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668" r:id="rId4"/>
    <p:sldMasterId id="2147485038" r:id="rId5"/>
    <p:sldMasterId id="2147485084" r:id="rId6"/>
    <p:sldMasterId id="2147485158" r:id="rId7"/>
  </p:sldMasterIdLst>
  <p:notesMasterIdLst>
    <p:notesMasterId r:id="rId47"/>
  </p:notesMasterIdLst>
  <p:handoutMasterIdLst>
    <p:handoutMasterId r:id="rId48"/>
  </p:handoutMasterIdLst>
  <p:sldIdLst>
    <p:sldId id="2612" r:id="rId8"/>
    <p:sldId id="964" r:id="rId9"/>
    <p:sldId id="1817" r:id="rId10"/>
    <p:sldId id="1831" r:id="rId11"/>
    <p:sldId id="2147469792" r:id="rId12"/>
    <p:sldId id="2076136758" r:id="rId13"/>
    <p:sldId id="2076138068" r:id="rId14"/>
    <p:sldId id="2076138090" r:id="rId15"/>
    <p:sldId id="1835" r:id="rId16"/>
    <p:sldId id="341" r:id="rId17"/>
    <p:sldId id="1865" r:id="rId18"/>
    <p:sldId id="2147469793" r:id="rId19"/>
    <p:sldId id="1866" r:id="rId20"/>
    <p:sldId id="2076138054" r:id="rId21"/>
    <p:sldId id="1845" r:id="rId22"/>
    <p:sldId id="2147469785" r:id="rId23"/>
    <p:sldId id="8513" r:id="rId24"/>
    <p:sldId id="2147469784" r:id="rId25"/>
    <p:sldId id="2147469782" r:id="rId26"/>
    <p:sldId id="2147469797" r:id="rId27"/>
    <p:sldId id="2147469800" r:id="rId28"/>
    <p:sldId id="1832" r:id="rId29"/>
    <p:sldId id="268" r:id="rId30"/>
    <p:sldId id="2147469795" r:id="rId31"/>
    <p:sldId id="2076136766" r:id="rId32"/>
    <p:sldId id="2076136765" r:id="rId33"/>
    <p:sldId id="2147469705" r:id="rId34"/>
    <p:sldId id="2145706303" r:id="rId35"/>
    <p:sldId id="2147469803" r:id="rId36"/>
    <p:sldId id="2147469802" r:id="rId37"/>
    <p:sldId id="2076138083" r:id="rId38"/>
    <p:sldId id="2147469788" r:id="rId39"/>
    <p:sldId id="2076136948" r:id="rId40"/>
    <p:sldId id="2147469778" r:id="rId41"/>
    <p:sldId id="2076138087" r:id="rId42"/>
    <p:sldId id="2147469805" r:id="rId43"/>
    <p:sldId id="2147469796" r:id="rId44"/>
    <p:sldId id="2076138088" r:id="rId45"/>
    <p:sldId id="2147469787" r:id="rId46"/>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Microsoft 365 templates" id="{A0252C9D-1D6B-42F9-BA63-F39DC4D8B635}">
          <p14:sldIdLst>
            <p14:sldId id="2612"/>
            <p14:sldId id="964"/>
            <p14:sldId id="1817"/>
            <p14:sldId id="1831"/>
          </p14:sldIdLst>
        </p14:section>
        <p14:section name="SMB overview" id="{EF9DD1F4-5B4D-48E6-A895-60A49225A56D}">
          <p14:sldIdLst>
            <p14:sldId id="2147469792"/>
            <p14:sldId id="2076136758"/>
            <p14:sldId id="2076138068"/>
            <p14:sldId id="2076138090"/>
            <p14:sldId id="1835"/>
            <p14:sldId id="341"/>
            <p14:sldId id="1865"/>
          </p14:sldIdLst>
        </p14:section>
        <p14:section name="Microsoft solutions" id="{F10BD706-CA36-4A75-BA60-D8AE4786B41C}">
          <p14:sldIdLst>
            <p14:sldId id="2147469793"/>
            <p14:sldId id="1866"/>
            <p14:sldId id="2076138054"/>
            <p14:sldId id="1845"/>
            <p14:sldId id="2147469785"/>
            <p14:sldId id="8513"/>
            <p14:sldId id="2147469784"/>
            <p14:sldId id="2147469782"/>
          </p14:sldIdLst>
        </p14:section>
        <p14:section name="Opportunity" id="{87DACC20-652F-4010-BA12-F1C96E9A4627}">
          <p14:sldIdLst>
            <p14:sldId id="2147469797"/>
            <p14:sldId id="2147469800"/>
            <p14:sldId id="1832"/>
            <p14:sldId id="268"/>
          </p14:sldIdLst>
        </p14:section>
        <p14:section name="How to sell" id="{6F1CB214-1D16-4C2F-B632-995D80193618}">
          <p14:sldIdLst>
            <p14:sldId id="2147469795"/>
            <p14:sldId id="2076136766"/>
            <p14:sldId id="2076136765"/>
            <p14:sldId id="2147469705"/>
            <p14:sldId id="2145706303"/>
            <p14:sldId id="2147469803"/>
            <p14:sldId id="2147469802"/>
            <p14:sldId id="2076138083"/>
            <p14:sldId id="2147469788"/>
            <p14:sldId id="2076136948"/>
            <p14:sldId id="2147469778"/>
            <p14:sldId id="2076138087"/>
            <p14:sldId id="2147469805"/>
            <p14:sldId id="2147469796"/>
          </p14:sldIdLst>
        </p14:section>
        <p14:section name="Next steps" id="{28715888-B90F-474E-9378-DC0E5C0F2C46}">
          <p14:sldIdLst>
            <p14:sldId id="2076138088"/>
          </p14:sldIdLst>
        </p14:section>
        <p14:section name="Appendix" id="{061CCD9E-24E0-4B54-B12F-FE4D4980ECDF}">
          <p14:sldIdLst>
            <p14:sldId id="2147469787"/>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Laurie Baars" initials="LB" lastIdx="390" clrIdx="4">
    <p:extLst>
      <p:ext uri="{19B8F6BF-5375-455C-9EA6-DF929625EA0E}">
        <p15:presenceInfo xmlns:p15="http://schemas.microsoft.com/office/powerpoint/2012/main" userId="S::lbaars@bridge.partners::6a438f6a-c5ed-48a4-bce0-cf6b17720e5b" providerId="AD"/>
      </p:ext>
    </p:extLst>
  </p:cmAuthor>
  <p:cmAuthor id="5" name="Rob Nicolai" initials="RN" lastIdx="17" clrIdx="5">
    <p:extLst>
      <p:ext uri="{19B8F6BF-5375-455C-9EA6-DF929625EA0E}">
        <p15:presenceInfo xmlns:p15="http://schemas.microsoft.com/office/powerpoint/2012/main" userId="Rob Nicolai" providerId="None"/>
      </p:ext>
    </p:extLst>
  </p:cmAuthor>
  <p:cmAuthor id="6" name="Tamim Chowdhury" initials="TC" lastIdx="52" clrIdx="6">
    <p:extLst>
      <p:ext uri="{19B8F6BF-5375-455C-9EA6-DF929625EA0E}">
        <p15:presenceInfo xmlns:p15="http://schemas.microsoft.com/office/powerpoint/2012/main" userId="S::tachow@microsoft.com::8a27ba67-8792-4fcb-95f7-5c2aec363d63" providerId="AD"/>
      </p:ext>
    </p:extLst>
  </p:cmAuthor>
  <p:cmAuthor id="7" name="Kate Ashley (BLOOM CONSULTING GROUP INC)" initials="KI" lastIdx="47" clrIdx="7">
    <p:extLst>
      <p:ext uri="{19B8F6BF-5375-455C-9EA6-DF929625EA0E}">
        <p15:presenceInfo xmlns:p15="http://schemas.microsoft.com/office/powerpoint/2012/main" userId="S::v-kaashl@microsoft.com::bdccdd5a-6cef-4f7b-920c-b58fdb233869" providerId="AD"/>
      </p:ext>
    </p:extLst>
  </p:cmAuthor>
  <p:cmAuthor id="8" name="Zenin Kassam" initials="ZK" lastIdx="27" clrIdx="8">
    <p:extLst>
      <p:ext uri="{19B8F6BF-5375-455C-9EA6-DF929625EA0E}">
        <p15:presenceInfo xmlns:p15="http://schemas.microsoft.com/office/powerpoint/2012/main" userId="S::zenink@microsoft.com::283277c7-10fa-43b8-8ced-e6e12ba39eac" providerId="AD"/>
      </p:ext>
    </p:extLst>
  </p:cmAuthor>
  <p:cmAuthor id="9" name="Cassie Pan" initials="CP" lastIdx="1" clrIdx="9">
    <p:extLst>
      <p:ext uri="{19B8F6BF-5375-455C-9EA6-DF929625EA0E}">
        <p15:presenceInfo xmlns:p15="http://schemas.microsoft.com/office/powerpoint/2012/main" userId="S::caspan@microsoft.com::0d1e7345-9b4e-43fc-b9f4-d24755fb048b" providerId="AD"/>
      </p:ext>
    </p:extLst>
  </p:cmAuthor>
  <p:cmAuthor id="10" name="Dubravka Salopek" initials="DS" lastIdx="7" clrIdx="10">
    <p:extLst>
      <p:ext uri="{19B8F6BF-5375-455C-9EA6-DF929625EA0E}">
        <p15:presenceInfo xmlns:p15="http://schemas.microsoft.com/office/powerpoint/2012/main" userId="S::salopekd@microsoft.com::77dad989-9e04-49b0-8e21-8e05c0a5ae7d" providerId="AD"/>
      </p:ext>
    </p:extLst>
  </p:cmAuthor>
  <p:cmAuthor id="11" name="Amy Hansen" initials="AH" lastIdx="16" clrIdx="11">
    <p:extLst>
      <p:ext uri="{19B8F6BF-5375-455C-9EA6-DF929625EA0E}">
        <p15:presenceInfo xmlns:p15="http://schemas.microsoft.com/office/powerpoint/2012/main" userId="S::amhansen@microsoft.com::96e225d3-aaa7-46a8-a842-ebe44c50fe7d" providerId="AD"/>
      </p:ext>
    </p:extLst>
  </p:cmAuthor>
  <p:cmAuthor id="12" name="Gisela Laya" initials="GL" lastIdx="1" clrIdx="12">
    <p:extLst>
      <p:ext uri="{19B8F6BF-5375-455C-9EA6-DF929625EA0E}">
        <p15:presenceInfo xmlns:p15="http://schemas.microsoft.com/office/powerpoint/2012/main" userId="S::gilaya@microsoft.com::bc4b5e3a-0918-4712-8788-86f5a070cca7" providerId="AD"/>
      </p:ext>
    </p:extLst>
  </p:cmAuthor>
  <p:cmAuthor id="13" name="Sai Sugavanam" initials="SS" lastIdx="17" clrIdx="13">
    <p:extLst>
      <p:ext uri="{19B8F6BF-5375-455C-9EA6-DF929625EA0E}">
        <p15:presenceInfo xmlns:p15="http://schemas.microsoft.com/office/powerpoint/2012/main" userId="S::saiss@microsoft.com::7701d696-913e-4ba0-b923-93ef1a9da279" providerId="AD"/>
      </p:ext>
    </p:extLst>
  </p:cmAuthor>
  <p:cmAuthor id="14" name="Kathrina Czarny" initials="KC" lastIdx="1" clrIdx="14">
    <p:extLst>
      <p:ext uri="{19B8F6BF-5375-455C-9EA6-DF929625EA0E}">
        <p15:presenceInfo xmlns:p15="http://schemas.microsoft.com/office/powerpoint/2012/main" userId="S::v-kacza@microsoft.com::c4added3-299e-48cd-b41e-dca0b9526e0b" providerId="AD"/>
      </p:ext>
    </p:extLst>
  </p:cmAuthor>
  <p:cmAuthor id="15" name="Eachean Edmundson" initials="EE" lastIdx="9" clrIdx="15">
    <p:extLst>
      <p:ext uri="{19B8F6BF-5375-455C-9EA6-DF929625EA0E}">
        <p15:presenceInfo xmlns:p15="http://schemas.microsoft.com/office/powerpoint/2012/main" userId="S::eedmundson@bridge.partners::01648d85-2a46-4bb3-9d70-cee6ad306de3" providerId="AD"/>
      </p:ext>
    </p:extLst>
  </p:cmAuthor>
  <p:cmAuthor id="16" name="Rob Nicolai" initials="RN [2]" lastIdx="3" clrIdx="16">
    <p:extLst>
      <p:ext uri="{19B8F6BF-5375-455C-9EA6-DF929625EA0E}">
        <p15:presenceInfo xmlns:p15="http://schemas.microsoft.com/office/powerpoint/2012/main" userId="S::v-robnicolai@microsoft.com::c56f3159-e768-43fd-bff7-38585ca3c695" providerId="AD"/>
      </p:ext>
    </p:extLst>
  </p:cmAuthor>
  <p:cmAuthor id="17" name="Anna Swaty" initials="AS" lastIdx="1" clrIdx="17">
    <p:extLst>
      <p:ext uri="{19B8F6BF-5375-455C-9EA6-DF929625EA0E}">
        <p15:presenceInfo xmlns:p15="http://schemas.microsoft.com/office/powerpoint/2012/main" userId="S::aswaty@bridge.partners::9337fe90-25ec-4297-b959-661835004172" providerId="AD"/>
      </p:ext>
    </p:extLst>
  </p:cmAuthor>
  <p:cmAuthor id="18" name="Brian Blankenship (PRIME 8 LLC)" initials="BL" lastIdx="1" clrIdx="18">
    <p:extLst>
      <p:ext uri="{19B8F6BF-5375-455C-9EA6-DF929625EA0E}">
        <p15:presenceInfo xmlns:p15="http://schemas.microsoft.com/office/powerpoint/2012/main" userId="S::v-brianbl@microsoft.com::65883e84-e973-430b-a0e1-3358b1a51e34" providerId="AD"/>
      </p:ext>
    </p:extLst>
  </p:cmAuthor>
  <p:cmAuthor id="19" name="Brian Blankenship (PRIME 8 LLC)" initials="BB(8L" lastIdx="8" clrIdx="19">
    <p:extLst>
      <p:ext uri="{19B8F6BF-5375-455C-9EA6-DF929625EA0E}">
        <p15:presenceInfo xmlns:p15="http://schemas.microsoft.com/office/powerpoint/2012/main" userId="Brian Blankenship (PRIME 8 LL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3A5E"/>
    <a:srgbClr val="0078D7"/>
    <a:srgbClr val="505050"/>
    <a:srgbClr val="00BCF2"/>
    <a:srgbClr val="F2F2F2"/>
    <a:srgbClr val="D9D9D9"/>
    <a:srgbClr val="0078D4"/>
    <a:srgbClr val="FFFFFF"/>
    <a:srgbClr val="E6E6E6"/>
    <a:srgbClr val="D2D2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5035C9-A0E3-47EE-B14A-B5B62609A052}" v="2" dt="2021-10-26T12:08:54.7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handoutMaster" Target="handoutMasters/handoutMaster1.xml"/><Relationship Id="rId8" Type="http://schemas.openxmlformats.org/officeDocument/2006/relationships/slide" Target="slides/slide1.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e Ashley (BLOOM CONSULTING GROUP INC)" userId="bdccdd5a-6cef-4f7b-920c-b58fdb233869" providerId="ADAL" clId="{65368943-DFC0-4486-9B94-C191FE7CE25C}"/>
    <pc:docChg chg="custSel modSld">
      <pc:chgData name="Kate Ashley (BLOOM CONSULTING GROUP INC)" userId="bdccdd5a-6cef-4f7b-920c-b58fdb233869" providerId="ADAL" clId="{65368943-DFC0-4486-9B94-C191FE7CE25C}" dt="2021-10-18T16:42:22.117" v="145" actId="1592"/>
      <pc:docMkLst>
        <pc:docMk/>
      </pc:docMkLst>
      <pc:sldChg chg="modSp mod">
        <pc:chgData name="Kate Ashley (BLOOM CONSULTING GROUP INC)" userId="bdccdd5a-6cef-4f7b-920c-b58fdb233869" providerId="ADAL" clId="{65368943-DFC0-4486-9B94-C191FE7CE25C}" dt="2021-10-18T16:41:49.930" v="144" actId="14100"/>
        <pc:sldMkLst>
          <pc:docMk/>
          <pc:sldMk cId="1971466109" sldId="964"/>
        </pc:sldMkLst>
        <pc:spChg chg="mod">
          <ac:chgData name="Kate Ashley (BLOOM CONSULTING GROUP INC)" userId="bdccdd5a-6cef-4f7b-920c-b58fdb233869" providerId="ADAL" clId="{65368943-DFC0-4486-9B94-C191FE7CE25C}" dt="2021-10-18T16:41:49.930" v="144" actId="14100"/>
          <ac:spMkLst>
            <pc:docMk/>
            <pc:sldMk cId="1971466109" sldId="964"/>
            <ac:spMk id="38" creationId="{C557CDF7-C3AA-46A0-9AA0-B6EF9755AFDD}"/>
          </ac:spMkLst>
        </pc:spChg>
      </pc:sldChg>
      <pc:sldChg chg="delCm">
        <pc:chgData name="Kate Ashley (BLOOM CONSULTING GROUP INC)" userId="bdccdd5a-6cef-4f7b-920c-b58fdb233869" providerId="ADAL" clId="{65368943-DFC0-4486-9B94-C191FE7CE25C}" dt="2021-10-18T16:42:22.117" v="145" actId="1592"/>
        <pc:sldMkLst>
          <pc:docMk/>
          <pc:sldMk cId="2614279551" sldId="2612"/>
        </pc:sldMkLst>
      </pc:sldChg>
      <pc:sldChg chg="modSp mod">
        <pc:chgData name="Kate Ashley (BLOOM CONSULTING GROUP INC)" userId="bdccdd5a-6cef-4f7b-920c-b58fdb233869" providerId="ADAL" clId="{65368943-DFC0-4486-9B94-C191FE7CE25C}" dt="2021-10-18T16:40:39.704" v="139" actId="1076"/>
        <pc:sldMkLst>
          <pc:docMk/>
          <pc:sldMk cId="3460857426" sldId="2076138088"/>
        </pc:sldMkLst>
        <pc:spChg chg="mod">
          <ac:chgData name="Kate Ashley (BLOOM CONSULTING GROUP INC)" userId="bdccdd5a-6cef-4f7b-920c-b58fdb233869" providerId="ADAL" clId="{65368943-DFC0-4486-9B94-C191FE7CE25C}" dt="2021-10-18T16:40:39.704" v="139" actId="1076"/>
          <ac:spMkLst>
            <pc:docMk/>
            <pc:sldMk cId="3460857426" sldId="2076138088"/>
            <ac:spMk id="6" creationId="{EE918239-A19D-43AA-A88E-48D8B60F43DA}"/>
          </ac:spMkLst>
        </pc:spChg>
      </pc:sldChg>
      <pc:sldChg chg="modSp mod">
        <pc:chgData name="Kate Ashley (BLOOM CONSULTING GROUP INC)" userId="bdccdd5a-6cef-4f7b-920c-b58fdb233869" providerId="ADAL" clId="{65368943-DFC0-4486-9B94-C191FE7CE25C}" dt="2021-10-18T16:41:06.624" v="142" actId="14100"/>
        <pc:sldMkLst>
          <pc:docMk/>
          <pc:sldMk cId="1405548524" sldId="2147469787"/>
        </pc:sldMkLst>
        <pc:spChg chg="mod ord">
          <ac:chgData name="Kate Ashley (BLOOM CONSULTING GROUP INC)" userId="bdccdd5a-6cef-4f7b-920c-b58fdb233869" providerId="ADAL" clId="{65368943-DFC0-4486-9B94-C191FE7CE25C}" dt="2021-10-18T16:41:06.624" v="142" actId="14100"/>
          <ac:spMkLst>
            <pc:docMk/>
            <pc:sldMk cId="1405548524" sldId="2147469787"/>
            <ac:spMk id="5" creationId="{0C33DA04-045A-4816-BA32-C20AD975DB95}"/>
          </ac:spMkLst>
        </pc:spChg>
      </pc:sldChg>
      <pc:sldChg chg="modSp mod">
        <pc:chgData name="Kate Ashley (BLOOM CONSULTING GROUP INC)" userId="bdccdd5a-6cef-4f7b-920c-b58fdb233869" providerId="ADAL" clId="{65368943-DFC0-4486-9B94-C191FE7CE25C}" dt="2021-10-18T16:32:01.125" v="138" actId="20577"/>
        <pc:sldMkLst>
          <pc:docMk/>
          <pc:sldMk cId="2497359714" sldId="2147469800"/>
        </pc:sldMkLst>
        <pc:spChg chg="mod">
          <ac:chgData name="Kate Ashley (BLOOM CONSULTING GROUP INC)" userId="bdccdd5a-6cef-4f7b-920c-b58fdb233869" providerId="ADAL" clId="{65368943-DFC0-4486-9B94-C191FE7CE25C}" dt="2021-10-18T16:25:40.541" v="97" actId="1076"/>
          <ac:spMkLst>
            <pc:docMk/>
            <pc:sldMk cId="2497359714" sldId="2147469800"/>
            <ac:spMk id="6" creationId="{66CA4C23-CD1E-4E8D-B3C6-0E6F880A4B65}"/>
          </ac:spMkLst>
        </pc:spChg>
        <pc:spChg chg="mod">
          <ac:chgData name="Kate Ashley (BLOOM CONSULTING GROUP INC)" userId="bdccdd5a-6cef-4f7b-920c-b58fdb233869" providerId="ADAL" clId="{65368943-DFC0-4486-9B94-C191FE7CE25C}" dt="2021-10-18T16:27:17.808" v="98" actId="1076"/>
          <ac:spMkLst>
            <pc:docMk/>
            <pc:sldMk cId="2497359714" sldId="2147469800"/>
            <ac:spMk id="23" creationId="{C6AC7F7E-C566-48F4-83A0-95CDD3362D0E}"/>
          </ac:spMkLst>
        </pc:spChg>
        <pc:spChg chg="mod">
          <ac:chgData name="Kate Ashley (BLOOM CONSULTING GROUP INC)" userId="bdccdd5a-6cef-4f7b-920c-b58fdb233869" providerId="ADAL" clId="{65368943-DFC0-4486-9B94-C191FE7CE25C}" dt="2021-10-18T16:27:23.621" v="99" actId="1076"/>
          <ac:spMkLst>
            <pc:docMk/>
            <pc:sldMk cId="2497359714" sldId="2147469800"/>
            <ac:spMk id="37" creationId="{F82F899D-99A3-4E56-89F9-8A2E47A3CAC3}"/>
          </ac:spMkLst>
        </pc:spChg>
        <pc:spChg chg="mod">
          <ac:chgData name="Kate Ashley (BLOOM CONSULTING GROUP INC)" userId="bdccdd5a-6cef-4f7b-920c-b58fdb233869" providerId="ADAL" clId="{65368943-DFC0-4486-9B94-C191FE7CE25C}" dt="2021-10-18T16:27:28.304" v="100" actId="1076"/>
          <ac:spMkLst>
            <pc:docMk/>
            <pc:sldMk cId="2497359714" sldId="2147469800"/>
            <ac:spMk id="43" creationId="{F9D7F093-7F40-4AE7-B02B-B121D064D02B}"/>
          </ac:spMkLst>
        </pc:spChg>
        <pc:spChg chg="mod">
          <ac:chgData name="Kate Ashley (BLOOM CONSULTING GROUP INC)" userId="bdccdd5a-6cef-4f7b-920c-b58fdb233869" providerId="ADAL" clId="{65368943-DFC0-4486-9B94-C191FE7CE25C}" dt="2021-10-18T16:27:38.251" v="101" actId="1076"/>
          <ac:spMkLst>
            <pc:docMk/>
            <pc:sldMk cId="2497359714" sldId="2147469800"/>
            <ac:spMk id="49" creationId="{90BC5D94-6705-48E8-A526-7D8A5683B9CF}"/>
          </ac:spMkLst>
        </pc:spChg>
        <pc:spChg chg="mod">
          <ac:chgData name="Kate Ashley (BLOOM CONSULTING GROUP INC)" userId="bdccdd5a-6cef-4f7b-920c-b58fdb233869" providerId="ADAL" clId="{65368943-DFC0-4486-9B94-C191FE7CE25C}" dt="2021-10-18T16:29:51.932" v="112" actId="1076"/>
          <ac:spMkLst>
            <pc:docMk/>
            <pc:sldMk cId="2497359714" sldId="2147469800"/>
            <ac:spMk id="61" creationId="{071D8761-B3A0-410D-AD88-1568BD5A71A5}"/>
          </ac:spMkLst>
        </pc:spChg>
        <pc:spChg chg="mod">
          <ac:chgData name="Kate Ashley (BLOOM CONSULTING GROUP INC)" userId="bdccdd5a-6cef-4f7b-920c-b58fdb233869" providerId="ADAL" clId="{65368943-DFC0-4486-9B94-C191FE7CE25C}" dt="2021-10-18T16:29:46.387" v="111" actId="1076"/>
          <ac:spMkLst>
            <pc:docMk/>
            <pc:sldMk cId="2497359714" sldId="2147469800"/>
            <ac:spMk id="62" creationId="{68EAD781-F528-4627-8F61-5489DA9C80AC}"/>
          </ac:spMkLst>
        </pc:spChg>
        <pc:spChg chg="mod">
          <ac:chgData name="Kate Ashley (BLOOM CONSULTING GROUP INC)" userId="bdccdd5a-6cef-4f7b-920c-b58fdb233869" providerId="ADAL" clId="{65368943-DFC0-4486-9B94-C191FE7CE25C}" dt="2021-10-18T16:30:01.457" v="114" actId="1076"/>
          <ac:spMkLst>
            <pc:docMk/>
            <pc:sldMk cId="2497359714" sldId="2147469800"/>
            <ac:spMk id="67" creationId="{A4A1651D-3B26-4011-B464-9A2F6A3F9EE0}"/>
          </ac:spMkLst>
        </pc:spChg>
        <pc:spChg chg="mod">
          <ac:chgData name="Kate Ashley (BLOOM CONSULTING GROUP INC)" userId="bdccdd5a-6cef-4f7b-920c-b58fdb233869" providerId="ADAL" clId="{65368943-DFC0-4486-9B94-C191FE7CE25C}" dt="2021-10-18T16:30:04.675" v="115" actId="1076"/>
          <ac:spMkLst>
            <pc:docMk/>
            <pc:sldMk cId="2497359714" sldId="2147469800"/>
            <ac:spMk id="68" creationId="{E423C1BC-FA71-4117-B215-607235A10C52}"/>
          </ac:spMkLst>
        </pc:spChg>
        <pc:spChg chg="mod">
          <ac:chgData name="Kate Ashley (BLOOM CONSULTING GROUP INC)" userId="bdccdd5a-6cef-4f7b-920c-b58fdb233869" providerId="ADAL" clId="{65368943-DFC0-4486-9B94-C191FE7CE25C}" dt="2021-10-18T16:30:08.350" v="116" actId="1076"/>
          <ac:spMkLst>
            <pc:docMk/>
            <pc:sldMk cId="2497359714" sldId="2147469800"/>
            <ac:spMk id="73" creationId="{0270C238-430D-4117-AD85-7ECE73192D86}"/>
          </ac:spMkLst>
        </pc:spChg>
        <pc:spChg chg="mod">
          <ac:chgData name="Kate Ashley (BLOOM CONSULTING GROUP INC)" userId="bdccdd5a-6cef-4f7b-920c-b58fdb233869" providerId="ADAL" clId="{65368943-DFC0-4486-9B94-C191FE7CE25C}" dt="2021-10-18T16:30:11.869" v="117" actId="1076"/>
          <ac:spMkLst>
            <pc:docMk/>
            <pc:sldMk cId="2497359714" sldId="2147469800"/>
            <ac:spMk id="74" creationId="{3733CA71-4160-48BC-9A2A-43B274230481}"/>
          </ac:spMkLst>
        </pc:spChg>
        <pc:spChg chg="mod">
          <ac:chgData name="Kate Ashley (BLOOM CONSULTING GROUP INC)" userId="bdccdd5a-6cef-4f7b-920c-b58fdb233869" providerId="ADAL" clId="{65368943-DFC0-4486-9B94-C191FE7CE25C}" dt="2021-10-18T16:30:22.979" v="120" actId="1076"/>
          <ac:spMkLst>
            <pc:docMk/>
            <pc:sldMk cId="2497359714" sldId="2147469800"/>
            <ac:spMk id="85" creationId="{55936DF5-51E1-4491-92B4-9E93711A3C8C}"/>
          </ac:spMkLst>
        </pc:spChg>
        <pc:spChg chg="mod">
          <ac:chgData name="Kate Ashley (BLOOM CONSULTING GROUP INC)" userId="bdccdd5a-6cef-4f7b-920c-b58fdb233869" providerId="ADAL" clId="{65368943-DFC0-4486-9B94-C191FE7CE25C}" dt="2021-10-18T16:30:25.478" v="121" actId="1076"/>
          <ac:spMkLst>
            <pc:docMk/>
            <pc:sldMk cId="2497359714" sldId="2147469800"/>
            <ac:spMk id="86" creationId="{8EADFB95-4E26-4AD2-8344-C25A00593F26}"/>
          </ac:spMkLst>
        </pc:spChg>
        <pc:spChg chg="mod">
          <ac:chgData name="Kate Ashley (BLOOM CONSULTING GROUP INC)" userId="bdccdd5a-6cef-4f7b-920c-b58fdb233869" providerId="ADAL" clId="{65368943-DFC0-4486-9B94-C191FE7CE25C}" dt="2021-10-18T16:31:23.891" v="127" actId="1076"/>
          <ac:spMkLst>
            <pc:docMk/>
            <pc:sldMk cId="2497359714" sldId="2147469800"/>
            <ac:spMk id="91" creationId="{5418CE8E-4D68-4D7D-8F26-0AAB5D7FE5F2}"/>
          </ac:spMkLst>
        </pc:spChg>
        <pc:spChg chg="mod">
          <ac:chgData name="Kate Ashley (BLOOM CONSULTING GROUP INC)" userId="bdccdd5a-6cef-4f7b-920c-b58fdb233869" providerId="ADAL" clId="{65368943-DFC0-4486-9B94-C191FE7CE25C}" dt="2021-10-18T16:31:26.867" v="128" actId="1076"/>
          <ac:spMkLst>
            <pc:docMk/>
            <pc:sldMk cId="2497359714" sldId="2147469800"/>
            <ac:spMk id="92" creationId="{462E503A-3C41-40BF-91DA-FBB7D4B02915}"/>
          </ac:spMkLst>
        </pc:spChg>
        <pc:spChg chg="mod">
          <ac:chgData name="Kate Ashley (BLOOM CONSULTING GROUP INC)" userId="bdccdd5a-6cef-4f7b-920c-b58fdb233869" providerId="ADAL" clId="{65368943-DFC0-4486-9B94-C191FE7CE25C}" dt="2021-10-18T16:31:33.912" v="130" actId="1076"/>
          <ac:spMkLst>
            <pc:docMk/>
            <pc:sldMk cId="2497359714" sldId="2147469800"/>
            <ac:spMk id="97" creationId="{AD807023-FC4B-42E9-A8A4-CD94F06FAC09}"/>
          </ac:spMkLst>
        </pc:spChg>
        <pc:spChg chg="mod">
          <ac:chgData name="Kate Ashley (BLOOM CONSULTING GROUP INC)" userId="bdccdd5a-6cef-4f7b-920c-b58fdb233869" providerId="ADAL" clId="{65368943-DFC0-4486-9B94-C191FE7CE25C}" dt="2021-10-18T16:31:30.822" v="129" actId="1076"/>
          <ac:spMkLst>
            <pc:docMk/>
            <pc:sldMk cId="2497359714" sldId="2147469800"/>
            <ac:spMk id="98" creationId="{5A86AC0A-1838-46CE-9D90-02BCBF792EB6}"/>
          </ac:spMkLst>
        </pc:spChg>
        <pc:spChg chg="mod">
          <ac:chgData name="Kate Ashley (BLOOM CONSULTING GROUP INC)" userId="bdccdd5a-6cef-4f7b-920c-b58fdb233869" providerId="ADAL" clId="{65368943-DFC0-4486-9B94-C191FE7CE25C}" dt="2021-10-18T16:31:45.041" v="132" actId="1076"/>
          <ac:spMkLst>
            <pc:docMk/>
            <pc:sldMk cId="2497359714" sldId="2147469800"/>
            <ac:spMk id="115" creationId="{41C97AB2-34ED-4EA8-82B4-24BDACD89E32}"/>
          </ac:spMkLst>
        </pc:spChg>
        <pc:spChg chg="mod">
          <ac:chgData name="Kate Ashley (BLOOM CONSULTING GROUP INC)" userId="bdccdd5a-6cef-4f7b-920c-b58fdb233869" providerId="ADAL" clId="{65368943-DFC0-4486-9B94-C191FE7CE25C}" dt="2021-10-18T16:31:49.857" v="133" actId="1076"/>
          <ac:spMkLst>
            <pc:docMk/>
            <pc:sldMk cId="2497359714" sldId="2147469800"/>
            <ac:spMk id="116" creationId="{EF9424FD-3432-44B0-BE50-EC7284D605ED}"/>
          </ac:spMkLst>
        </pc:spChg>
        <pc:spChg chg="mod">
          <ac:chgData name="Kate Ashley (BLOOM CONSULTING GROUP INC)" userId="bdccdd5a-6cef-4f7b-920c-b58fdb233869" providerId="ADAL" clId="{65368943-DFC0-4486-9B94-C191FE7CE25C}" dt="2021-10-18T16:32:01.125" v="138" actId="20577"/>
          <ac:spMkLst>
            <pc:docMk/>
            <pc:sldMk cId="2497359714" sldId="2147469800"/>
            <ac:spMk id="119" creationId="{EC806DAD-E96C-46FE-9426-E69B0DF1DDB7}"/>
          </ac:spMkLst>
        </pc:spChg>
        <pc:spChg chg="mod">
          <ac:chgData name="Kate Ashley (BLOOM CONSULTING GROUP INC)" userId="bdccdd5a-6cef-4f7b-920c-b58fdb233869" providerId="ADAL" clId="{65368943-DFC0-4486-9B94-C191FE7CE25C}" dt="2021-10-18T16:31:40.571" v="131" actId="1076"/>
          <ac:spMkLst>
            <pc:docMk/>
            <pc:sldMk cId="2497359714" sldId="2147469800"/>
            <ac:spMk id="122" creationId="{3A923F89-9198-4643-8AF5-14159F3A8FB7}"/>
          </ac:spMkLst>
        </pc:spChg>
        <pc:spChg chg="mod">
          <ac:chgData name="Kate Ashley (BLOOM CONSULTING GROUP INC)" userId="bdccdd5a-6cef-4f7b-920c-b58fdb233869" providerId="ADAL" clId="{65368943-DFC0-4486-9B94-C191FE7CE25C}" dt="2021-10-18T16:30:16.497" v="118" actId="1076"/>
          <ac:spMkLst>
            <pc:docMk/>
            <pc:sldMk cId="2497359714" sldId="2147469800"/>
            <ac:spMk id="148" creationId="{9B55DD49-424F-486D-A062-AB6F5EC9A2D9}"/>
          </ac:spMkLst>
        </pc:spChg>
        <pc:spChg chg="mod">
          <ac:chgData name="Kate Ashley (BLOOM CONSULTING GROUP INC)" userId="bdccdd5a-6cef-4f7b-920c-b58fdb233869" providerId="ADAL" clId="{65368943-DFC0-4486-9B94-C191FE7CE25C}" dt="2021-10-18T16:30:19.405" v="119" actId="1076"/>
          <ac:spMkLst>
            <pc:docMk/>
            <pc:sldMk cId="2497359714" sldId="2147469800"/>
            <ac:spMk id="149" creationId="{D7733F4C-C35C-4C63-B4B2-268C3A0F6191}"/>
          </ac:spMkLst>
        </pc:spChg>
        <pc:spChg chg="mod">
          <ac:chgData name="Kate Ashley (BLOOM CONSULTING GROUP INC)" userId="bdccdd5a-6cef-4f7b-920c-b58fdb233869" providerId="ADAL" clId="{65368943-DFC0-4486-9B94-C191FE7CE25C}" dt="2021-10-18T16:29:40.759" v="110" actId="1076"/>
          <ac:spMkLst>
            <pc:docMk/>
            <pc:sldMk cId="2497359714" sldId="2147469800"/>
            <ac:spMk id="151" creationId="{870C411B-CB5D-43D9-AA41-C3929BAF6198}"/>
          </ac:spMkLst>
        </pc:spChg>
        <pc:spChg chg="mod">
          <ac:chgData name="Kate Ashley (BLOOM CONSULTING GROUP INC)" userId="bdccdd5a-6cef-4f7b-920c-b58fdb233869" providerId="ADAL" clId="{65368943-DFC0-4486-9B94-C191FE7CE25C}" dt="2021-10-18T16:29:55.968" v="113" actId="1076"/>
          <ac:spMkLst>
            <pc:docMk/>
            <pc:sldMk cId="2497359714" sldId="2147469800"/>
            <ac:spMk id="152" creationId="{B016DB98-7D40-4EE7-9C8B-94BAF9E75B77}"/>
          </ac:spMkLst>
        </pc:spChg>
        <pc:graphicFrameChg chg="mod">
          <ac:chgData name="Kate Ashley (BLOOM CONSULTING GROUP INC)" userId="bdccdd5a-6cef-4f7b-920c-b58fdb233869" providerId="ADAL" clId="{65368943-DFC0-4486-9B94-C191FE7CE25C}" dt="2021-10-18T16:28:34.695" v="105" actId="207"/>
          <ac:graphicFrameMkLst>
            <pc:docMk/>
            <pc:sldMk cId="2497359714" sldId="2147469800"/>
            <ac:graphicFrameMk id="66" creationId="{FDFF93B8-AB94-4E57-A896-7EA65CA3998E}"/>
          </ac:graphicFrameMkLst>
        </pc:graphicFrameChg>
        <pc:graphicFrameChg chg="mod">
          <ac:chgData name="Kate Ashley (BLOOM CONSULTING GROUP INC)" userId="bdccdd5a-6cef-4f7b-920c-b58fdb233869" providerId="ADAL" clId="{65368943-DFC0-4486-9B94-C191FE7CE25C}" dt="2021-10-18T16:28:53.122" v="107" actId="207"/>
          <ac:graphicFrameMkLst>
            <pc:docMk/>
            <pc:sldMk cId="2497359714" sldId="2147469800"/>
            <ac:graphicFrameMk id="72" creationId="{2669E59D-4B30-4097-8799-ADFAC4A82584}"/>
          </ac:graphicFrameMkLst>
        </pc:graphicFrameChg>
        <pc:graphicFrameChg chg="mod">
          <ac:chgData name="Kate Ashley (BLOOM CONSULTING GROUP INC)" userId="bdccdd5a-6cef-4f7b-920c-b58fdb233869" providerId="ADAL" clId="{65368943-DFC0-4486-9B94-C191FE7CE25C}" dt="2021-10-18T16:31:18.189" v="126" actId="207"/>
          <ac:graphicFrameMkLst>
            <pc:docMk/>
            <pc:sldMk cId="2497359714" sldId="2147469800"/>
            <ac:graphicFrameMk id="96" creationId="{4EF754CC-F601-4168-82E3-4921A348E4EB}"/>
          </ac:graphicFrameMkLst>
        </pc:graphicFrameChg>
        <pc:graphicFrameChg chg="mod">
          <ac:chgData name="Kate Ashley (BLOOM CONSULTING GROUP INC)" userId="bdccdd5a-6cef-4f7b-920c-b58fdb233869" providerId="ADAL" clId="{65368943-DFC0-4486-9B94-C191FE7CE25C}" dt="2021-10-18T16:30:51.238" v="123" actId="207"/>
          <ac:graphicFrameMkLst>
            <pc:docMk/>
            <pc:sldMk cId="2497359714" sldId="2147469800"/>
            <ac:graphicFrameMk id="124" creationId="{3C07AB31-3FAD-455F-ACD8-56D12976EC6D}"/>
          </ac:graphicFrameMkLst>
        </pc:graphicFrameChg>
        <pc:graphicFrameChg chg="mod">
          <ac:chgData name="Kate Ashley (BLOOM CONSULTING GROUP INC)" userId="bdccdd5a-6cef-4f7b-920c-b58fdb233869" providerId="ADAL" clId="{65368943-DFC0-4486-9B94-C191FE7CE25C}" dt="2021-10-18T16:29:30.163" v="109" actId="207"/>
          <ac:graphicFrameMkLst>
            <pc:docMk/>
            <pc:sldMk cId="2497359714" sldId="2147469800"/>
            <ac:graphicFrameMk id="147" creationId="{9C0CC346-7AEF-4091-A41E-AAA5E10E1B31}"/>
          </ac:graphicFrameMkLst>
        </pc:graphicFrameChg>
        <pc:graphicFrameChg chg="mod">
          <ac:chgData name="Kate Ashley (BLOOM CONSULTING GROUP INC)" userId="bdccdd5a-6cef-4f7b-920c-b58fdb233869" providerId="ADAL" clId="{65368943-DFC0-4486-9B94-C191FE7CE25C}" dt="2021-10-18T16:28:11.712" v="103" actId="207"/>
          <ac:graphicFrameMkLst>
            <pc:docMk/>
            <pc:sldMk cId="2497359714" sldId="2147469800"/>
            <ac:graphicFrameMk id="150" creationId="{9913CA9C-1874-4750-9CD8-C2947E596351}"/>
          </ac:graphicFrameMkLst>
        </pc:graphicFrameChg>
      </pc:sldChg>
    </pc:docChg>
  </pc:docChgLst>
  <pc:docChgLst>
    <pc:chgData name="Kate Ashley (BLOOM CONSULTING GROUP INC)" userId="bdccdd5a-6cef-4f7b-920c-b58fdb233869" providerId="ADAL" clId="{53635D8B-3BE0-4FD5-9A42-2E16163FC034}"/>
    <pc:docChg chg="mod">
      <pc:chgData name="Kate Ashley (BLOOM CONSULTING GROUP INC)" userId="bdccdd5a-6cef-4f7b-920c-b58fdb233869" providerId="ADAL" clId="{53635D8B-3BE0-4FD5-9A42-2E16163FC034}" dt="2021-10-19T15:19:51.993" v="0"/>
      <pc:docMkLst>
        <pc:docMk/>
      </pc:docMkLst>
    </pc:docChg>
  </pc:docChgLst>
  <pc:docChgLst>
    <pc:chgData name="Tamim Chowdhury" userId="8a27ba67-8792-4fcb-95f7-5c2aec363d63" providerId="ADAL" clId="{9A9793ED-6093-46E7-87B1-28409ADF4917}"/>
    <pc:docChg chg="modSld">
      <pc:chgData name="Tamim Chowdhury" userId="8a27ba67-8792-4fcb-95f7-5c2aec363d63" providerId="ADAL" clId="{9A9793ED-6093-46E7-87B1-28409ADF4917}" dt="2021-10-14T16:58:53.112" v="74" actId="122"/>
      <pc:docMkLst>
        <pc:docMk/>
      </pc:docMkLst>
      <pc:sldChg chg="modSp mod">
        <pc:chgData name="Tamim Chowdhury" userId="8a27ba67-8792-4fcb-95f7-5c2aec363d63" providerId="ADAL" clId="{9A9793ED-6093-46E7-87B1-28409ADF4917}" dt="2021-10-14T16:55:39.942" v="3" actId="207"/>
        <pc:sldMkLst>
          <pc:docMk/>
          <pc:sldMk cId="1971466109" sldId="964"/>
        </pc:sldMkLst>
        <pc:spChg chg="mod">
          <ac:chgData name="Tamim Chowdhury" userId="8a27ba67-8792-4fcb-95f7-5c2aec363d63" providerId="ADAL" clId="{9A9793ED-6093-46E7-87B1-28409ADF4917}" dt="2021-10-14T16:53:29.864" v="2" actId="207"/>
          <ac:spMkLst>
            <pc:docMk/>
            <pc:sldMk cId="1971466109" sldId="964"/>
            <ac:spMk id="3" creationId="{00000000-0000-0000-0000-000000000000}"/>
          </ac:spMkLst>
        </pc:spChg>
        <pc:spChg chg="mod">
          <ac:chgData name="Tamim Chowdhury" userId="8a27ba67-8792-4fcb-95f7-5c2aec363d63" providerId="ADAL" clId="{9A9793ED-6093-46E7-87B1-28409ADF4917}" dt="2021-10-14T16:55:39.942" v="3" actId="207"/>
          <ac:spMkLst>
            <pc:docMk/>
            <pc:sldMk cId="1971466109" sldId="964"/>
            <ac:spMk id="4" creationId="{00000000-0000-0000-0000-000000000000}"/>
          </ac:spMkLst>
        </pc:spChg>
      </pc:sldChg>
      <pc:sldChg chg="modSp mod">
        <pc:chgData name="Tamim Chowdhury" userId="8a27ba67-8792-4fcb-95f7-5c2aec363d63" providerId="ADAL" clId="{9A9793ED-6093-46E7-87B1-28409ADF4917}" dt="2021-10-14T16:57:44.746" v="7" actId="20577"/>
        <pc:sldMkLst>
          <pc:docMk/>
          <pc:sldMk cId="2614279551" sldId="2612"/>
        </pc:sldMkLst>
        <pc:spChg chg="mod">
          <ac:chgData name="Tamim Chowdhury" userId="8a27ba67-8792-4fcb-95f7-5c2aec363d63" providerId="ADAL" clId="{9A9793ED-6093-46E7-87B1-28409ADF4917}" dt="2021-10-14T16:57:44.746" v="7" actId="20577"/>
          <ac:spMkLst>
            <pc:docMk/>
            <pc:sldMk cId="2614279551" sldId="2612"/>
            <ac:spMk id="8" creationId="{92633630-48A4-404C-AF78-EC5FE6EA8FA9}"/>
          </ac:spMkLst>
        </pc:spChg>
      </pc:sldChg>
      <pc:sldChg chg="addSp modSp mod">
        <pc:chgData name="Tamim Chowdhury" userId="8a27ba67-8792-4fcb-95f7-5c2aec363d63" providerId="ADAL" clId="{9A9793ED-6093-46E7-87B1-28409ADF4917}" dt="2021-10-14T16:58:20.640" v="35" actId="1076"/>
        <pc:sldMkLst>
          <pc:docMk/>
          <pc:sldMk cId="3460857426" sldId="2076138088"/>
        </pc:sldMkLst>
        <pc:spChg chg="add mod">
          <ac:chgData name="Tamim Chowdhury" userId="8a27ba67-8792-4fcb-95f7-5c2aec363d63" providerId="ADAL" clId="{9A9793ED-6093-46E7-87B1-28409ADF4917}" dt="2021-10-14T16:58:20.640" v="35" actId="1076"/>
          <ac:spMkLst>
            <pc:docMk/>
            <pc:sldMk cId="3460857426" sldId="2076138088"/>
            <ac:spMk id="6" creationId="{EE918239-A19D-43AA-A88E-48D8B60F43DA}"/>
          </ac:spMkLst>
        </pc:spChg>
      </pc:sldChg>
      <pc:sldChg chg="addSp modSp mod">
        <pc:chgData name="Tamim Chowdhury" userId="8a27ba67-8792-4fcb-95f7-5c2aec363d63" providerId="ADAL" clId="{9A9793ED-6093-46E7-87B1-28409ADF4917}" dt="2021-10-14T16:58:53.112" v="74" actId="122"/>
        <pc:sldMkLst>
          <pc:docMk/>
          <pc:sldMk cId="1405548524" sldId="2147469787"/>
        </pc:sldMkLst>
        <pc:spChg chg="add mod">
          <ac:chgData name="Tamim Chowdhury" userId="8a27ba67-8792-4fcb-95f7-5c2aec363d63" providerId="ADAL" clId="{9A9793ED-6093-46E7-87B1-28409ADF4917}" dt="2021-10-14T16:58:53.112" v="74" actId="122"/>
          <ac:spMkLst>
            <pc:docMk/>
            <pc:sldMk cId="1405548524" sldId="2147469787"/>
            <ac:spMk id="5" creationId="{0C33DA04-045A-4816-BA32-C20AD975DB95}"/>
          </ac:spMkLst>
        </pc:spChg>
      </pc:sldChg>
      <pc:sldChg chg="modSp mod">
        <pc:chgData name="Tamim Chowdhury" userId="8a27ba67-8792-4fcb-95f7-5c2aec363d63" providerId="ADAL" clId="{9A9793ED-6093-46E7-87B1-28409ADF4917}" dt="2021-10-14T16:51:13.895" v="1" actId="108"/>
        <pc:sldMkLst>
          <pc:docMk/>
          <pc:sldMk cId="129114117" sldId="2147469803"/>
        </pc:sldMkLst>
        <pc:spChg chg="mod">
          <ac:chgData name="Tamim Chowdhury" userId="8a27ba67-8792-4fcb-95f7-5c2aec363d63" providerId="ADAL" clId="{9A9793ED-6093-46E7-87B1-28409ADF4917}" dt="2021-10-14T16:51:13.895" v="1" actId="108"/>
          <ac:spMkLst>
            <pc:docMk/>
            <pc:sldMk cId="129114117" sldId="2147469803"/>
            <ac:spMk id="11" creationId="{B57714C1-F7A1-4DA3-95C4-9ADDC8CD370E}"/>
          </ac:spMkLst>
        </pc:spChg>
      </pc:sldChg>
    </pc:docChg>
  </pc:docChgLst>
  <pc:docChgLst>
    <pc:chgData name="Kate Ashley" userId="bdccdd5a-6cef-4f7b-920c-b58fdb233869" providerId="ADAL" clId="{453F656C-A3DC-439E-94AC-878D20A591AE}"/>
    <pc:docChg chg="undo redo custSel addSld delSld modSld sldOrd modMainMaster modSection">
      <pc:chgData name="Kate Ashley" userId="bdccdd5a-6cef-4f7b-920c-b58fdb233869" providerId="ADAL" clId="{453F656C-A3DC-439E-94AC-878D20A591AE}" dt="2021-10-14T17:09:41.048" v="216" actId="1036"/>
      <pc:docMkLst>
        <pc:docMk/>
      </pc:docMkLst>
      <pc:sldChg chg="del">
        <pc:chgData name="Kate Ashley" userId="bdccdd5a-6cef-4f7b-920c-b58fdb233869" providerId="ADAL" clId="{453F656C-A3DC-439E-94AC-878D20A591AE}" dt="2021-10-14T14:22:52.322" v="13" actId="2696"/>
        <pc:sldMkLst>
          <pc:docMk/>
          <pc:sldMk cId="601291516" sldId="263"/>
        </pc:sldMkLst>
      </pc:sldChg>
      <pc:sldChg chg="del">
        <pc:chgData name="Kate Ashley" userId="bdccdd5a-6cef-4f7b-920c-b58fdb233869" providerId="ADAL" clId="{453F656C-A3DC-439E-94AC-878D20A591AE}" dt="2021-10-14T14:22:52.322" v="13" actId="2696"/>
        <pc:sldMkLst>
          <pc:docMk/>
          <pc:sldMk cId="2147665879" sldId="264"/>
        </pc:sldMkLst>
      </pc:sldChg>
      <pc:sldChg chg="del">
        <pc:chgData name="Kate Ashley" userId="bdccdd5a-6cef-4f7b-920c-b58fdb233869" providerId="ADAL" clId="{453F656C-A3DC-439E-94AC-878D20A591AE}" dt="2021-10-14T14:22:52.322" v="13" actId="2696"/>
        <pc:sldMkLst>
          <pc:docMk/>
          <pc:sldMk cId="1149289044" sldId="265"/>
        </pc:sldMkLst>
      </pc:sldChg>
      <pc:sldChg chg="addSp delSp modSp mod delCm">
        <pc:chgData name="Kate Ashley" userId="bdccdd5a-6cef-4f7b-920c-b58fdb233869" providerId="ADAL" clId="{453F656C-A3DC-439E-94AC-878D20A591AE}" dt="2021-10-14T17:06:19.039" v="163" actId="1076"/>
        <pc:sldMkLst>
          <pc:docMk/>
          <pc:sldMk cId="3683189025" sldId="268"/>
        </pc:sldMkLst>
        <pc:spChg chg="del">
          <ac:chgData name="Kate Ashley" userId="bdccdd5a-6cef-4f7b-920c-b58fdb233869" providerId="ADAL" clId="{453F656C-A3DC-439E-94AC-878D20A591AE}" dt="2021-10-14T16:52:32.587" v="122"/>
          <ac:spMkLst>
            <pc:docMk/>
            <pc:sldMk cId="3683189025" sldId="268"/>
            <ac:spMk id="2" creationId="{8E8FCAAE-30DD-4975-84D6-51E4C73CDDE5}"/>
          </ac:spMkLst>
        </pc:spChg>
        <pc:spChg chg="del mod">
          <ac:chgData name="Kate Ashley" userId="bdccdd5a-6cef-4f7b-920c-b58fdb233869" providerId="ADAL" clId="{453F656C-A3DC-439E-94AC-878D20A591AE}" dt="2021-10-14T17:05:59.504" v="161" actId="478"/>
          <ac:spMkLst>
            <pc:docMk/>
            <pc:sldMk cId="3683189025" sldId="268"/>
            <ac:spMk id="3" creationId="{43472FA0-45FE-4241-85C2-E8CB2681ED65}"/>
          </ac:spMkLst>
        </pc:spChg>
        <pc:spChg chg="add mod">
          <ac:chgData name="Kate Ashley" userId="bdccdd5a-6cef-4f7b-920c-b58fdb233869" providerId="ADAL" clId="{453F656C-A3DC-439E-94AC-878D20A591AE}" dt="2021-10-14T17:06:19.039" v="163" actId="1076"/>
          <ac:spMkLst>
            <pc:docMk/>
            <pc:sldMk cId="3683189025" sldId="268"/>
            <ac:spMk id="5" creationId="{5C9E1B14-B3D9-4137-B171-59CE7BA4C716}"/>
          </ac:spMkLst>
        </pc:spChg>
      </pc:sldChg>
      <pc:sldChg chg="addSp modSp mod">
        <pc:chgData name="Kate Ashley" userId="bdccdd5a-6cef-4f7b-920c-b58fdb233869" providerId="ADAL" clId="{453F656C-A3DC-439E-94AC-878D20A591AE}" dt="2021-10-14T17:03:49.017" v="138" actId="1076"/>
        <pc:sldMkLst>
          <pc:docMk/>
          <pc:sldMk cId="1122687588" sldId="341"/>
        </pc:sldMkLst>
        <pc:spChg chg="add mod">
          <ac:chgData name="Kate Ashley" userId="bdccdd5a-6cef-4f7b-920c-b58fdb233869" providerId="ADAL" clId="{453F656C-A3DC-439E-94AC-878D20A591AE}" dt="2021-10-14T17:03:49.017" v="138" actId="1076"/>
          <ac:spMkLst>
            <pc:docMk/>
            <pc:sldMk cId="1122687588" sldId="341"/>
            <ac:spMk id="2" creationId="{EA32EA4B-6DB5-414D-A2BF-909690BCAB56}"/>
          </ac:spMkLst>
        </pc:spChg>
      </pc:sldChg>
      <pc:sldChg chg="modSp mod">
        <pc:chgData name="Kate Ashley" userId="bdccdd5a-6cef-4f7b-920c-b58fdb233869" providerId="ADAL" clId="{453F656C-A3DC-439E-94AC-878D20A591AE}" dt="2021-10-14T16:50:29.632" v="121" actId="1076"/>
        <pc:sldMkLst>
          <pc:docMk/>
          <pc:sldMk cId="1971466109" sldId="964"/>
        </pc:sldMkLst>
        <pc:spChg chg="mod">
          <ac:chgData name="Kate Ashley" userId="bdccdd5a-6cef-4f7b-920c-b58fdb233869" providerId="ADAL" clId="{453F656C-A3DC-439E-94AC-878D20A591AE}" dt="2021-10-14T16:50:29.632" v="121" actId="1076"/>
          <ac:spMkLst>
            <pc:docMk/>
            <pc:sldMk cId="1971466109" sldId="964"/>
            <ac:spMk id="38" creationId="{C557CDF7-C3AA-46A0-9AA0-B6EF9755AFDD}"/>
          </ac:spMkLst>
        </pc:spChg>
      </pc:sldChg>
      <pc:sldChg chg="delSp">
        <pc:chgData name="Kate Ashley" userId="bdccdd5a-6cef-4f7b-920c-b58fdb233869" providerId="ADAL" clId="{453F656C-A3DC-439E-94AC-878D20A591AE}" dt="2021-10-14T16:52:32.587" v="122"/>
        <pc:sldMkLst>
          <pc:docMk/>
          <pc:sldMk cId="1314655766" sldId="1832"/>
        </pc:sldMkLst>
        <pc:spChg chg="del">
          <ac:chgData name="Kate Ashley" userId="bdccdd5a-6cef-4f7b-920c-b58fdb233869" providerId="ADAL" clId="{453F656C-A3DC-439E-94AC-878D20A591AE}" dt="2021-10-14T16:52:32.587" v="122"/>
          <ac:spMkLst>
            <pc:docMk/>
            <pc:sldMk cId="1314655766" sldId="1832"/>
            <ac:spMk id="4" creationId="{E06275A8-0528-4235-AEE1-F6337C2D7BF5}"/>
          </ac:spMkLst>
        </pc:spChg>
      </pc:sldChg>
      <pc:sldChg chg="addSp delSp mod">
        <pc:chgData name="Kate Ashley" userId="bdccdd5a-6cef-4f7b-920c-b58fdb233869" providerId="ADAL" clId="{453F656C-A3DC-439E-94AC-878D20A591AE}" dt="2021-10-14T17:03:40.515" v="136" actId="22"/>
        <pc:sldMkLst>
          <pc:docMk/>
          <pc:sldMk cId="4084520400" sldId="1835"/>
        </pc:sldMkLst>
        <pc:spChg chg="del">
          <ac:chgData name="Kate Ashley" userId="bdccdd5a-6cef-4f7b-920c-b58fdb233869" providerId="ADAL" clId="{453F656C-A3DC-439E-94AC-878D20A591AE}" dt="2021-10-14T16:52:32.587" v="122"/>
          <ac:spMkLst>
            <pc:docMk/>
            <pc:sldMk cId="4084520400" sldId="1835"/>
            <ac:spMk id="2" creationId="{3CC4C936-F687-4B83-8194-E62E32CF7190}"/>
          </ac:spMkLst>
        </pc:spChg>
        <pc:spChg chg="add del">
          <ac:chgData name="Kate Ashley" userId="bdccdd5a-6cef-4f7b-920c-b58fdb233869" providerId="ADAL" clId="{453F656C-A3DC-439E-94AC-878D20A591AE}" dt="2021-10-14T17:03:34.850" v="135" actId="22"/>
          <ac:spMkLst>
            <pc:docMk/>
            <pc:sldMk cId="4084520400" sldId="1835"/>
            <ac:spMk id="4" creationId="{898D2018-A242-47E2-A700-24F38279AF6E}"/>
          </ac:spMkLst>
        </pc:spChg>
        <pc:spChg chg="add">
          <ac:chgData name="Kate Ashley" userId="bdccdd5a-6cef-4f7b-920c-b58fdb233869" providerId="ADAL" clId="{453F656C-A3DC-439E-94AC-878D20A591AE}" dt="2021-10-14T17:03:40.515" v="136" actId="22"/>
          <ac:spMkLst>
            <pc:docMk/>
            <pc:sldMk cId="4084520400" sldId="1835"/>
            <ac:spMk id="5" creationId="{124D22BC-AA96-4417-94B1-8ECCA782BF74}"/>
          </ac:spMkLst>
        </pc:spChg>
      </pc:sldChg>
      <pc:sldChg chg="addSp delSp mod">
        <pc:chgData name="Kate Ashley" userId="bdccdd5a-6cef-4f7b-920c-b58fdb233869" providerId="ADAL" clId="{453F656C-A3DC-439E-94AC-878D20A591AE}" dt="2021-10-14T17:04:36.406" v="148" actId="22"/>
        <pc:sldMkLst>
          <pc:docMk/>
          <pc:sldMk cId="2097887590" sldId="1845"/>
        </pc:sldMkLst>
        <pc:spChg chg="del">
          <ac:chgData name="Kate Ashley" userId="bdccdd5a-6cef-4f7b-920c-b58fdb233869" providerId="ADAL" clId="{453F656C-A3DC-439E-94AC-878D20A591AE}" dt="2021-10-14T16:52:32.587" v="122"/>
          <ac:spMkLst>
            <pc:docMk/>
            <pc:sldMk cId="2097887590" sldId="1845"/>
            <ac:spMk id="4" creationId="{C28E735F-E054-48CB-AEBC-9E8B43E1576C}"/>
          </ac:spMkLst>
        </pc:spChg>
        <pc:spChg chg="del">
          <ac:chgData name="Kate Ashley" userId="bdccdd5a-6cef-4f7b-920c-b58fdb233869" providerId="ADAL" clId="{453F656C-A3DC-439E-94AC-878D20A591AE}" dt="2021-10-14T17:04:35.801" v="147" actId="478"/>
          <ac:spMkLst>
            <pc:docMk/>
            <pc:sldMk cId="2097887590" sldId="1845"/>
            <ac:spMk id="5" creationId="{EF74CB43-B03E-4EDF-B81A-80E6EE255502}"/>
          </ac:spMkLst>
        </pc:spChg>
        <pc:spChg chg="add">
          <ac:chgData name="Kate Ashley" userId="bdccdd5a-6cef-4f7b-920c-b58fdb233869" providerId="ADAL" clId="{453F656C-A3DC-439E-94AC-878D20A591AE}" dt="2021-10-14T17:04:36.406" v="148" actId="22"/>
          <ac:spMkLst>
            <pc:docMk/>
            <pc:sldMk cId="2097887590" sldId="1845"/>
            <ac:spMk id="6" creationId="{0F0088CB-7C42-437B-9F51-3ACE17AEE24E}"/>
          </ac:spMkLst>
        </pc:spChg>
      </pc:sldChg>
      <pc:sldChg chg="addSp modSp mod">
        <pc:chgData name="Kate Ashley" userId="bdccdd5a-6cef-4f7b-920c-b58fdb233869" providerId="ADAL" clId="{453F656C-A3DC-439E-94AC-878D20A591AE}" dt="2021-10-14T17:03:56.484" v="140" actId="1076"/>
        <pc:sldMkLst>
          <pc:docMk/>
          <pc:sldMk cId="25483646" sldId="1865"/>
        </pc:sldMkLst>
        <pc:spChg chg="add mod">
          <ac:chgData name="Kate Ashley" userId="bdccdd5a-6cef-4f7b-920c-b58fdb233869" providerId="ADAL" clId="{453F656C-A3DC-439E-94AC-878D20A591AE}" dt="2021-10-14T17:03:56.484" v="140" actId="1076"/>
          <ac:spMkLst>
            <pc:docMk/>
            <pc:sldMk cId="25483646" sldId="1865"/>
            <ac:spMk id="4" creationId="{D9E5689A-4FFA-49C3-8550-9E78E7A4AAE7}"/>
          </ac:spMkLst>
        </pc:spChg>
      </pc:sldChg>
      <pc:sldChg chg="addSp modSp mod">
        <pc:chgData name="Kate Ashley" userId="bdccdd5a-6cef-4f7b-920c-b58fdb233869" providerId="ADAL" clId="{453F656C-A3DC-439E-94AC-878D20A591AE}" dt="2021-10-14T17:04:12.559" v="143" actId="1076"/>
        <pc:sldMkLst>
          <pc:docMk/>
          <pc:sldMk cId="1087026523" sldId="1866"/>
        </pc:sldMkLst>
        <pc:spChg chg="add">
          <ac:chgData name="Kate Ashley" userId="bdccdd5a-6cef-4f7b-920c-b58fdb233869" providerId="ADAL" clId="{453F656C-A3DC-439E-94AC-878D20A591AE}" dt="2021-10-14T17:04:03.503" v="141" actId="22"/>
          <ac:spMkLst>
            <pc:docMk/>
            <pc:sldMk cId="1087026523" sldId="1866"/>
            <ac:spMk id="3" creationId="{3FDCF233-A571-4206-AFE8-874B1A8B1353}"/>
          </ac:spMkLst>
        </pc:spChg>
        <pc:spChg chg="mod">
          <ac:chgData name="Kate Ashley" userId="bdccdd5a-6cef-4f7b-920c-b58fdb233869" providerId="ADAL" clId="{453F656C-A3DC-439E-94AC-878D20A591AE}" dt="2021-10-14T17:04:12.559" v="143" actId="1076"/>
          <ac:spMkLst>
            <pc:docMk/>
            <pc:sldMk cId="1087026523" sldId="1866"/>
            <ac:spMk id="12" creationId="{487726F7-3225-4272-BF4B-1C7F7A49D027}"/>
          </ac:spMkLst>
        </pc:spChg>
        <pc:spChg chg="mod">
          <ac:chgData name="Kate Ashley" userId="bdccdd5a-6cef-4f7b-920c-b58fdb233869" providerId="ADAL" clId="{453F656C-A3DC-439E-94AC-878D20A591AE}" dt="2021-10-14T17:04:07.874" v="142" actId="1076"/>
          <ac:spMkLst>
            <pc:docMk/>
            <pc:sldMk cId="1087026523" sldId="1866"/>
            <ac:spMk id="19" creationId="{917468CA-5A1E-42EF-B729-49E1DE670487}"/>
          </ac:spMkLst>
        </pc:spChg>
      </pc:sldChg>
      <pc:sldChg chg="delSp">
        <pc:chgData name="Kate Ashley" userId="bdccdd5a-6cef-4f7b-920c-b58fdb233869" providerId="ADAL" clId="{453F656C-A3DC-439E-94AC-878D20A591AE}" dt="2021-10-14T16:52:32.587" v="122"/>
        <pc:sldMkLst>
          <pc:docMk/>
          <pc:sldMk cId="2614279551" sldId="2612"/>
        </pc:sldMkLst>
        <pc:spChg chg="del">
          <ac:chgData name="Kate Ashley" userId="bdccdd5a-6cef-4f7b-920c-b58fdb233869" providerId="ADAL" clId="{453F656C-A3DC-439E-94AC-878D20A591AE}" dt="2021-10-14T16:52:32.587" v="122"/>
          <ac:spMkLst>
            <pc:docMk/>
            <pc:sldMk cId="2614279551" sldId="2612"/>
            <ac:spMk id="3" creationId="{34D73EB0-8E95-401D-9329-7C3CCB735352}"/>
          </ac:spMkLst>
        </pc:spChg>
      </pc:sldChg>
      <pc:sldChg chg="addSp modSp mod">
        <pc:chgData name="Kate Ashley" userId="bdccdd5a-6cef-4f7b-920c-b58fdb233869" providerId="ADAL" clId="{453F656C-A3DC-439E-94AC-878D20A591AE}" dt="2021-10-14T17:05:13.799" v="154" actId="1076"/>
        <pc:sldMkLst>
          <pc:docMk/>
          <pc:sldMk cId="71827690" sldId="8513"/>
        </pc:sldMkLst>
        <pc:spChg chg="add mod">
          <ac:chgData name="Kate Ashley" userId="bdccdd5a-6cef-4f7b-920c-b58fdb233869" providerId="ADAL" clId="{453F656C-A3DC-439E-94AC-878D20A591AE}" dt="2021-10-14T17:05:13.799" v="154" actId="1076"/>
          <ac:spMkLst>
            <pc:docMk/>
            <pc:sldMk cId="71827690" sldId="8513"/>
            <ac:spMk id="17" creationId="{C719FCF8-E42B-4D06-9151-69248B86C595}"/>
          </ac:spMkLst>
        </pc:spChg>
        <pc:spChg chg="mod">
          <ac:chgData name="Kate Ashley" userId="bdccdd5a-6cef-4f7b-920c-b58fdb233869" providerId="ADAL" clId="{453F656C-A3DC-439E-94AC-878D20A591AE}" dt="2021-10-14T17:05:09.185" v="153" actId="1076"/>
          <ac:spMkLst>
            <pc:docMk/>
            <pc:sldMk cId="71827690" sldId="8513"/>
            <ac:spMk id="56" creationId="{239648C2-D184-45DE-AEE9-9B9A38A6DE1A}"/>
          </ac:spMkLst>
        </pc:spChg>
      </pc:sldChg>
      <pc:sldChg chg="addSp modSp mod">
        <pc:chgData name="Kate Ashley" userId="bdccdd5a-6cef-4f7b-920c-b58fdb233869" providerId="ADAL" clId="{453F656C-A3DC-439E-94AC-878D20A591AE}" dt="2021-10-14T17:03:07.331" v="130" actId="1076"/>
        <pc:sldMkLst>
          <pc:docMk/>
          <pc:sldMk cId="686234976" sldId="2076136758"/>
        </pc:sldMkLst>
        <pc:spChg chg="add mod">
          <ac:chgData name="Kate Ashley" userId="bdccdd5a-6cef-4f7b-920c-b58fdb233869" providerId="ADAL" clId="{453F656C-A3DC-439E-94AC-878D20A591AE}" dt="2021-10-14T17:03:07.331" v="130" actId="1076"/>
          <ac:spMkLst>
            <pc:docMk/>
            <pc:sldMk cId="686234976" sldId="2076136758"/>
            <ac:spMk id="7" creationId="{D3DB14B7-F1F5-4B04-B9D3-7FAEAB5557C9}"/>
          </ac:spMkLst>
        </pc:spChg>
      </pc:sldChg>
      <pc:sldChg chg="addSp modSp mod">
        <pc:chgData name="Kate Ashley" userId="bdccdd5a-6cef-4f7b-920c-b58fdb233869" providerId="ADAL" clId="{453F656C-A3DC-439E-94AC-878D20A591AE}" dt="2021-10-14T17:06:45.129" v="181" actId="1037"/>
        <pc:sldMkLst>
          <pc:docMk/>
          <pc:sldMk cId="3810053792" sldId="2076136765"/>
        </pc:sldMkLst>
        <pc:spChg chg="add mod">
          <ac:chgData name="Kate Ashley" userId="bdccdd5a-6cef-4f7b-920c-b58fdb233869" providerId="ADAL" clId="{453F656C-A3DC-439E-94AC-878D20A591AE}" dt="2021-10-14T17:06:45.129" v="181" actId="1037"/>
          <ac:spMkLst>
            <pc:docMk/>
            <pc:sldMk cId="3810053792" sldId="2076136765"/>
            <ac:spMk id="3" creationId="{0E73B860-57CC-4635-9D8E-4701CA1DEDCD}"/>
          </ac:spMkLst>
        </pc:spChg>
        <pc:spChg chg="mod">
          <ac:chgData name="Kate Ashley" userId="bdccdd5a-6cef-4f7b-920c-b58fdb233869" providerId="ADAL" clId="{453F656C-A3DC-439E-94AC-878D20A591AE}" dt="2021-10-14T17:06:35.418" v="177" actId="1035"/>
          <ac:spMkLst>
            <pc:docMk/>
            <pc:sldMk cId="3810053792" sldId="2076136765"/>
            <ac:spMk id="7" creationId="{A19D7321-436E-4818-B75F-514369D91BC4}"/>
          </ac:spMkLst>
        </pc:spChg>
      </pc:sldChg>
      <pc:sldChg chg="addSp delSp modSp mod">
        <pc:chgData name="Kate Ashley" userId="bdccdd5a-6cef-4f7b-920c-b58fdb233869" providerId="ADAL" clId="{453F656C-A3DC-439E-94AC-878D20A591AE}" dt="2021-10-14T17:06:28.280" v="165" actId="1076"/>
        <pc:sldMkLst>
          <pc:docMk/>
          <pc:sldMk cId="575457823" sldId="2076136766"/>
        </pc:sldMkLst>
        <pc:spChg chg="add mod">
          <ac:chgData name="Kate Ashley" userId="bdccdd5a-6cef-4f7b-920c-b58fdb233869" providerId="ADAL" clId="{453F656C-A3DC-439E-94AC-878D20A591AE}" dt="2021-10-14T17:06:28.280" v="165" actId="1076"/>
          <ac:spMkLst>
            <pc:docMk/>
            <pc:sldMk cId="575457823" sldId="2076136766"/>
            <ac:spMk id="3" creationId="{4456A463-B753-4A66-8FF5-DE64C8656B8F}"/>
          </ac:spMkLst>
        </pc:spChg>
        <pc:spChg chg="del mod">
          <ac:chgData name="Kate Ashley" userId="bdccdd5a-6cef-4f7b-920c-b58fdb233869" providerId="ADAL" clId="{453F656C-A3DC-439E-94AC-878D20A591AE}" dt="2021-10-14T14:52:55.489" v="103" actId="478"/>
          <ac:spMkLst>
            <pc:docMk/>
            <pc:sldMk cId="575457823" sldId="2076136766"/>
            <ac:spMk id="9" creationId="{4B1A9AAE-179A-4EBC-A81C-E831572C0D1C}"/>
          </ac:spMkLst>
        </pc:spChg>
      </pc:sldChg>
      <pc:sldChg chg="addSp delSp modSp mod delCm">
        <pc:chgData name="Kate Ashley" userId="bdccdd5a-6cef-4f7b-920c-b58fdb233869" providerId="ADAL" clId="{453F656C-A3DC-439E-94AC-878D20A591AE}" dt="2021-10-14T17:07:38.249" v="192" actId="1076"/>
        <pc:sldMkLst>
          <pc:docMk/>
          <pc:sldMk cId="3407864229" sldId="2076136948"/>
        </pc:sldMkLst>
        <pc:spChg chg="del">
          <ac:chgData name="Kate Ashley" userId="bdccdd5a-6cef-4f7b-920c-b58fdb233869" providerId="ADAL" clId="{453F656C-A3DC-439E-94AC-878D20A591AE}" dt="2021-10-14T16:52:32.587" v="122"/>
          <ac:spMkLst>
            <pc:docMk/>
            <pc:sldMk cId="3407864229" sldId="2076136948"/>
            <ac:spMk id="3" creationId="{49DDB9FE-A738-4C45-8195-9D1199BA5A62}"/>
          </ac:spMkLst>
        </pc:spChg>
        <pc:spChg chg="del mod">
          <ac:chgData name="Kate Ashley" userId="bdccdd5a-6cef-4f7b-920c-b58fdb233869" providerId="ADAL" clId="{453F656C-A3DC-439E-94AC-878D20A591AE}" dt="2021-10-14T17:07:32.177" v="190" actId="478"/>
          <ac:spMkLst>
            <pc:docMk/>
            <pc:sldMk cId="3407864229" sldId="2076136948"/>
            <ac:spMk id="4" creationId="{0D307BE8-D7A0-4068-814E-8492746624B7}"/>
          </ac:spMkLst>
        </pc:spChg>
        <pc:spChg chg="add mod">
          <ac:chgData name="Kate Ashley" userId="bdccdd5a-6cef-4f7b-920c-b58fdb233869" providerId="ADAL" clId="{453F656C-A3DC-439E-94AC-878D20A591AE}" dt="2021-10-14T17:07:38.249" v="192" actId="1076"/>
          <ac:spMkLst>
            <pc:docMk/>
            <pc:sldMk cId="3407864229" sldId="2076136948"/>
            <ac:spMk id="8" creationId="{E3FBEB83-AC82-4B78-8A81-82A591FF599D}"/>
          </ac:spMkLst>
        </pc:spChg>
        <pc:graphicFrameChg chg="modGraphic">
          <ac:chgData name="Kate Ashley" userId="bdccdd5a-6cef-4f7b-920c-b58fdb233869" providerId="ADAL" clId="{453F656C-A3DC-439E-94AC-878D20A591AE}" dt="2021-10-14T16:47:55.782" v="119" actId="20577"/>
          <ac:graphicFrameMkLst>
            <pc:docMk/>
            <pc:sldMk cId="3407864229" sldId="2076136948"/>
            <ac:graphicFrameMk id="5" creationId="{651C004C-FB08-4E4E-844F-FC1160D3809F}"/>
          </ac:graphicFrameMkLst>
        </pc:graphicFrameChg>
      </pc:sldChg>
      <pc:sldChg chg="addSp delSp modSp mod">
        <pc:chgData name="Kate Ashley" userId="bdccdd5a-6cef-4f7b-920c-b58fdb233869" providerId="ADAL" clId="{453F656C-A3DC-439E-94AC-878D20A591AE}" dt="2021-10-14T17:04:30.433" v="146" actId="478"/>
        <pc:sldMkLst>
          <pc:docMk/>
          <pc:sldMk cId="1815248963" sldId="2076138054"/>
        </pc:sldMkLst>
        <pc:spChg chg="del">
          <ac:chgData name="Kate Ashley" userId="bdccdd5a-6cef-4f7b-920c-b58fdb233869" providerId="ADAL" clId="{453F656C-A3DC-439E-94AC-878D20A591AE}" dt="2021-10-14T16:52:32.587" v="122"/>
          <ac:spMkLst>
            <pc:docMk/>
            <pc:sldMk cId="1815248963" sldId="2076138054"/>
            <ac:spMk id="2" creationId="{BFD05A6A-F4CF-45D2-98C4-A2B8F742E9F5}"/>
          </ac:spMkLst>
        </pc:spChg>
        <pc:spChg chg="del">
          <ac:chgData name="Kate Ashley" userId="bdccdd5a-6cef-4f7b-920c-b58fdb233869" providerId="ADAL" clId="{453F656C-A3DC-439E-94AC-878D20A591AE}" dt="2021-10-14T17:04:30.433" v="146" actId="478"/>
          <ac:spMkLst>
            <pc:docMk/>
            <pc:sldMk cId="1815248963" sldId="2076138054"/>
            <ac:spMk id="3" creationId="{F8EE96F7-7680-4372-AFF8-0827438F286D}"/>
          </ac:spMkLst>
        </pc:spChg>
        <pc:spChg chg="add mod">
          <ac:chgData name="Kate Ashley" userId="bdccdd5a-6cef-4f7b-920c-b58fdb233869" providerId="ADAL" clId="{453F656C-A3DC-439E-94AC-878D20A591AE}" dt="2021-10-14T17:04:27.522" v="145" actId="1076"/>
          <ac:spMkLst>
            <pc:docMk/>
            <pc:sldMk cId="1815248963" sldId="2076138054"/>
            <ac:spMk id="7" creationId="{41FF2476-E7A3-440E-8FF8-CB8D5FB6E7FB}"/>
          </ac:spMkLst>
        </pc:spChg>
      </pc:sldChg>
      <pc:sldChg chg="addSp delSp mod">
        <pc:chgData name="Kate Ashley" userId="bdccdd5a-6cef-4f7b-920c-b58fdb233869" providerId="ADAL" clId="{453F656C-A3DC-439E-94AC-878D20A591AE}" dt="2021-10-14T17:03:15.728" v="131" actId="22"/>
        <pc:sldMkLst>
          <pc:docMk/>
          <pc:sldMk cId="1860496426" sldId="2076138068"/>
        </pc:sldMkLst>
        <pc:spChg chg="del">
          <ac:chgData name="Kate Ashley" userId="bdccdd5a-6cef-4f7b-920c-b58fdb233869" providerId="ADAL" clId="{453F656C-A3DC-439E-94AC-878D20A591AE}" dt="2021-10-14T16:52:32.587" v="122"/>
          <ac:spMkLst>
            <pc:docMk/>
            <pc:sldMk cId="1860496426" sldId="2076138068"/>
            <ac:spMk id="3" creationId="{F5FF0C57-B576-4022-B441-DC486ED4CF15}"/>
          </ac:spMkLst>
        </pc:spChg>
        <pc:spChg chg="del">
          <ac:chgData name="Kate Ashley" userId="bdccdd5a-6cef-4f7b-920c-b58fdb233869" providerId="ADAL" clId="{453F656C-A3DC-439E-94AC-878D20A591AE}" dt="2021-10-14T14:53:31.069" v="104" actId="478"/>
          <ac:spMkLst>
            <pc:docMk/>
            <pc:sldMk cId="1860496426" sldId="2076138068"/>
            <ac:spMk id="4" creationId="{C656A25B-BCBF-4FBC-9C67-A7769F4B1BCD}"/>
          </ac:spMkLst>
        </pc:spChg>
        <pc:spChg chg="add">
          <ac:chgData name="Kate Ashley" userId="bdccdd5a-6cef-4f7b-920c-b58fdb233869" providerId="ADAL" clId="{453F656C-A3DC-439E-94AC-878D20A591AE}" dt="2021-10-14T17:03:15.728" v="131" actId="22"/>
          <ac:spMkLst>
            <pc:docMk/>
            <pc:sldMk cId="1860496426" sldId="2076138068"/>
            <ac:spMk id="6" creationId="{F1DD86D8-5D02-4B09-A332-ADC97A819B97}"/>
          </ac:spMkLst>
        </pc:spChg>
      </pc:sldChg>
      <pc:sldChg chg="del">
        <pc:chgData name="Kate Ashley" userId="bdccdd5a-6cef-4f7b-920c-b58fdb233869" providerId="ADAL" clId="{453F656C-A3DC-439E-94AC-878D20A591AE}" dt="2021-10-14T14:21:26.830" v="3" actId="2696"/>
        <pc:sldMkLst>
          <pc:docMk/>
          <pc:sldMk cId="2323018132" sldId="2076138081"/>
        </pc:sldMkLst>
      </pc:sldChg>
      <pc:sldChg chg="delSp modSp mod">
        <pc:chgData name="Kate Ashley" userId="bdccdd5a-6cef-4f7b-920c-b58fdb233869" providerId="ADAL" clId="{453F656C-A3DC-439E-94AC-878D20A591AE}" dt="2021-10-14T16:52:32.587" v="122"/>
        <pc:sldMkLst>
          <pc:docMk/>
          <pc:sldMk cId="2286587205" sldId="2076138083"/>
        </pc:sldMkLst>
        <pc:spChg chg="del">
          <ac:chgData name="Kate Ashley" userId="bdccdd5a-6cef-4f7b-920c-b58fdb233869" providerId="ADAL" clId="{453F656C-A3DC-439E-94AC-878D20A591AE}" dt="2021-10-14T16:52:32.587" v="122"/>
          <ac:spMkLst>
            <pc:docMk/>
            <pc:sldMk cId="2286587205" sldId="2076138083"/>
            <ac:spMk id="4" creationId="{51232A3C-B140-4DF0-9904-8E84039DF1FA}"/>
          </ac:spMkLst>
        </pc:spChg>
        <pc:graphicFrameChg chg="mod modGraphic">
          <ac:chgData name="Kate Ashley" userId="bdccdd5a-6cef-4f7b-920c-b58fdb233869" providerId="ADAL" clId="{453F656C-A3DC-439E-94AC-878D20A591AE}" dt="2021-10-14T14:36:42.549" v="59" actId="1076"/>
          <ac:graphicFrameMkLst>
            <pc:docMk/>
            <pc:sldMk cId="2286587205" sldId="2076138083"/>
            <ac:graphicFrameMk id="3" creationId="{A55C8161-6F5B-4D62-AEE3-AD437025E9AD}"/>
          </ac:graphicFrameMkLst>
        </pc:graphicFrameChg>
      </pc:sldChg>
      <pc:sldChg chg="delSp modSp mod delCm">
        <pc:chgData name="Kate Ashley" userId="bdccdd5a-6cef-4f7b-920c-b58fdb233869" providerId="ADAL" clId="{453F656C-A3DC-439E-94AC-878D20A591AE}" dt="2021-10-14T16:52:32.587" v="122"/>
        <pc:sldMkLst>
          <pc:docMk/>
          <pc:sldMk cId="374939566" sldId="2076138087"/>
        </pc:sldMkLst>
        <pc:spChg chg="mod">
          <ac:chgData name="Kate Ashley" userId="bdccdd5a-6cef-4f7b-920c-b58fdb233869" providerId="ADAL" clId="{453F656C-A3DC-439E-94AC-878D20A591AE}" dt="2021-10-14T14:46:37.664" v="67" actId="20577"/>
          <ac:spMkLst>
            <pc:docMk/>
            <pc:sldMk cId="374939566" sldId="2076138087"/>
            <ac:spMk id="3" creationId="{00000000-0000-0000-0000-000000000000}"/>
          </ac:spMkLst>
        </pc:spChg>
        <pc:spChg chg="del">
          <ac:chgData name="Kate Ashley" userId="bdccdd5a-6cef-4f7b-920c-b58fdb233869" providerId="ADAL" clId="{453F656C-A3DC-439E-94AC-878D20A591AE}" dt="2021-10-14T16:52:32.587" v="122"/>
          <ac:spMkLst>
            <pc:docMk/>
            <pc:sldMk cId="374939566" sldId="2076138087"/>
            <ac:spMk id="4" creationId="{FD516749-86B0-4B1D-801A-BA90FF3D591F}"/>
          </ac:spMkLst>
        </pc:spChg>
      </pc:sldChg>
      <pc:sldChg chg="addSp delSp modSp mod modNotesTx">
        <pc:chgData name="Kate Ashley" userId="bdccdd5a-6cef-4f7b-920c-b58fdb233869" providerId="ADAL" clId="{453F656C-A3DC-439E-94AC-878D20A591AE}" dt="2021-10-14T17:07:57.132" v="197" actId="1076"/>
        <pc:sldMkLst>
          <pc:docMk/>
          <pc:sldMk cId="3460857426" sldId="2076138088"/>
        </pc:sldMkLst>
        <pc:spChg chg="mod">
          <ac:chgData name="Kate Ashley" userId="bdccdd5a-6cef-4f7b-920c-b58fdb233869" providerId="ADAL" clId="{453F656C-A3DC-439E-94AC-878D20A591AE}" dt="2021-10-14T14:48:48.341" v="93" actId="20577"/>
          <ac:spMkLst>
            <pc:docMk/>
            <pc:sldMk cId="3460857426" sldId="2076138088"/>
            <ac:spMk id="3" creationId="{00000000-0000-0000-0000-000000000000}"/>
          </ac:spMkLst>
        </pc:spChg>
        <pc:spChg chg="del">
          <ac:chgData name="Kate Ashley" userId="bdccdd5a-6cef-4f7b-920c-b58fdb233869" providerId="ADAL" clId="{453F656C-A3DC-439E-94AC-878D20A591AE}" dt="2021-10-14T16:52:32.587" v="122"/>
          <ac:spMkLst>
            <pc:docMk/>
            <pc:sldMk cId="3460857426" sldId="2076138088"/>
            <ac:spMk id="4" creationId="{934FFD0D-7358-4A84-853D-95B8AD05FE4A}"/>
          </ac:spMkLst>
        </pc:spChg>
        <pc:spChg chg="del">
          <ac:chgData name="Kate Ashley" userId="bdccdd5a-6cef-4f7b-920c-b58fdb233869" providerId="ADAL" clId="{453F656C-A3DC-439E-94AC-878D20A591AE}" dt="2021-10-14T17:07:52.691" v="195" actId="478"/>
          <ac:spMkLst>
            <pc:docMk/>
            <pc:sldMk cId="3460857426" sldId="2076138088"/>
            <ac:spMk id="5" creationId="{595ABFA8-4140-48B9-A686-B0887E3D97A6}"/>
          </ac:spMkLst>
        </pc:spChg>
        <pc:spChg chg="del">
          <ac:chgData name="Kate Ashley" userId="bdccdd5a-6cef-4f7b-920c-b58fdb233869" providerId="ADAL" clId="{453F656C-A3DC-439E-94AC-878D20A591AE}" dt="2021-10-14T14:48:23.865" v="92" actId="478"/>
          <ac:spMkLst>
            <pc:docMk/>
            <pc:sldMk cId="3460857426" sldId="2076138088"/>
            <ac:spMk id="6" creationId="{74530DF1-237F-486D-8143-5CF839546F1A}"/>
          </ac:spMkLst>
        </pc:spChg>
        <pc:spChg chg="add mod">
          <ac:chgData name="Kate Ashley" userId="bdccdd5a-6cef-4f7b-920c-b58fdb233869" providerId="ADAL" clId="{453F656C-A3DC-439E-94AC-878D20A591AE}" dt="2021-10-14T17:07:57.132" v="197" actId="1076"/>
          <ac:spMkLst>
            <pc:docMk/>
            <pc:sldMk cId="3460857426" sldId="2076138088"/>
            <ac:spMk id="9" creationId="{510C0587-25D4-435A-B9F3-D59C31026B96}"/>
          </ac:spMkLst>
        </pc:spChg>
      </pc:sldChg>
      <pc:sldChg chg="addSp delSp modSp mod">
        <pc:chgData name="Kate Ashley" userId="bdccdd5a-6cef-4f7b-920c-b58fdb233869" providerId="ADAL" clId="{453F656C-A3DC-439E-94AC-878D20A591AE}" dt="2021-10-14T17:03:29.058" v="133" actId="1076"/>
        <pc:sldMkLst>
          <pc:docMk/>
          <pc:sldMk cId="3501143467" sldId="2076138090"/>
        </pc:sldMkLst>
        <pc:spChg chg="del">
          <ac:chgData name="Kate Ashley" userId="bdccdd5a-6cef-4f7b-920c-b58fdb233869" providerId="ADAL" clId="{453F656C-A3DC-439E-94AC-878D20A591AE}" dt="2021-10-14T14:53:33.649" v="105" actId="478"/>
          <ac:spMkLst>
            <pc:docMk/>
            <pc:sldMk cId="3501143467" sldId="2076138090"/>
            <ac:spMk id="6" creationId="{F7E70EAD-4A91-4E94-AAC5-CC7BA391DF23}"/>
          </ac:spMkLst>
        </pc:spChg>
        <pc:spChg chg="add mod">
          <ac:chgData name="Kate Ashley" userId="bdccdd5a-6cef-4f7b-920c-b58fdb233869" providerId="ADAL" clId="{453F656C-A3DC-439E-94AC-878D20A591AE}" dt="2021-10-14T17:03:29.058" v="133" actId="1076"/>
          <ac:spMkLst>
            <pc:docMk/>
            <pc:sldMk cId="3501143467" sldId="2076138090"/>
            <ac:spMk id="8" creationId="{14E66916-3DDF-41C2-96E6-7EA091E7D934}"/>
          </ac:spMkLst>
        </pc:spChg>
      </pc:sldChg>
      <pc:sldChg chg="addSp delSp modSp mod delCm">
        <pc:chgData name="Kate Ashley" userId="bdccdd5a-6cef-4f7b-920c-b58fdb233869" providerId="ADAL" clId="{453F656C-A3DC-439E-94AC-878D20A591AE}" dt="2021-10-14T17:06:58.598" v="184" actId="22"/>
        <pc:sldMkLst>
          <pc:docMk/>
          <pc:sldMk cId="3683159953" sldId="2145706303"/>
        </pc:sldMkLst>
        <pc:spChg chg="add">
          <ac:chgData name="Kate Ashley" userId="bdccdd5a-6cef-4f7b-920c-b58fdb233869" providerId="ADAL" clId="{453F656C-A3DC-439E-94AC-878D20A591AE}" dt="2021-10-14T14:31:46.201" v="41" actId="22"/>
          <ac:spMkLst>
            <pc:docMk/>
            <pc:sldMk cId="3683159953" sldId="2145706303"/>
            <ac:spMk id="4" creationId="{4169A0E2-CE19-4DBB-9DDE-1A0842D701FD}"/>
          </ac:spMkLst>
        </pc:spChg>
        <pc:spChg chg="add mod">
          <ac:chgData name="Kate Ashley" userId="bdccdd5a-6cef-4f7b-920c-b58fdb233869" providerId="ADAL" clId="{453F656C-A3DC-439E-94AC-878D20A591AE}" dt="2021-10-14T14:32:40.768" v="48" actId="1076"/>
          <ac:spMkLst>
            <pc:docMk/>
            <pc:sldMk cId="3683159953" sldId="2145706303"/>
            <ac:spMk id="5" creationId="{90523EF9-8C95-404A-BC00-F1C837B20F3D}"/>
          </ac:spMkLst>
        </pc:spChg>
        <pc:spChg chg="add mod">
          <ac:chgData name="Kate Ashley" userId="bdccdd5a-6cef-4f7b-920c-b58fdb233869" providerId="ADAL" clId="{453F656C-A3DC-439E-94AC-878D20A591AE}" dt="2021-10-14T14:32:51.978" v="50" actId="1076"/>
          <ac:spMkLst>
            <pc:docMk/>
            <pc:sldMk cId="3683159953" sldId="2145706303"/>
            <ac:spMk id="7" creationId="{6C962E22-DD35-4F96-859F-FA965EB3AB87}"/>
          </ac:spMkLst>
        </pc:spChg>
        <pc:spChg chg="add">
          <ac:chgData name="Kate Ashley" userId="bdccdd5a-6cef-4f7b-920c-b58fdb233869" providerId="ADAL" clId="{453F656C-A3DC-439E-94AC-878D20A591AE}" dt="2021-10-14T17:06:58.598" v="184" actId="22"/>
          <ac:spMkLst>
            <pc:docMk/>
            <pc:sldMk cId="3683159953" sldId="2145706303"/>
            <ac:spMk id="8" creationId="{1D15A5D9-6E9C-454B-9D7B-ED05B5A3B02A}"/>
          </ac:spMkLst>
        </pc:spChg>
        <pc:spChg chg="add del">
          <ac:chgData name="Kate Ashley" userId="bdccdd5a-6cef-4f7b-920c-b58fdb233869" providerId="ADAL" clId="{453F656C-A3DC-439E-94AC-878D20A591AE}" dt="2021-10-14T14:31:31.436" v="40" actId="22"/>
          <ac:spMkLst>
            <pc:docMk/>
            <pc:sldMk cId="3683159953" sldId="2145706303"/>
            <ac:spMk id="124" creationId="{D049124B-4697-4CED-B697-4B63DD54F5EA}"/>
          </ac:spMkLst>
        </pc:spChg>
      </pc:sldChg>
      <pc:sldChg chg="addSp delSp modSp mod ord delCm">
        <pc:chgData name="Kate Ashley" userId="bdccdd5a-6cef-4f7b-920c-b58fdb233869" providerId="ADAL" clId="{453F656C-A3DC-439E-94AC-878D20A591AE}" dt="2021-10-14T17:09:41.048" v="216" actId="1036"/>
        <pc:sldMkLst>
          <pc:docMk/>
          <pc:sldMk cId="1961915789" sldId="2147469705"/>
        </pc:sldMkLst>
        <pc:spChg chg="del">
          <ac:chgData name="Kate Ashley" userId="bdccdd5a-6cef-4f7b-920c-b58fdb233869" providerId="ADAL" clId="{453F656C-A3DC-439E-94AC-878D20A591AE}" dt="2021-10-14T16:44:45.195" v="108" actId="478"/>
          <ac:spMkLst>
            <pc:docMk/>
            <pc:sldMk cId="1961915789" sldId="2147469705"/>
            <ac:spMk id="7" creationId="{4AFB3F0C-17AF-4CBC-9B0D-7AA0068A0186}"/>
          </ac:spMkLst>
        </pc:spChg>
        <pc:spChg chg="add mod">
          <ac:chgData name="Kate Ashley" userId="bdccdd5a-6cef-4f7b-920c-b58fdb233869" providerId="ADAL" clId="{453F656C-A3DC-439E-94AC-878D20A591AE}" dt="2021-10-14T17:06:53.021" v="183" actId="1076"/>
          <ac:spMkLst>
            <pc:docMk/>
            <pc:sldMk cId="1961915789" sldId="2147469705"/>
            <ac:spMk id="8" creationId="{88234441-EB8F-47E1-B01B-3E60DD7CD2DF}"/>
          </ac:spMkLst>
        </pc:spChg>
        <pc:spChg chg="mod">
          <ac:chgData name="Kate Ashley" userId="bdccdd5a-6cef-4f7b-920c-b58fdb233869" providerId="ADAL" clId="{453F656C-A3DC-439E-94AC-878D20A591AE}" dt="2021-10-14T17:09:04.795" v="205" actId="554"/>
          <ac:spMkLst>
            <pc:docMk/>
            <pc:sldMk cId="1961915789" sldId="2147469705"/>
            <ac:spMk id="93" creationId="{587D86D0-4970-46FB-9FDA-E570A7654C51}"/>
          </ac:spMkLst>
        </pc:spChg>
        <pc:spChg chg="mod">
          <ac:chgData name="Kate Ashley" userId="bdccdd5a-6cef-4f7b-920c-b58fdb233869" providerId="ADAL" clId="{453F656C-A3DC-439E-94AC-878D20A591AE}" dt="2021-10-14T17:09:41.048" v="216" actId="1036"/>
          <ac:spMkLst>
            <pc:docMk/>
            <pc:sldMk cId="1961915789" sldId="2147469705"/>
            <ac:spMk id="94" creationId="{C5F1D9A4-50D6-4816-9F88-A55268810D0D}"/>
          </ac:spMkLst>
        </pc:spChg>
        <pc:spChg chg="mod">
          <ac:chgData name="Kate Ashley" userId="bdccdd5a-6cef-4f7b-920c-b58fdb233869" providerId="ADAL" clId="{453F656C-A3DC-439E-94AC-878D20A591AE}" dt="2021-10-14T17:09:04.795" v="205" actId="554"/>
          <ac:spMkLst>
            <pc:docMk/>
            <pc:sldMk cId="1961915789" sldId="2147469705"/>
            <ac:spMk id="95" creationId="{D6CB747E-198E-49BF-BCCC-7969569A2C4F}"/>
          </ac:spMkLst>
        </pc:spChg>
        <pc:spChg chg="mod">
          <ac:chgData name="Kate Ashley" userId="bdccdd5a-6cef-4f7b-920c-b58fdb233869" providerId="ADAL" clId="{453F656C-A3DC-439E-94AC-878D20A591AE}" dt="2021-10-14T17:09:27.894" v="207" actId="554"/>
          <ac:spMkLst>
            <pc:docMk/>
            <pc:sldMk cId="1961915789" sldId="2147469705"/>
            <ac:spMk id="96" creationId="{25301A45-5D9F-41F6-AB6F-FDD52B755C51}"/>
          </ac:spMkLst>
        </pc:spChg>
        <pc:spChg chg="mod">
          <ac:chgData name="Kate Ashley" userId="bdccdd5a-6cef-4f7b-920c-b58fdb233869" providerId="ADAL" clId="{453F656C-A3DC-439E-94AC-878D20A591AE}" dt="2021-10-14T17:09:27.894" v="207" actId="554"/>
          <ac:spMkLst>
            <pc:docMk/>
            <pc:sldMk cId="1961915789" sldId="2147469705"/>
            <ac:spMk id="97" creationId="{C951527A-809B-44F5-9FFF-A25DE36C41F2}"/>
          </ac:spMkLst>
        </pc:spChg>
        <pc:spChg chg="mod">
          <ac:chgData name="Kate Ashley" userId="bdccdd5a-6cef-4f7b-920c-b58fdb233869" providerId="ADAL" clId="{453F656C-A3DC-439E-94AC-878D20A591AE}" dt="2021-10-14T17:09:41.048" v="216" actId="1036"/>
          <ac:spMkLst>
            <pc:docMk/>
            <pc:sldMk cId="1961915789" sldId="2147469705"/>
            <ac:spMk id="100" creationId="{E3A0B9FD-1E89-4A08-B91E-07CB4A08E7EE}"/>
          </ac:spMkLst>
        </pc:spChg>
      </pc:sldChg>
      <pc:sldChg chg="addSp delSp modSp mod">
        <pc:chgData name="Kate Ashley" userId="bdccdd5a-6cef-4f7b-920c-b58fdb233869" providerId="ADAL" clId="{453F656C-A3DC-439E-94AC-878D20A591AE}" dt="2021-10-14T17:07:45.238" v="194" actId="1076"/>
        <pc:sldMkLst>
          <pc:docMk/>
          <pc:sldMk cId="3195839475" sldId="2147469778"/>
        </pc:sldMkLst>
        <pc:spChg chg="del">
          <ac:chgData name="Kate Ashley" userId="bdccdd5a-6cef-4f7b-920c-b58fdb233869" providerId="ADAL" clId="{453F656C-A3DC-439E-94AC-878D20A591AE}" dt="2021-10-14T16:52:32.587" v="122"/>
          <ac:spMkLst>
            <pc:docMk/>
            <pc:sldMk cId="3195839475" sldId="2147469778"/>
            <ac:spMk id="2" creationId="{0142938D-7F0F-4E01-8B11-C12A561507BA}"/>
          </ac:spMkLst>
        </pc:spChg>
        <pc:spChg chg="del">
          <ac:chgData name="Kate Ashley" userId="bdccdd5a-6cef-4f7b-920c-b58fdb233869" providerId="ADAL" clId="{453F656C-A3DC-439E-94AC-878D20A591AE}" dt="2021-10-14T14:52:32.252" v="101" actId="478"/>
          <ac:spMkLst>
            <pc:docMk/>
            <pc:sldMk cId="3195839475" sldId="2147469778"/>
            <ac:spMk id="4" creationId="{3BDF8A3E-F3AD-479A-BC5B-CBB531EEBC36}"/>
          </ac:spMkLst>
        </pc:spChg>
        <pc:spChg chg="add mod">
          <ac:chgData name="Kate Ashley" userId="bdccdd5a-6cef-4f7b-920c-b58fdb233869" providerId="ADAL" clId="{453F656C-A3DC-439E-94AC-878D20A591AE}" dt="2021-10-14T17:07:45.238" v="194" actId="1076"/>
          <ac:spMkLst>
            <pc:docMk/>
            <pc:sldMk cId="3195839475" sldId="2147469778"/>
            <ac:spMk id="13" creationId="{41676823-2EC1-484E-9D2D-8F6DADCEA207}"/>
          </ac:spMkLst>
        </pc:spChg>
      </pc:sldChg>
      <pc:sldChg chg="add del">
        <pc:chgData name="Kate Ashley" userId="bdccdd5a-6cef-4f7b-920c-b58fdb233869" providerId="ADAL" clId="{453F656C-A3DC-439E-94AC-878D20A591AE}" dt="2021-10-14T14:22:08.346" v="9" actId="2696"/>
        <pc:sldMkLst>
          <pc:docMk/>
          <pc:sldMk cId="1335753172" sldId="2147469781"/>
        </pc:sldMkLst>
      </pc:sldChg>
      <pc:sldChg chg="delSp modSp delCm">
        <pc:chgData name="Kate Ashley" userId="bdccdd5a-6cef-4f7b-920c-b58fdb233869" providerId="ADAL" clId="{453F656C-A3DC-439E-94AC-878D20A591AE}" dt="2021-10-14T16:52:32.587" v="122"/>
        <pc:sldMkLst>
          <pc:docMk/>
          <pc:sldMk cId="3240163857" sldId="2147469782"/>
        </pc:sldMkLst>
        <pc:spChg chg="del">
          <ac:chgData name="Kate Ashley" userId="bdccdd5a-6cef-4f7b-920c-b58fdb233869" providerId="ADAL" clId="{453F656C-A3DC-439E-94AC-878D20A591AE}" dt="2021-10-14T16:52:32.587" v="122"/>
          <ac:spMkLst>
            <pc:docMk/>
            <pc:sldMk cId="3240163857" sldId="2147469782"/>
            <ac:spMk id="4" creationId="{1B09FAD0-03F9-4BDC-B1BB-24308859ED4C}"/>
          </ac:spMkLst>
        </pc:spChg>
        <pc:spChg chg="mod">
          <ac:chgData name="Kate Ashley" userId="bdccdd5a-6cef-4f7b-920c-b58fdb233869" providerId="ADAL" clId="{453F656C-A3DC-439E-94AC-878D20A591AE}" dt="2021-10-14T14:26:31.899" v="22" actId="20577"/>
          <ac:spMkLst>
            <pc:docMk/>
            <pc:sldMk cId="3240163857" sldId="2147469782"/>
            <ac:spMk id="16" creationId="{9973E4E2-4574-4072-AD1A-262501693F53}"/>
          </ac:spMkLst>
        </pc:spChg>
        <pc:spChg chg="mod">
          <ac:chgData name="Kate Ashley" userId="bdccdd5a-6cef-4f7b-920c-b58fdb233869" providerId="ADAL" clId="{453F656C-A3DC-439E-94AC-878D20A591AE}" dt="2021-10-14T14:26:37.282" v="24" actId="20577"/>
          <ac:spMkLst>
            <pc:docMk/>
            <pc:sldMk cId="3240163857" sldId="2147469782"/>
            <ac:spMk id="17" creationId="{743E41B3-615B-4598-A762-D8EA7C4CA312}"/>
          </ac:spMkLst>
        </pc:spChg>
      </pc:sldChg>
      <pc:sldChg chg="addSp modSp mod">
        <pc:chgData name="Kate Ashley" userId="bdccdd5a-6cef-4f7b-920c-b58fdb233869" providerId="ADAL" clId="{453F656C-A3DC-439E-94AC-878D20A591AE}" dt="2021-10-14T17:05:23.218" v="156" actId="1076"/>
        <pc:sldMkLst>
          <pc:docMk/>
          <pc:sldMk cId="3134576213" sldId="2147469784"/>
        </pc:sldMkLst>
        <pc:spChg chg="add mod">
          <ac:chgData name="Kate Ashley" userId="bdccdd5a-6cef-4f7b-920c-b58fdb233869" providerId="ADAL" clId="{453F656C-A3DC-439E-94AC-878D20A591AE}" dt="2021-10-14T17:05:23.218" v="156" actId="1076"/>
          <ac:spMkLst>
            <pc:docMk/>
            <pc:sldMk cId="3134576213" sldId="2147469784"/>
            <ac:spMk id="5" creationId="{0B011D9D-0F8E-4610-8B09-2554927E398F}"/>
          </ac:spMkLst>
        </pc:spChg>
      </pc:sldChg>
      <pc:sldChg chg="addSp modSp mod">
        <pc:chgData name="Kate Ashley" userId="bdccdd5a-6cef-4f7b-920c-b58fdb233869" providerId="ADAL" clId="{453F656C-A3DC-439E-94AC-878D20A591AE}" dt="2021-10-14T17:04:41.827" v="149" actId="22"/>
        <pc:sldMkLst>
          <pc:docMk/>
          <pc:sldMk cId="641777204" sldId="2147469785"/>
        </pc:sldMkLst>
        <pc:spChg chg="add">
          <ac:chgData name="Kate Ashley" userId="bdccdd5a-6cef-4f7b-920c-b58fdb233869" providerId="ADAL" clId="{453F656C-A3DC-439E-94AC-878D20A591AE}" dt="2021-10-14T17:04:41.827" v="149" actId="22"/>
          <ac:spMkLst>
            <pc:docMk/>
            <pc:sldMk cId="641777204" sldId="2147469785"/>
            <ac:spMk id="3" creationId="{D976433C-3A0E-4535-B9B4-6D6ED400DCE7}"/>
          </ac:spMkLst>
        </pc:spChg>
        <pc:graphicFrameChg chg="modGraphic">
          <ac:chgData name="Kate Ashley" userId="bdccdd5a-6cef-4f7b-920c-b58fdb233869" providerId="ADAL" clId="{453F656C-A3DC-439E-94AC-878D20A591AE}" dt="2021-10-14T14:24:51.315" v="20" actId="20577"/>
          <ac:graphicFrameMkLst>
            <pc:docMk/>
            <pc:sldMk cId="641777204" sldId="2147469785"/>
            <ac:graphicFrameMk id="2" creationId="{263667BA-1DC6-9E4F-935A-4E31E21CCB8D}"/>
          </ac:graphicFrameMkLst>
        </pc:graphicFrameChg>
      </pc:sldChg>
      <pc:sldChg chg="addSp delSp modSp mod">
        <pc:chgData name="Kate Ashley" userId="bdccdd5a-6cef-4f7b-920c-b58fdb233869" providerId="ADAL" clId="{453F656C-A3DC-439E-94AC-878D20A591AE}" dt="2021-10-14T17:08:10.321" v="200" actId="22"/>
        <pc:sldMkLst>
          <pc:docMk/>
          <pc:sldMk cId="1405548524" sldId="2147469787"/>
        </pc:sldMkLst>
        <pc:spChg chg="del">
          <ac:chgData name="Kate Ashley" userId="bdccdd5a-6cef-4f7b-920c-b58fdb233869" providerId="ADAL" clId="{453F656C-A3DC-439E-94AC-878D20A591AE}" dt="2021-10-14T16:52:32.587" v="122"/>
          <ac:spMkLst>
            <pc:docMk/>
            <pc:sldMk cId="1405548524" sldId="2147469787"/>
            <ac:spMk id="3" creationId="{C835804C-A9A3-4E94-A5ED-0E7BAAF02253}"/>
          </ac:spMkLst>
        </pc:spChg>
        <pc:spChg chg="del mod">
          <ac:chgData name="Kate Ashley" userId="bdccdd5a-6cef-4f7b-920c-b58fdb233869" providerId="ADAL" clId="{453F656C-A3DC-439E-94AC-878D20A591AE}" dt="2021-10-14T17:08:08.668" v="199" actId="478"/>
          <ac:spMkLst>
            <pc:docMk/>
            <pc:sldMk cId="1405548524" sldId="2147469787"/>
            <ac:spMk id="4" creationId="{5AFD4C15-CCC9-4517-BBD6-40E142D1D6F5}"/>
          </ac:spMkLst>
        </pc:spChg>
        <pc:spChg chg="add">
          <ac:chgData name="Kate Ashley" userId="bdccdd5a-6cef-4f7b-920c-b58fdb233869" providerId="ADAL" clId="{453F656C-A3DC-439E-94AC-878D20A591AE}" dt="2021-10-14T17:08:10.321" v="200" actId="22"/>
          <ac:spMkLst>
            <pc:docMk/>
            <pc:sldMk cId="1405548524" sldId="2147469787"/>
            <ac:spMk id="6" creationId="{C741956C-700D-46C6-B8F6-293B4D3A9D20}"/>
          </ac:spMkLst>
        </pc:spChg>
        <pc:spChg chg="mod">
          <ac:chgData name="Kate Ashley" userId="bdccdd5a-6cef-4f7b-920c-b58fdb233869" providerId="ADAL" clId="{453F656C-A3DC-439E-94AC-878D20A591AE}" dt="2021-10-14T14:48:57.701" v="94" actId="20577"/>
          <ac:spMkLst>
            <pc:docMk/>
            <pc:sldMk cId="1405548524" sldId="2147469787"/>
            <ac:spMk id="62" creationId="{28184C1A-2B32-43F7-8F3E-D73B47FDFAC3}"/>
          </ac:spMkLst>
        </pc:spChg>
      </pc:sldChg>
      <pc:sldChg chg="addSp delSp modSp mod">
        <pc:chgData name="Kate Ashley" userId="bdccdd5a-6cef-4f7b-920c-b58fdb233869" providerId="ADAL" clId="{453F656C-A3DC-439E-94AC-878D20A591AE}" dt="2021-10-14T17:07:23.901" v="188" actId="1076"/>
        <pc:sldMkLst>
          <pc:docMk/>
          <pc:sldMk cId="2434538012" sldId="2147469788"/>
        </pc:sldMkLst>
        <pc:spChg chg="del">
          <ac:chgData name="Kate Ashley" userId="bdccdd5a-6cef-4f7b-920c-b58fdb233869" providerId="ADAL" clId="{453F656C-A3DC-439E-94AC-878D20A591AE}" dt="2021-10-14T16:52:32.587" v="122"/>
          <ac:spMkLst>
            <pc:docMk/>
            <pc:sldMk cId="2434538012" sldId="2147469788"/>
            <ac:spMk id="3" creationId="{51110F41-55CB-4809-B0E0-74B92A5CA000}"/>
          </ac:spMkLst>
        </pc:spChg>
        <pc:spChg chg="del mod">
          <ac:chgData name="Kate Ashley" userId="bdccdd5a-6cef-4f7b-920c-b58fdb233869" providerId="ADAL" clId="{453F656C-A3DC-439E-94AC-878D20A591AE}" dt="2021-10-14T17:07:15.643" v="186" actId="478"/>
          <ac:spMkLst>
            <pc:docMk/>
            <pc:sldMk cId="2434538012" sldId="2147469788"/>
            <ac:spMk id="4" creationId="{F55ED4C0-DC7C-4CDD-8E51-CC754DBEE8FE}"/>
          </ac:spMkLst>
        </pc:spChg>
        <pc:spChg chg="add mod">
          <ac:chgData name="Kate Ashley" userId="bdccdd5a-6cef-4f7b-920c-b58fdb233869" providerId="ADAL" clId="{453F656C-A3DC-439E-94AC-878D20A591AE}" dt="2021-10-14T17:07:23.901" v="188" actId="1076"/>
          <ac:spMkLst>
            <pc:docMk/>
            <pc:sldMk cId="2434538012" sldId="2147469788"/>
            <ac:spMk id="6" creationId="{9EABF98E-79C3-47DE-9385-D5C8A0B90379}"/>
          </ac:spMkLst>
        </pc:spChg>
        <pc:graphicFrameChg chg="modGraphic">
          <ac:chgData name="Kate Ashley" userId="bdccdd5a-6cef-4f7b-920c-b58fdb233869" providerId="ADAL" clId="{453F656C-A3DC-439E-94AC-878D20A591AE}" dt="2021-10-14T14:44:15.328" v="60" actId="20577"/>
          <ac:graphicFrameMkLst>
            <pc:docMk/>
            <pc:sldMk cId="2434538012" sldId="2147469788"/>
            <ac:graphicFrameMk id="30" creationId="{62C37851-7863-4290-A345-9235A3F14EBB}"/>
          </ac:graphicFrameMkLst>
        </pc:graphicFrameChg>
      </pc:sldChg>
      <pc:sldChg chg="del">
        <pc:chgData name="Kate Ashley" userId="bdccdd5a-6cef-4f7b-920c-b58fdb233869" providerId="ADAL" clId="{453F656C-A3DC-439E-94AC-878D20A591AE}" dt="2021-10-14T14:22:59.924" v="14" actId="2696"/>
        <pc:sldMkLst>
          <pc:docMk/>
          <pc:sldMk cId="3444954498" sldId="2147469791"/>
        </pc:sldMkLst>
      </pc:sldChg>
      <pc:sldChg chg="modSp mod">
        <pc:chgData name="Kate Ashley" userId="bdccdd5a-6cef-4f7b-920c-b58fdb233869" providerId="ADAL" clId="{453F656C-A3DC-439E-94AC-878D20A591AE}" dt="2021-10-14T14:28:09.946" v="38" actId="1076"/>
        <pc:sldMkLst>
          <pc:docMk/>
          <pc:sldMk cId="2531029234" sldId="2147469795"/>
        </pc:sldMkLst>
        <pc:spChg chg="mod">
          <ac:chgData name="Kate Ashley" userId="bdccdd5a-6cef-4f7b-920c-b58fdb233869" providerId="ADAL" clId="{453F656C-A3DC-439E-94AC-878D20A591AE}" dt="2021-10-14T14:28:09.946" v="38" actId="1076"/>
          <ac:spMkLst>
            <pc:docMk/>
            <pc:sldMk cId="2531029234" sldId="2147469795"/>
            <ac:spMk id="2" creationId="{F48EEAA2-5E3F-4928-9749-F381ED13E27E}"/>
          </ac:spMkLst>
        </pc:spChg>
      </pc:sldChg>
      <pc:sldChg chg="del">
        <pc:chgData name="Kate Ashley" userId="bdccdd5a-6cef-4f7b-920c-b58fdb233869" providerId="ADAL" clId="{453F656C-A3DC-439E-94AC-878D20A591AE}" dt="2021-10-14T14:22:59.924" v="14" actId="2696"/>
        <pc:sldMkLst>
          <pc:docMk/>
          <pc:sldMk cId="505536917" sldId="2147469799"/>
        </pc:sldMkLst>
      </pc:sldChg>
      <pc:sldChg chg="delSp modSp mod delCm">
        <pc:chgData name="Kate Ashley" userId="bdccdd5a-6cef-4f7b-920c-b58fdb233869" providerId="ADAL" clId="{453F656C-A3DC-439E-94AC-878D20A591AE}" dt="2021-10-14T17:05:49.625" v="159" actId="1076"/>
        <pc:sldMkLst>
          <pc:docMk/>
          <pc:sldMk cId="2497359714" sldId="2147469800"/>
        </pc:sldMkLst>
        <pc:spChg chg="del">
          <ac:chgData name="Kate Ashley" userId="bdccdd5a-6cef-4f7b-920c-b58fdb233869" providerId="ADAL" clId="{453F656C-A3DC-439E-94AC-878D20A591AE}" dt="2021-10-14T16:52:32.587" v="122"/>
          <ac:spMkLst>
            <pc:docMk/>
            <pc:sldMk cId="2497359714" sldId="2147469800"/>
            <ac:spMk id="2" creationId="{A7C0765E-5027-4429-9B22-33980B82688A}"/>
          </ac:spMkLst>
        </pc:spChg>
        <pc:spChg chg="mod">
          <ac:chgData name="Kate Ashley" userId="bdccdd5a-6cef-4f7b-920c-b58fdb233869" providerId="ADAL" clId="{453F656C-A3DC-439E-94AC-878D20A591AE}" dt="2021-10-14T17:05:49.625" v="159" actId="1076"/>
          <ac:spMkLst>
            <pc:docMk/>
            <pc:sldMk cId="2497359714" sldId="2147469800"/>
            <ac:spMk id="3" creationId="{E8BEC9BD-D0DD-4330-8BBA-6C5F25080C16}"/>
          </ac:spMkLst>
        </pc:spChg>
        <pc:spChg chg="mod">
          <ac:chgData name="Kate Ashley" userId="bdccdd5a-6cef-4f7b-920c-b58fdb233869" providerId="ADAL" clId="{453F656C-A3DC-439E-94AC-878D20A591AE}" dt="2021-10-14T17:05:44.749" v="158" actId="1076"/>
          <ac:spMkLst>
            <pc:docMk/>
            <pc:sldMk cId="2497359714" sldId="2147469800"/>
            <ac:spMk id="6" creationId="{66CA4C23-CD1E-4E8D-B3C6-0E6F880A4B65}"/>
          </ac:spMkLst>
        </pc:spChg>
        <pc:spChg chg="mod">
          <ac:chgData name="Kate Ashley" userId="bdccdd5a-6cef-4f7b-920c-b58fdb233869" providerId="ADAL" clId="{453F656C-A3DC-439E-94AC-878D20A591AE}" dt="2021-10-14T14:27:40.987" v="36" actId="20577"/>
          <ac:spMkLst>
            <pc:docMk/>
            <pc:sldMk cId="2497359714" sldId="2147469800"/>
            <ac:spMk id="16" creationId="{FBEF9DA3-896A-481C-A35C-9CFEF5A732AF}"/>
          </ac:spMkLst>
        </pc:spChg>
        <pc:grpChg chg="mod">
          <ac:chgData name="Kate Ashley" userId="bdccdd5a-6cef-4f7b-920c-b58fdb233869" providerId="ADAL" clId="{453F656C-A3DC-439E-94AC-878D20A591AE}" dt="2021-10-14T14:27:33.277" v="32" actId="1076"/>
          <ac:grpSpMkLst>
            <pc:docMk/>
            <pc:sldMk cId="2497359714" sldId="2147469800"/>
            <ac:grpSpMk id="20" creationId="{B5BDF9AC-B851-4598-9FE8-840812F588F7}"/>
          </ac:grpSpMkLst>
        </pc:grpChg>
      </pc:sldChg>
      <pc:sldChg chg="delSp modSp mod">
        <pc:chgData name="Kate Ashley" userId="bdccdd5a-6cef-4f7b-920c-b58fdb233869" providerId="ADAL" clId="{453F656C-A3DC-439E-94AC-878D20A591AE}" dt="2021-10-14T16:52:32.587" v="122"/>
        <pc:sldMkLst>
          <pc:docMk/>
          <pc:sldMk cId="4136970226" sldId="2147469802"/>
        </pc:sldMkLst>
        <pc:spChg chg="del">
          <ac:chgData name="Kate Ashley" userId="bdccdd5a-6cef-4f7b-920c-b58fdb233869" providerId="ADAL" clId="{453F656C-A3DC-439E-94AC-878D20A591AE}" dt="2021-10-14T16:52:32.587" v="122"/>
          <ac:spMkLst>
            <pc:docMk/>
            <pc:sldMk cId="4136970226" sldId="2147469802"/>
            <ac:spMk id="3" creationId="{7DFF6869-1408-4D76-9E38-37699C141B54}"/>
          </ac:spMkLst>
        </pc:spChg>
        <pc:spChg chg="mod">
          <ac:chgData name="Kate Ashley" userId="bdccdd5a-6cef-4f7b-920c-b58fdb233869" providerId="ADAL" clId="{453F656C-A3DC-439E-94AC-878D20A591AE}" dt="2021-10-14T14:34:28.195" v="54" actId="20577"/>
          <ac:spMkLst>
            <pc:docMk/>
            <pc:sldMk cId="4136970226" sldId="2147469802"/>
            <ac:spMk id="7" creationId="{EA0E33C9-F012-46FC-ADCA-27E740B82BE3}"/>
          </ac:spMkLst>
        </pc:spChg>
        <pc:spChg chg="mod">
          <ac:chgData name="Kate Ashley" userId="bdccdd5a-6cef-4f7b-920c-b58fdb233869" providerId="ADAL" clId="{453F656C-A3DC-439E-94AC-878D20A591AE}" dt="2021-10-14T14:34:25.908" v="53" actId="20577"/>
          <ac:spMkLst>
            <pc:docMk/>
            <pc:sldMk cId="4136970226" sldId="2147469802"/>
            <ac:spMk id="8" creationId="{D22DDF3A-1E3D-43F3-8AF9-59F3B571CC1C}"/>
          </ac:spMkLst>
        </pc:spChg>
        <pc:spChg chg="mod">
          <ac:chgData name="Kate Ashley" userId="bdccdd5a-6cef-4f7b-920c-b58fdb233869" providerId="ADAL" clId="{453F656C-A3DC-439E-94AC-878D20A591AE}" dt="2021-10-14T14:21:16.069" v="0" actId="207"/>
          <ac:spMkLst>
            <pc:docMk/>
            <pc:sldMk cId="4136970226" sldId="2147469802"/>
            <ac:spMk id="16" creationId="{9973E4E2-4574-4072-AD1A-262501693F53}"/>
          </ac:spMkLst>
        </pc:spChg>
        <pc:spChg chg="mod">
          <ac:chgData name="Kate Ashley" userId="bdccdd5a-6cef-4f7b-920c-b58fdb233869" providerId="ADAL" clId="{453F656C-A3DC-439E-94AC-878D20A591AE}" dt="2021-10-14T14:21:18.865" v="1" actId="207"/>
          <ac:spMkLst>
            <pc:docMk/>
            <pc:sldMk cId="4136970226" sldId="2147469802"/>
            <ac:spMk id="17" creationId="{743E41B3-615B-4598-A762-D8EA7C4CA312}"/>
          </ac:spMkLst>
        </pc:spChg>
        <pc:spChg chg="mod">
          <ac:chgData name="Kate Ashley" userId="bdccdd5a-6cef-4f7b-920c-b58fdb233869" providerId="ADAL" clId="{453F656C-A3DC-439E-94AC-878D20A591AE}" dt="2021-10-14T14:21:21.113" v="2" actId="207"/>
          <ac:spMkLst>
            <pc:docMk/>
            <pc:sldMk cId="4136970226" sldId="2147469802"/>
            <ac:spMk id="18" creationId="{A0A13187-B583-4E8A-A7D3-8E9536881BC2}"/>
          </ac:spMkLst>
        </pc:spChg>
      </pc:sldChg>
      <pc:sldChg chg="delSp modSp mod">
        <pc:chgData name="Kate Ashley" userId="bdccdd5a-6cef-4f7b-920c-b58fdb233869" providerId="ADAL" clId="{453F656C-A3DC-439E-94AC-878D20A591AE}" dt="2021-10-14T16:52:32.587" v="122"/>
        <pc:sldMkLst>
          <pc:docMk/>
          <pc:sldMk cId="129114117" sldId="2147469803"/>
        </pc:sldMkLst>
        <pc:spChg chg="del">
          <ac:chgData name="Kate Ashley" userId="bdccdd5a-6cef-4f7b-920c-b58fdb233869" providerId="ADAL" clId="{453F656C-A3DC-439E-94AC-878D20A591AE}" dt="2021-10-14T16:52:32.587" v="122"/>
          <ac:spMkLst>
            <pc:docMk/>
            <pc:sldMk cId="129114117" sldId="2147469803"/>
            <ac:spMk id="4" creationId="{4DD80AAE-EFE7-49F0-AF55-B961AFADA052}"/>
          </ac:spMkLst>
        </pc:spChg>
        <pc:graphicFrameChg chg="modGraphic">
          <ac:chgData name="Kate Ashley" userId="bdccdd5a-6cef-4f7b-920c-b58fdb233869" providerId="ADAL" clId="{453F656C-A3DC-439E-94AC-878D20A591AE}" dt="2021-10-14T14:22:19.870" v="12" actId="20577"/>
          <ac:graphicFrameMkLst>
            <pc:docMk/>
            <pc:sldMk cId="129114117" sldId="2147469803"/>
            <ac:graphicFrameMk id="2" creationId="{263667BA-1DC6-9E4F-935A-4E31E21CCB8D}"/>
          </ac:graphicFrameMkLst>
        </pc:graphicFrameChg>
      </pc:sldChg>
      <pc:sldChg chg="delSp modSp del mod modAnim">
        <pc:chgData name="Kate Ashley" userId="bdccdd5a-6cef-4f7b-920c-b58fdb233869" providerId="ADAL" clId="{453F656C-A3DC-439E-94AC-878D20A591AE}" dt="2021-10-14T14:52:15.734" v="100" actId="2696"/>
        <pc:sldMkLst>
          <pc:docMk/>
          <pc:sldMk cId="2628469382" sldId="2147469804"/>
        </pc:sldMkLst>
        <pc:spChg chg="mod">
          <ac:chgData name="Kate Ashley" userId="bdccdd5a-6cef-4f7b-920c-b58fdb233869" providerId="ADAL" clId="{453F656C-A3DC-439E-94AC-878D20A591AE}" dt="2021-10-14T14:47:32.310" v="90" actId="14100"/>
          <ac:spMkLst>
            <pc:docMk/>
            <pc:sldMk cId="2628469382" sldId="2147469804"/>
            <ac:spMk id="137" creationId="{F013DA9F-E6BC-4FDE-8AC7-D2AE34FD7A9B}"/>
          </ac:spMkLst>
        </pc:spChg>
        <pc:picChg chg="del">
          <ac:chgData name="Kate Ashley" userId="bdccdd5a-6cef-4f7b-920c-b58fdb233869" providerId="ADAL" clId="{453F656C-A3DC-439E-94AC-878D20A591AE}" dt="2021-10-14T14:50:30.406" v="95" actId="478"/>
          <ac:picMkLst>
            <pc:docMk/>
            <pc:sldMk cId="2628469382" sldId="2147469804"/>
            <ac:picMk id="62" creationId="{127DA09C-1CED-49E7-8C6F-81EA71A6D1A2}"/>
          </ac:picMkLst>
        </pc:picChg>
        <pc:picChg chg="mod">
          <ac:chgData name="Kate Ashley" userId="bdccdd5a-6cef-4f7b-920c-b58fdb233869" providerId="ADAL" clId="{453F656C-A3DC-439E-94AC-878D20A591AE}" dt="2021-10-14T14:47:31.618" v="89" actId="1035"/>
          <ac:picMkLst>
            <pc:docMk/>
            <pc:sldMk cId="2628469382" sldId="2147469804"/>
            <ac:picMk id="140" creationId="{9F49A04B-BEBB-4F30-B467-6ED559D3D9E6}"/>
          </ac:picMkLst>
        </pc:picChg>
      </pc:sldChg>
      <pc:sldChg chg="addSp delSp modSp new modAnim">
        <pc:chgData name="Kate Ashley" userId="bdccdd5a-6cef-4f7b-920c-b58fdb233869" providerId="ADAL" clId="{453F656C-A3DC-439E-94AC-878D20A591AE}" dt="2021-10-14T16:48:38.924" v="120" actId="478"/>
        <pc:sldMkLst>
          <pc:docMk/>
          <pc:sldMk cId="621092458" sldId="2147469805"/>
        </pc:sldMkLst>
        <pc:spChg chg="add mod">
          <ac:chgData name="Kate Ashley" userId="bdccdd5a-6cef-4f7b-920c-b58fdb233869" providerId="ADAL" clId="{453F656C-A3DC-439E-94AC-878D20A591AE}" dt="2021-10-14T14:52:08.534" v="99"/>
          <ac:spMkLst>
            <pc:docMk/>
            <pc:sldMk cId="621092458" sldId="2147469805"/>
            <ac:spMk id="2" creationId="{11399C41-438C-4025-8E1D-467739AB4158}"/>
          </ac:spMkLst>
        </pc:spChg>
        <pc:spChg chg="add mod">
          <ac:chgData name="Kate Ashley" userId="bdccdd5a-6cef-4f7b-920c-b58fdb233869" providerId="ADAL" clId="{453F656C-A3DC-439E-94AC-878D20A591AE}" dt="2021-10-14T14:52:08.534" v="99"/>
          <ac:spMkLst>
            <pc:docMk/>
            <pc:sldMk cId="621092458" sldId="2147469805"/>
            <ac:spMk id="3" creationId="{F90E3ABB-DF4A-4F38-B6F0-02AA92A87C53}"/>
          </ac:spMkLst>
        </pc:spChg>
        <pc:spChg chg="add mod">
          <ac:chgData name="Kate Ashley" userId="bdccdd5a-6cef-4f7b-920c-b58fdb233869" providerId="ADAL" clId="{453F656C-A3DC-439E-94AC-878D20A591AE}" dt="2021-10-14T14:52:08.534" v="99"/>
          <ac:spMkLst>
            <pc:docMk/>
            <pc:sldMk cId="621092458" sldId="2147469805"/>
            <ac:spMk id="4" creationId="{F181C42D-7157-4A85-AC6D-258013938061}"/>
          </ac:spMkLst>
        </pc:spChg>
        <pc:spChg chg="add mod">
          <ac:chgData name="Kate Ashley" userId="bdccdd5a-6cef-4f7b-920c-b58fdb233869" providerId="ADAL" clId="{453F656C-A3DC-439E-94AC-878D20A591AE}" dt="2021-10-14T14:52:08.534" v="99"/>
          <ac:spMkLst>
            <pc:docMk/>
            <pc:sldMk cId="621092458" sldId="2147469805"/>
            <ac:spMk id="5" creationId="{77942743-A318-4170-9D22-DC71CD95E759}"/>
          </ac:spMkLst>
        </pc:spChg>
        <pc:spChg chg="add mod">
          <ac:chgData name="Kate Ashley" userId="bdccdd5a-6cef-4f7b-920c-b58fdb233869" providerId="ADAL" clId="{453F656C-A3DC-439E-94AC-878D20A591AE}" dt="2021-10-14T14:52:08.534" v="99"/>
          <ac:spMkLst>
            <pc:docMk/>
            <pc:sldMk cId="621092458" sldId="2147469805"/>
            <ac:spMk id="6" creationId="{9FDDDF62-254E-46D5-8B0D-71382C59024B}"/>
          </ac:spMkLst>
        </pc:spChg>
        <pc:spChg chg="add mod">
          <ac:chgData name="Kate Ashley" userId="bdccdd5a-6cef-4f7b-920c-b58fdb233869" providerId="ADAL" clId="{453F656C-A3DC-439E-94AC-878D20A591AE}" dt="2021-10-14T14:52:08.534" v="99"/>
          <ac:spMkLst>
            <pc:docMk/>
            <pc:sldMk cId="621092458" sldId="2147469805"/>
            <ac:spMk id="7" creationId="{3072E1AC-88D9-441D-9F68-5FA04BCF673A}"/>
          </ac:spMkLst>
        </pc:spChg>
        <pc:spChg chg="add mod">
          <ac:chgData name="Kate Ashley" userId="bdccdd5a-6cef-4f7b-920c-b58fdb233869" providerId="ADAL" clId="{453F656C-A3DC-439E-94AC-878D20A591AE}" dt="2021-10-14T14:52:08.534" v="99"/>
          <ac:spMkLst>
            <pc:docMk/>
            <pc:sldMk cId="621092458" sldId="2147469805"/>
            <ac:spMk id="8" creationId="{9697C955-FFB1-4048-984A-0CFA12FB133C}"/>
          </ac:spMkLst>
        </pc:spChg>
        <pc:spChg chg="add mod">
          <ac:chgData name="Kate Ashley" userId="bdccdd5a-6cef-4f7b-920c-b58fdb233869" providerId="ADAL" clId="{453F656C-A3DC-439E-94AC-878D20A591AE}" dt="2021-10-14T14:52:08.534" v="99"/>
          <ac:spMkLst>
            <pc:docMk/>
            <pc:sldMk cId="621092458" sldId="2147469805"/>
            <ac:spMk id="9" creationId="{D31345A7-9CCE-4EE1-B885-F05566EC8A99}"/>
          </ac:spMkLst>
        </pc:spChg>
        <pc:spChg chg="add mod">
          <ac:chgData name="Kate Ashley" userId="bdccdd5a-6cef-4f7b-920c-b58fdb233869" providerId="ADAL" clId="{453F656C-A3DC-439E-94AC-878D20A591AE}" dt="2021-10-14T14:52:08.534" v="99"/>
          <ac:spMkLst>
            <pc:docMk/>
            <pc:sldMk cId="621092458" sldId="2147469805"/>
            <ac:spMk id="10" creationId="{59FAE1AA-B979-402C-8E4A-5AC29D3D5862}"/>
          </ac:spMkLst>
        </pc:spChg>
        <pc:spChg chg="add mod">
          <ac:chgData name="Kate Ashley" userId="bdccdd5a-6cef-4f7b-920c-b58fdb233869" providerId="ADAL" clId="{453F656C-A3DC-439E-94AC-878D20A591AE}" dt="2021-10-14T14:52:08.534" v="99"/>
          <ac:spMkLst>
            <pc:docMk/>
            <pc:sldMk cId="621092458" sldId="2147469805"/>
            <ac:spMk id="11" creationId="{3E311060-46B6-4E95-8F4E-D131E99CC74F}"/>
          </ac:spMkLst>
        </pc:spChg>
        <pc:spChg chg="add mod">
          <ac:chgData name="Kate Ashley" userId="bdccdd5a-6cef-4f7b-920c-b58fdb233869" providerId="ADAL" clId="{453F656C-A3DC-439E-94AC-878D20A591AE}" dt="2021-10-14T14:52:08.534" v="99"/>
          <ac:spMkLst>
            <pc:docMk/>
            <pc:sldMk cId="621092458" sldId="2147469805"/>
            <ac:spMk id="12" creationId="{90B28286-44C0-4A2C-B834-4C8AD4746D83}"/>
          </ac:spMkLst>
        </pc:spChg>
        <pc:spChg chg="add mod">
          <ac:chgData name="Kate Ashley" userId="bdccdd5a-6cef-4f7b-920c-b58fdb233869" providerId="ADAL" clId="{453F656C-A3DC-439E-94AC-878D20A591AE}" dt="2021-10-14T14:52:08.534" v="99"/>
          <ac:spMkLst>
            <pc:docMk/>
            <pc:sldMk cId="621092458" sldId="2147469805"/>
            <ac:spMk id="13" creationId="{C6FECCE5-640C-4228-9FB9-05E05661C7E2}"/>
          </ac:spMkLst>
        </pc:spChg>
        <pc:spChg chg="add mod">
          <ac:chgData name="Kate Ashley" userId="bdccdd5a-6cef-4f7b-920c-b58fdb233869" providerId="ADAL" clId="{453F656C-A3DC-439E-94AC-878D20A591AE}" dt="2021-10-14T14:52:08.534" v="99"/>
          <ac:spMkLst>
            <pc:docMk/>
            <pc:sldMk cId="621092458" sldId="2147469805"/>
            <ac:spMk id="14" creationId="{FFDDE41D-72DA-480E-931F-93AA288FFB74}"/>
          </ac:spMkLst>
        </pc:spChg>
        <pc:spChg chg="add mod">
          <ac:chgData name="Kate Ashley" userId="bdccdd5a-6cef-4f7b-920c-b58fdb233869" providerId="ADAL" clId="{453F656C-A3DC-439E-94AC-878D20A591AE}" dt="2021-10-14T14:52:08.534" v="99"/>
          <ac:spMkLst>
            <pc:docMk/>
            <pc:sldMk cId="621092458" sldId="2147469805"/>
            <ac:spMk id="15" creationId="{AFCF1F7C-A424-4459-AC32-742B69A5F850}"/>
          </ac:spMkLst>
        </pc:spChg>
        <pc:spChg chg="add mod">
          <ac:chgData name="Kate Ashley" userId="bdccdd5a-6cef-4f7b-920c-b58fdb233869" providerId="ADAL" clId="{453F656C-A3DC-439E-94AC-878D20A591AE}" dt="2021-10-14T14:52:08.534" v="99"/>
          <ac:spMkLst>
            <pc:docMk/>
            <pc:sldMk cId="621092458" sldId="2147469805"/>
            <ac:spMk id="16" creationId="{3B3BF799-F08F-4E85-9481-FBBE4ADBE25F}"/>
          </ac:spMkLst>
        </pc:spChg>
        <pc:spChg chg="add mod">
          <ac:chgData name="Kate Ashley" userId="bdccdd5a-6cef-4f7b-920c-b58fdb233869" providerId="ADAL" clId="{453F656C-A3DC-439E-94AC-878D20A591AE}" dt="2021-10-14T14:52:08.534" v="99"/>
          <ac:spMkLst>
            <pc:docMk/>
            <pc:sldMk cId="621092458" sldId="2147469805"/>
            <ac:spMk id="17" creationId="{5603AF83-D14B-4674-B1C3-91A8615F23E1}"/>
          </ac:spMkLst>
        </pc:spChg>
        <pc:spChg chg="add mod">
          <ac:chgData name="Kate Ashley" userId="bdccdd5a-6cef-4f7b-920c-b58fdb233869" providerId="ADAL" clId="{453F656C-A3DC-439E-94AC-878D20A591AE}" dt="2021-10-14T14:52:08.534" v="99"/>
          <ac:spMkLst>
            <pc:docMk/>
            <pc:sldMk cId="621092458" sldId="2147469805"/>
            <ac:spMk id="18" creationId="{0E7892F6-C657-4ED6-94E9-F1521FDED39E}"/>
          </ac:spMkLst>
        </pc:spChg>
        <pc:spChg chg="add mod">
          <ac:chgData name="Kate Ashley" userId="bdccdd5a-6cef-4f7b-920c-b58fdb233869" providerId="ADAL" clId="{453F656C-A3DC-439E-94AC-878D20A591AE}" dt="2021-10-14T14:52:08.534" v="99"/>
          <ac:spMkLst>
            <pc:docMk/>
            <pc:sldMk cId="621092458" sldId="2147469805"/>
            <ac:spMk id="19" creationId="{13FEEFE7-BC24-4950-8357-FEA99E83BAE5}"/>
          </ac:spMkLst>
        </pc:spChg>
        <pc:spChg chg="add mod">
          <ac:chgData name="Kate Ashley" userId="bdccdd5a-6cef-4f7b-920c-b58fdb233869" providerId="ADAL" clId="{453F656C-A3DC-439E-94AC-878D20A591AE}" dt="2021-10-14T14:52:08.534" v="99"/>
          <ac:spMkLst>
            <pc:docMk/>
            <pc:sldMk cId="621092458" sldId="2147469805"/>
            <ac:spMk id="20" creationId="{57F31D2C-B59D-43A0-81E2-ACEA7E3CF3DE}"/>
          </ac:spMkLst>
        </pc:spChg>
        <pc:spChg chg="mod">
          <ac:chgData name="Kate Ashley" userId="bdccdd5a-6cef-4f7b-920c-b58fdb233869" providerId="ADAL" clId="{453F656C-A3DC-439E-94AC-878D20A591AE}" dt="2021-10-14T14:52:08.534" v="99"/>
          <ac:spMkLst>
            <pc:docMk/>
            <pc:sldMk cId="621092458" sldId="2147469805"/>
            <ac:spMk id="26" creationId="{09176306-ABEC-44A2-B1A0-B0CB88EB7897}"/>
          </ac:spMkLst>
        </pc:spChg>
        <pc:spChg chg="mod">
          <ac:chgData name="Kate Ashley" userId="bdccdd5a-6cef-4f7b-920c-b58fdb233869" providerId="ADAL" clId="{453F656C-A3DC-439E-94AC-878D20A591AE}" dt="2021-10-14T14:52:08.534" v="99"/>
          <ac:spMkLst>
            <pc:docMk/>
            <pc:sldMk cId="621092458" sldId="2147469805"/>
            <ac:spMk id="27" creationId="{A877049F-D4D2-4F0D-AD40-42F4134A8559}"/>
          </ac:spMkLst>
        </pc:spChg>
        <pc:spChg chg="mod">
          <ac:chgData name="Kate Ashley" userId="bdccdd5a-6cef-4f7b-920c-b58fdb233869" providerId="ADAL" clId="{453F656C-A3DC-439E-94AC-878D20A591AE}" dt="2021-10-14T14:52:08.534" v="99"/>
          <ac:spMkLst>
            <pc:docMk/>
            <pc:sldMk cId="621092458" sldId="2147469805"/>
            <ac:spMk id="29" creationId="{EB86DDAB-4033-4FCF-8ED5-E0396390A394}"/>
          </ac:spMkLst>
        </pc:spChg>
        <pc:spChg chg="mod">
          <ac:chgData name="Kate Ashley" userId="bdccdd5a-6cef-4f7b-920c-b58fdb233869" providerId="ADAL" clId="{453F656C-A3DC-439E-94AC-878D20A591AE}" dt="2021-10-14T14:52:08.534" v="99"/>
          <ac:spMkLst>
            <pc:docMk/>
            <pc:sldMk cId="621092458" sldId="2147469805"/>
            <ac:spMk id="30" creationId="{B3D38489-B272-497D-A997-585CF3DCE908}"/>
          </ac:spMkLst>
        </pc:spChg>
        <pc:spChg chg="mod">
          <ac:chgData name="Kate Ashley" userId="bdccdd5a-6cef-4f7b-920c-b58fdb233869" providerId="ADAL" clId="{453F656C-A3DC-439E-94AC-878D20A591AE}" dt="2021-10-14T14:52:08.534" v="99"/>
          <ac:spMkLst>
            <pc:docMk/>
            <pc:sldMk cId="621092458" sldId="2147469805"/>
            <ac:spMk id="31" creationId="{163F0A48-8640-40A8-A479-49F7F4C3FE84}"/>
          </ac:spMkLst>
        </pc:spChg>
        <pc:spChg chg="mod">
          <ac:chgData name="Kate Ashley" userId="bdccdd5a-6cef-4f7b-920c-b58fdb233869" providerId="ADAL" clId="{453F656C-A3DC-439E-94AC-878D20A591AE}" dt="2021-10-14T14:52:08.534" v="99"/>
          <ac:spMkLst>
            <pc:docMk/>
            <pc:sldMk cId="621092458" sldId="2147469805"/>
            <ac:spMk id="33" creationId="{F535515B-2FC7-4E7F-86BE-487481E800A9}"/>
          </ac:spMkLst>
        </pc:spChg>
        <pc:spChg chg="mod">
          <ac:chgData name="Kate Ashley" userId="bdccdd5a-6cef-4f7b-920c-b58fdb233869" providerId="ADAL" clId="{453F656C-A3DC-439E-94AC-878D20A591AE}" dt="2021-10-14T14:52:08.534" v="99"/>
          <ac:spMkLst>
            <pc:docMk/>
            <pc:sldMk cId="621092458" sldId="2147469805"/>
            <ac:spMk id="34" creationId="{84B1581B-3F2C-4CC4-9544-E13089DF4C8D}"/>
          </ac:spMkLst>
        </pc:spChg>
        <pc:spChg chg="mod">
          <ac:chgData name="Kate Ashley" userId="bdccdd5a-6cef-4f7b-920c-b58fdb233869" providerId="ADAL" clId="{453F656C-A3DC-439E-94AC-878D20A591AE}" dt="2021-10-14T14:52:08.534" v="99"/>
          <ac:spMkLst>
            <pc:docMk/>
            <pc:sldMk cId="621092458" sldId="2147469805"/>
            <ac:spMk id="36" creationId="{C2263197-B057-4A30-8429-8D2E736EC3B5}"/>
          </ac:spMkLst>
        </pc:spChg>
        <pc:spChg chg="mod">
          <ac:chgData name="Kate Ashley" userId="bdccdd5a-6cef-4f7b-920c-b58fdb233869" providerId="ADAL" clId="{453F656C-A3DC-439E-94AC-878D20A591AE}" dt="2021-10-14T14:52:08.534" v="99"/>
          <ac:spMkLst>
            <pc:docMk/>
            <pc:sldMk cId="621092458" sldId="2147469805"/>
            <ac:spMk id="37" creationId="{9E98B5B3-5CF1-4B26-B5C7-0C264997D78A}"/>
          </ac:spMkLst>
        </pc:spChg>
        <pc:spChg chg="mod">
          <ac:chgData name="Kate Ashley" userId="bdccdd5a-6cef-4f7b-920c-b58fdb233869" providerId="ADAL" clId="{453F656C-A3DC-439E-94AC-878D20A591AE}" dt="2021-10-14T14:52:08.534" v="99"/>
          <ac:spMkLst>
            <pc:docMk/>
            <pc:sldMk cId="621092458" sldId="2147469805"/>
            <ac:spMk id="38" creationId="{341BCE3A-779B-434F-A381-502DB96C9C26}"/>
          </ac:spMkLst>
        </pc:spChg>
        <pc:grpChg chg="add mod">
          <ac:chgData name="Kate Ashley" userId="bdccdd5a-6cef-4f7b-920c-b58fdb233869" providerId="ADAL" clId="{453F656C-A3DC-439E-94AC-878D20A591AE}" dt="2021-10-14T14:52:08.534" v="99"/>
          <ac:grpSpMkLst>
            <pc:docMk/>
            <pc:sldMk cId="621092458" sldId="2147469805"/>
            <ac:grpSpMk id="25" creationId="{28CCEE9C-8E48-448A-8778-66B70836F790}"/>
          </ac:grpSpMkLst>
        </pc:grpChg>
        <pc:grpChg chg="add mod">
          <ac:chgData name="Kate Ashley" userId="bdccdd5a-6cef-4f7b-920c-b58fdb233869" providerId="ADAL" clId="{453F656C-A3DC-439E-94AC-878D20A591AE}" dt="2021-10-14T14:52:08.534" v="99"/>
          <ac:grpSpMkLst>
            <pc:docMk/>
            <pc:sldMk cId="621092458" sldId="2147469805"/>
            <ac:grpSpMk id="28" creationId="{1B70CEA7-B985-4108-9ECF-56186797F404}"/>
          </ac:grpSpMkLst>
        </pc:grpChg>
        <pc:grpChg chg="add mod">
          <ac:chgData name="Kate Ashley" userId="bdccdd5a-6cef-4f7b-920c-b58fdb233869" providerId="ADAL" clId="{453F656C-A3DC-439E-94AC-878D20A591AE}" dt="2021-10-14T14:52:08.534" v="99"/>
          <ac:grpSpMkLst>
            <pc:docMk/>
            <pc:sldMk cId="621092458" sldId="2147469805"/>
            <ac:grpSpMk id="32" creationId="{9996A0AD-E91A-4392-8F1B-73EACBBFBCA0}"/>
          </ac:grpSpMkLst>
        </pc:grpChg>
        <pc:grpChg chg="add mod">
          <ac:chgData name="Kate Ashley" userId="bdccdd5a-6cef-4f7b-920c-b58fdb233869" providerId="ADAL" clId="{453F656C-A3DC-439E-94AC-878D20A591AE}" dt="2021-10-14T14:52:08.534" v="99"/>
          <ac:grpSpMkLst>
            <pc:docMk/>
            <pc:sldMk cId="621092458" sldId="2147469805"/>
            <ac:grpSpMk id="35" creationId="{907AF395-7565-4E8E-BE0C-D8744010FCF9}"/>
          </ac:grpSpMkLst>
        </pc:grpChg>
        <pc:picChg chg="add del mod">
          <ac:chgData name="Kate Ashley" userId="bdccdd5a-6cef-4f7b-920c-b58fdb233869" providerId="ADAL" clId="{453F656C-A3DC-439E-94AC-878D20A591AE}" dt="2021-10-14T16:48:38.924" v="120" actId="478"/>
          <ac:picMkLst>
            <pc:docMk/>
            <pc:sldMk cId="621092458" sldId="2147469805"/>
            <ac:picMk id="24" creationId="{747CD6B8-ECE7-4811-AAC1-CBEEC8487EDE}"/>
          </ac:picMkLst>
        </pc:picChg>
        <pc:cxnChg chg="add mod">
          <ac:chgData name="Kate Ashley" userId="bdccdd5a-6cef-4f7b-920c-b58fdb233869" providerId="ADAL" clId="{453F656C-A3DC-439E-94AC-878D20A591AE}" dt="2021-10-14T14:52:08.534" v="99"/>
          <ac:cxnSpMkLst>
            <pc:docMk/>
            <pc:sldMk cId="621092458" sldId="2147469805"/>
            <ac:cxnSpMk id="21" creationId="{EA35FC98-19C2-485F-AEE1-A8AFF1C63776}"/>
          </ac:cxnSpMkLst>
        </pc:cxnChg>
        <pc:cxnChg chg="add mod">
          <ac:chgData name="Kate Ashley" userId="bdccdd5a-6cef-4f7b-920c-b58fdb233869" providerId="ADAL" clId="{453F656C-A3DC-439E-94AC-878D20A591AE}" dt="2021-10-14T14:52:08.534" v="99"/>
          <ac:cxnSpMkLst>
            <pc:docMk/>
            <pc:sldMk cId="621092458" sldId="2147469805"/>
            <ac:cxnSpMk id="22" creationId="{FFFEC076-26C2-47F5-A0E4-6E523D9C0D02}"/>
          </ac:cxnSpMkLst>
        </pc:cxnChg>
        <pc:cxnChg chg="add mod">
          <ac:chgData name="Kate Ashley" userId="bdccdd5a-6cef-4f7b-920c-b58fdb233869" providerId="ADAL" clId="{453F656C-A3DC-439E-94AC-878D20A591AE}" dt="2021-10-14T14:52:08.534" v="99"/>
          <ac:cxnSpMkLst>
            <pc:docMk/>
            <pc:sldMk cId="621092458" sldId="2147469805"/>
            <ac:cxnSpMk id="23" creationId="{4AB0379B-A1CD-4211-8E0B-102A45869E2F}"/>
          </ac:cxnSpMkLst>
        </pc:cxnChg>
      </pc:sldChg>
      <pc:sldChg chg="new del">
        <pc:chgData name="Kate Ashley" userId="bdccdd5a-6cef-4f7b-920c-b58fdb233869" providerId="ADAL" clId="{453F656C-A3DC-439E-94AC-878D20A591AE}" dt="2021-10-14T14:51:51.091" v="97" actId="680"/>
        <pc:sldMkLst>
          <pc:docMk/>
          <pc:sldMk cId="3649240079" sldId="2147469805"/>
        </pc:sldMkLst>
      </pc:sldChg>
      <pc:sldMasterChg chg="modSldLayout">
        <pc:chgData name="Kate Ashley" userId="bdccdd5a-6cef-4f7b-920c-b58fdb233869" providerId="ADAL" clId="{453F656C-A3DC-439E-94AC-878D20A591AE}" dt="2021-10-14T16:54:29.080" v="125" actId="1076"/>
        <pc:sldMasterMkLst>
          <pc:docMk/>
          <pc:sldMasterMk cId="1671124320" sldId="2147485283"/>
        </pc:sldMasterMkLst>
        <pc:sldLayoutChg chg="addSp modSp mod">
          <pc:chgData name="Kate Ashley" userId="bdccdd5a-6cef-4f7b-920c-b58fdb233869" providerId="ADAL" clId="{453F656C-A3DC-439E-94AC-878D20A591AE}" dt="2021-10-14T16:54:29.080" v="125" actId="1076"/>
          <pc:sldLayoutMkLst>
            <pc:docMk/>
            <pc:sldMasterMk cId="1671124320" sldId="2147484668"/>
            <pc:sldLayoutMk cId="531247216" sldId="2147485028"/>
          </pc:sldLayoutMkLst>
          <pc:spChg chg="add mod">
            <ac:chgData name="Kate Ashley" userId="bdccdd5a-6cef-4f7b-920c-b58fdb233869" providerId="ADAL" clId="{453F656C-A3DC-439E-94AC-878D20A591AE}" dt="2021-10-14T16:54:29.080" v="125" actId="1076"/>
            <ac:spMkLst>
              <pc:docMk/>
              <pc:sldMasterMk cId="1671124320" sldId="2147484668"/>
              <pc:sldLayoutMk cId="531247216" sldId="2147485028"/>
              <ac:spMk id="2" creationId="{87F613B2-6644-4649-93F4-0A9EBBDF5ED7}"/>
            </ac:spMkLst>
          </pc:spChg>
        </pc:sldLayoutChg>
      </pc:sldMasterChg>
    </pc:docChg>
  </pc:docChgLst>
  <pc:docChgLst>
    <pc:chgData name="Kate Ashley" userId="bdccdd5a-6cef-4f7b-920c-b58fdb233869" providerId="ADAL" clId="{65368943-DFC0-4486-9B94-C191FE7CE25C}"/>
    <pc:docChg chg="undo custSel modSld">
      <pc:chgData name="Kate Ashley" userId="bdccdd5a-6cef-4f7b-920c-b58fdb233869" providerId="ADAL" clId="{65368943-DFC0-4486-9B94-C191FE7CE25C}" dt="2021-10-19T15:04:23.923" v="58" actId="1076"/>
      <pc:docMkLst>
        <pc:docMk/>
      </pc:docMkLst>
      <pc:sldChg chg="modSp mod">
        <pc:chgData name="Kate Ashley" userId="bdccdd5a-6cef-4f7b-920c-b58fdb233869" providerId="ADAL" clId="{65368943-DFC0-4486-9B94-C191FE7CE25C}" dt="2021-10-19T14:55:18.311" v="3" actId="1037"/>
        <pc:sldMkLst>
          <pc:docMk/>
          <pc:sldMk cId="1122687588" sldId="341"/>
        </pc:sldMkLst>
        <pc:spChg chg="mod">
          <ac:chgData name="Kate Ashley" userId="bdccdd5a-6cef-4f7b-920c-b58fdb233869" providerId="ADAL" clId="{65368943-DFC0-4486-9B94-C191FE7CE25C}" dt="2021-10-19T14:55:18.311" v="3" actId="1037"/>
          <ac:spMkLst>
            <pc:docMk/>
            <pc:sldMk cId="1122687588" sldId="341"/>
            <ac:spMk id="2" creationId="{EA32EA4B-6DB5-414D-A2BF-909690BCAB56}"/>
          </ac:spMkLst>
        </pc:spChg>
      </pc:sldChg>
      <pc:sldChg chg="delSp mod">
        <pc:chgData name="Kate Ashley" userId="bdccdd5a-6cef-4f7b-920c-b58fdb233869" providerId="ADAL" clId="{65368943-DFC0-4486-9B94-C191FE7CE25C}" dt="2021-10-19T14:55:09.084" v="1" actId="478"/>
        <pc:sldMkLst>
          <pc:docMk/>
          <pc:sldMk cId="4084520400" sldId="1835"/>
        </pc:sldMkLst>
        <pc:spChg chg="del">
          <ac:chgData name="Kate Ashley" userId="bdccdd5a-6cef-4f7b-920c-b58fdb233869" providerId="ADAL" clId="{65368943-DFC0-4486-9B94-C191FE7CE25C}" dt="2021-10-19T14:55:09.084" v="1" actId="478"/>
          <ac:spMkLst>
            <pc:docMk/>
            <pc:sldMk cId="4084520400" sldId="1835"/>
            <ac:spMk id="5" creationId="{124D22BC-AA96-4417-94B1-8ECCA782BF74}"/>
          </ac:spMkLst>
        </pc:spChg>
      </pc:sldChg>
      <pc:sldChg chg="modSp mod">
        <pc:chgData name="Kate Ashley" userId="bdccdd5a-6cef-4f7b-920c-b58fdb233869" providerId="ADAL" clId="{65368943-DFC0-4486-9B94-C191FE7CE25C}" dt="2021-10-19T14:55:44.344" v="4" actId="1076"/>
        <pc:sldMkLst>
          <pc:docMk/>
          <pc:sldMk cId="1087026523" sldId="1866"/>
        </pc:sldMkLst>
        <pc:spChg chg="mod">
          <ac:chgData name="Kate Ashley" userId="bdccdd5a-6cef-4f7b-920c-b58fdb233869" providerId="ADAL" clId="{65368943-DFC0-4486-9B94-C191FE7CE25C}" dt="2021-10-19T14:55:44.344" v="4" actId="1076"/>
          <ac:spMkLst>
            <pc:docMk/>
            <pc:sldMk cId="1087026523" sldId="1866"/>
            <ac:spMk id="19" creationId="{917468CA-5A1E-42EF-B729-49E1DE670487}"/>
          </ac:spMkLst>
        </pc:spChg>
      </pc:sldChg>
      <pc:sldChg chg="modSp mod">
        <pc:chgData name="Kate Ashley" userId="bdccdd5a-6cef-4f7b-920c-b58fdb233869" providerId="ADAL" clId="{65368943-DFC0-4486-9B94-C191FE7CE25C}" dt="2021-10-19T15:04:23.923" v="58" actId="1076"/>
        <pc:sldMkLst>
          <pc:docMk/>
          <pc:sldMk cId="3407864229" sldId="2076136948"/>
        </pc:sldMkLst>
        <pc:spChg chg="mod">
          <ac:chgData name="Kate Ashley" userId="bdccdd5a-6cef-4f7b-920c-b58fdb233869" providerId="ADAL" clId="{65368943-DFC0-4486-9B94-C191FE7CE25C}" dt="2021-10-19T15:04:23.923" v="58" actId="1076"/>
          <ac:spMkLst>
            <pc:docMk/>
            <pc:sldMk cId="3407864229" sldId="2076136948"/>
            <ac:spMk id="6" creationId="{62AFB9EB-C2F2-4015-ABCB-5D8842F3B952}"/>
          </ac:spMkLst>
        </pc:spChg>
      </pc:sldChg>
      <pc:sldChg chg="addSp delSp modSp mod">
        <pc:chgData name="Kate Ashley" userId="bdccdd5a-6cef-4f7b-920c-b58fdb233869" providerId="ADAL" clId="{65368943-DFC0-4486-9B94-C191FE7CE25C}" dt="2021-10-19T15:03:40.335" v="56" actId="1076"/>
        <pc:sldMkLst>
          <pc:docMk/>
          <pc:sldMk cId="2286587205" sldId="2076138083"/>
        </pc:sldMkLst>
        <pc:spChg chg="add del mod">
          <ac:chgData name="Kate Ashley" userId="bdccdd5a-6cef-4f7b-920c-b58fdb233869" providerId="ADAL" clId="{65368943-DFC0-4486-9B94-C191FE7CE25C}" dt="2021-10-19T15:03:40.335" v="56" actId="1076"/>
          <ac:spMkLst>
            <pc:docMk/>
            <pc:sldMk cId="2286587205" sldId="2076138083"/>
            <ac:spMk id="5" creationId="{AD15788E-2C99-4C64-89D4-19DF3DC3CFA1}"/>
          </ac:spMkLst>
        </pc:spChg>
      </pc:sldChg>
      <pc:sldChg chg="modSp mod">
        <pc:chgData name="Kate Ashley" userId="bdccdd5a-6cef-4f7b-920c-b58fdb233869" providerId="ADAL" clId="{65368943-DFC0-4486-9B94-C191FE7CE25C}" dt="2021-10-19T14:54:58.777" v="0" actId="20577"/>
        <pc:sldMkLst>
          <pc:docMk/>
          <pc:sldMk cId="3501143467" sldId="2076138090"/>
        </pc:sldMkLst>
        <pc:spChg chg="mod">
          <ac:chgData name="Kate Ashley" userId="bdccdd5a-6cef-4f7b-920c-b58fdb233869" providerId="ADAL" clId="{65368943-DFC0-4486-9B94-C191FE7CE25C}" dt="2021-10-19T14:54:58.777" v="0" actId="20577"/>
          <ac:spMkLst>
            <pc:docMk/>
            <pc:sldMk cId="3501143467" sldId="2076138090"/>
            <ac:spMk id="5" creationId="{E315B6CA-669A-4A1F-A26F-3F03EC11AAF1}"/>
          </ac:spMkLst>
        </pc:spChg>
      </pc:sldChg>
      <pc:sldChg chg="addSp delSp modSp mod">
        <pc:chgData name="Kate Ashley" userId="bdccdd5a-6cef-4f7b-920c-b58fdb233869" providerId="ADAL" clId="{65368943-DFC0-4486-9B94-C191FE7CE25C}" dt="2021-10-19T15:03:00.670" v="52" actId="478"/>
        <pc:sldMkLst>
          <pc:docMk/>
          <pc:sldMk cId="1961915789" sldId="2147469705"/>
        </pc:sldMkLst>
        <pc:spChg chg="add del mod">
          <ac:chgData name="Kate Ashley" userId="bdccdd5a-6cef-4f7b-920c-b58fdb233869" providerId="ADAL" clId="{65368943-DFC0-4486-9B94-C191FE7CE25C}" dt="2021-10-19T15:02:55.773" v="51" actId="478"/>
          <ac:spMkLst>
            <pc:docMk/>
            <pc:sldMk cId="1961915789" sldId="2147469705"/>
            <ac:spMk id="7" creationId="{BB1C2C95-17C3-4EAA-9EC6-CAAC6A239A0B}"/>
          </ac:spMkLst>
        </pc:spChg>
        <pc:spChg chg="add del mod">
          <ac:chgData name="Kate Ashley" userId="bdccdd5a-6cef-4f7b-920c-b58fdb233869" providerId="ADAL" clId="{65368943-DFC0-4486-9B94-C191FE7CE25C}" dt="2021-10-19T15:03:00.670" v="52" actId="478"/>
          <ac:spMkLst>
            <pc:docMk/>
            <pc:sldMk cId="1961915789" sldId="2147469705"/>
            <ac:spMk id="11" creationId="{A09DB82E-796A-4E47-96BF-0C63FB4C2D95}"/>
          </ac:spMkLst>
        </pc:spChg>
      </pc:sldChg>
      <pc:sldChg chg="modSp mod">
        <pc:chgData name="Kate Ashley" userId="bdccdd5a-6cef-4f7b-920c-b58fdb233869" providerId="ADAL" clId="{65368943-DFC0-4486-9B94-C191FE7CE25C}" dt="2021-10-19T14:56:27.364" v="26" actId="1036"/>
        <pc:sldMkLst>
          <pc:docMk/>
          <pc:sldMk cId="3240163857" sldId="2147469782"/>
        </pc:sldMkLst>
        <pc:spChg chg="mod">
          <ac:chgData name="Kate Ashley" userId="bdccdd5a-6cef-4f7b-920c-b58fdb233869" providerId="ADAL" clId="{65368943-DFC0-4486-9B94-C191FE7CE25C}" dt="2021-10-19T14:56:27.364" v="26" actId="1036"/>
          <ac:spMkLst>
            <pc:docMk/>
            <pc:sldMk cId="3240163857" sldId="2147469782"/>
            <ac:spMk id="9" creationId="{F361A522-02A9-4932-9C95-9B297788AA40}"/>
          </ac:spMkLst>
        </pc:spChg>
      </pc:sldChg>
      <pc:sldChg chg="modSp mod">
        <pc:chgData name="Kate Ashley" userId="bdccdd5a-6cef-4f7b-920c-b58fdb233869" providerId="ADAL" clId="{65368943-DFC0-4486-9B94-C191FE7CE25C}" dt="2021-10-19T14:56:17.516" v="7" actId="1038"/>
        <pc:sldMkLst>
          <pc:docMk/>
          <pc:sldMk cId="3134576213" sldId="2147469784"/>
        </pc:sldMkLst>
        <pc:spChg chg="mod">
          <ac:chgData name="Kate Ashley" userId="bdccdd5a-6cef-4f7b-920c-b58fdb233869" providerId="ADAL" clId="{65368943-DFC0-4486-9B94-C191FE7CE25C}" dt="2021-10-19T14:56:17.516" v="7" actId="1038"/>
          <ac:spMkLst>
            <pc:docMk/>
            <pc:sldMk cId="3134576213" sldId="2147469784"/>
            <ac:spMk id="59" creationId="{D3C5BD20-3046-4718-B7E9-1AFAB6460A31}"/>
          </ac:spMkLst>
        </pc:spChg>
      </pc:sldChg>
      <pc:sldChg chg="addSp modSp mod">
        <pc:chgData name="Kate Ashley" userId="bdccdd5a-6cef-4f7b-920c-b58fdb233869" providerId="ADAL" clId="{65368943-DFC0-4486-9B94-C191FE7CE25C}" dt="2021-10-19T14:58:33.980" v="35" actId="207"/>
        <pc:sldMkLst>
          <pc:docMk/>
          <pc:sldMk cId="2531029234" sldId="2147469795"/>
        </pc:sldMkLst>
        <pc:spChg chg="add mod">
          <ac:chgData name="Kate Ashley" userId="bdccdd5a-6cef-4f7b-920c-b58fdb233869" providerId="ADAL" clId="{65368943-DFC0-4486-9B94-C191FE7CE25C}" dt="2021-10-19T14:58:33.980" v="35" actId="207"/>
          <ac:spMkLst>
            <pc:docMk/>
            <pc:sldMk cId="2531029234" sldId="2147469795"/>
            <ac:spMk id="3" creationId="{88D686B2-A7E9-42D7-BD2C-972C18548718}"/>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7FFFC9E8_94DAAF62.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_7FFFC9E8_94DAAF62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_7FFFC9E8_94DAAF62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_7FFFC9E8_94DAAF62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_7FFFC9E8_94DAAF62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_7FFFC9E8_94DAAF62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_7FFFC9E8_94DAAF62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_7FFFC9E8_94DAAF6215.xlsx"/><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7FFFC9E8_94DAAF62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7FFFC9E8_94DAAF62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_7FFFC9E8_94DAAF62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_7FFFC9E8_94DAAF62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_7FFFC9E8_94DAAF62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_7FFFC9E8_94DAAF62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_7FFFC9E8_94DAAF62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_7FFFC9E8_94DAAF62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rgbClr val="0078D7"/>
            </a:solidFill>
          </c:spPr>
          <c:dPt>
            <c:idx val="0"/>
            <c:bubble3D val="0"/>
            <c:spPr>
              <a:solidFill>
                <a:srgbClr val="243A5E"/>
              </a:solidFill>
              <a:ln>
                <a:noFill/>
              </a:ln>
              <a:effectLst/>
            </c:spPr>
            <c:extLst>
              <c:ext xmlns:c16="http://schemas.microsoft.com/office/drawing/2014/chart" uri="{C3380CC4-5D6E-409C-BE32-E72D297353CC}">
                <c16:uniqueId val="{00000001-5BDD-4FF4-B0C1-A12A0CC29B79}"/>
              </c:ext>
            </c:extLst>
          </c:dPt>
          <c:dPt>
            <c:idx val="1"/>
            <c:bubble3D val="0"/>
            <c:spPr>
              <a:solidFill>
                <a:srgbClr val="0078D7"/>
              </a:solidFill>
              <a:ln>
                <a:noFill/>
              </a:ln>
              <a:effectLst/>
            </c:spPr>
            <c:extLst>
              <c:ext xmlns:c16="http://schemas.microsoft.com/office/drawing/2014/chart" uri="{C3380CC4-5D6E-409C-BE32-E72D297353CC}">
                <c16:uniqueId val="{00000003-5BDD-4FF4-B0C1-A12A0CC29B79}"/>
              </c:ext>
            </c:extLst>
          </c:dPt>
          <c:dPt>
            <c:idx val="2"/>
            <c:bubble3D val="0"/>
            <c:spPr>
              <a:solidFill>
                <a:srgbClr val="0078D7"/>
              </a:solidFill>
              <a:ln>
                <a:noFill/>
              </a:ln>
              <a:effectLst/>
            </c:spPr>
            <c:extLst>
              <c:ext xmlns:c16="http://schemas.microsoft.com/office/drawing/2014/chart" uri="{C3380CC4-5D6E-409C-BE32-E72D297353CC}">
                <c16:uniqueId val="{00000005-5BDD-4FF4-B0C1-A12A0CC29B79}"/>
              </c:ext>
            </c:extLst>
          </c:dPt>
          <c:dPt>
            <c:idx val="3"/>
            <c:bubble3D val="0"/>
            <c:spPr>
              <a:solidFill>
                <a:srgbClr val="0078D7"/>
              </a:solidFill>
              <a:ln>
                <a:noFill/>
              </a:ln>
              <a:effectLst/>
            </c:spPr>
            <c:extLst>
              <c:ext xmlns:c16="http://schemas.microsoft.com/office/drawing/2014/chart" uri="{C3380CC4-5D6E-409C-BE32-E72D297353CC}">
                <c16:uniqueId val="{00000007-5BDD-4FF4-B0C1-A12A0CC29B79}"/>
              </c:ext>
            </c:extLst>
          </c:dPt>
          <c:cat>
            <c:strRef>
              <c:f>Sheet1!$A$2:$A$5</c:f>
              <c:strCache>
                <c:ptCount val="2"/>
                <c:pt idx="0">
                  <c:v>Modern</c:v>
                </c:pt>
                <c:pt idx="1">
                  <c:v>Legacy</c:v>
                </c:pt>
              </c:strCache>
            </c:strRef>
          </c:cat>
          <c:val>
            <c:numRef>
              <c:f>Sheet1!$B$2:$B$5</c:f>
              <c:numCache>
                <c:formatCode>General</c:formatCode>
                <c:ptCount val="4"/>
                <c:pt idx="0">
                  <c:v>74</c:v>
                </c:pt>
                <c:pt idx="1">
                  <c:v>26</c:v>
                </c:pt>
              </c:numCache>
            </c:numRef>
          </c:val>
          <c:extLst>
            <c:ext xmlns:c16="http://schemas.microsoft.com/office/drawing/2014/chart" uri="{C3380CC4-5D6E-409C-BE32-E72D297353CC}">
              <c16:uniqueId val="{00000008-5BDD-4FF4-B0C1-A12A0CC29B7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rgbClr val="0078D7"/>
            </a:solidFill>
          </c:spPr>
          <c:dPt>
            <c:idx val="0"/>
            <c:bubble3D val="0"/>
            <c:spPr>
              <a:solidFill>
                <a:srgbClr val="243A5E"/>
              </a:solidFill>
              <a:ln>
                <a:noFill/>
              </a:ln>
              <a:effectLst/>
            </c:spPr>
            <c:extLst>
              <c:ext xmlns:c16="http://schemas.microsoft.com/office/drawing/2014/chart" uri="{C3380CC4-5D6E-409C-BE32-E72D297353CC}">
                <c16:uniqueId val="{00000001-C803-4AA6-95D1-53A30A4E51D7}"/>
              </c:ext>
            </c:extLst>
          </c:dPt>
          <c:dPt>
            <c:idx val="1"/>
            <c:bubble3D val="0"/>
            <c:spPr>
              <a:solidFill>
                <a:srgbClr val="0078D7"/>
              </a:solidFill>
              <a:ln>
                <a:noFill/>
              </a:ln>
              <a:effectLst/>
            </c:spPr>
            <c:extLst>
              <c:ext xmlns:c16="http://schemas.microsoft.com/office/drawing/2014/chart" uri="{C3380CC4-5D6E-409C-BE32-E72D297353CC}">
                <c16:uniqueId val="{00000003-C803-4AA6-95D1-53A30A4E51D7}"/>
              </c:ext>
            </c:extLst>
          </c:dPt>
          <c:dPt>
            <c:idx val="2"/>
            <c:bubble3D val="0"/>
            <c:spPr>
              <a:solidFill>
                <a:srgbClr val="0078D7"/>
              </a:solidFill>
              <a:ln>
                <a:noFill/>
              </a:ln>
              <a:effectLst/>
            </c:spPr>
            <c:extLst>
              <c:ext xmlns:c16="http://schemas.microsoft.com/office/drawing/2014/chart" uri="{C3380CC4-5D6E-409C-BE32-E72D297353CC}">
                <c16:uniqueId val="{00000005-C803-4AA6-95D1-53A30A4E51D7}"/>
              </c:ext>
            </c:extLst>
          </c:dPt>
          <c:dPt>
            <c:idx val="3"/>
            <c:bubble3D val="0"/>
            <c:spPr>
              <a:solidFill>
                <a:srgbClr val="0078D7"/>
              </a:solidFill>
              <a:ln>
                <a:noFill/>
              </a:ln>
              <a:effectLst/>
            </c:spPr>
            <c:extLst>
              <c:ext xmlns:c16="http://schemas.microsoft.com/office/drawing/2014/chart" uri="{C3380CC4-5D6E-409C-BE32-E72D297353CC}">
                <c16:uniqueId val="{00000007-C803-4AA6-95D1-53A30A4E51D7}"/>
              </c:ext>
            </c:extLst>
          </c:dPt>
          <c:cat>
            <c:strRef>
              <c:f>Sheet1!$A$2:$A$5</c:f>
              <c:strCache>
                <c:ptCount val="2"/>
                <c:pt idx="0">
                  <c:v>Modern</c:v>
                </c:pt>
                <c:pt idx="1">
                  <c:v>Legacy</c:v>
                </c:pt>
              </c:strCache>
            </c:strRef>
          </c:cat>
          <c:val>
            <c:numRef>
              <c:f>Sheet1!$B$2:$B$5</c:f>
              <c:numCache>
                <c:formatCode>General</c:formatCode>
                <c:ptCount val="4"/>
                <c:pt idx="0">
                  <c:v>67</c:v>
                </c:pt>
                <c:pt idx="1">
                  <c:v>33</c:v>
                </c:pt>
              </c:numCache>
            </c:numRef>
          </c:val>
          <c:extLst>
            <c:ext xmlns:c16="http://schemas.microsoft.com/office/drawing/2014/chart" uri="{C3380CC4-5D6E-409C-BE32-E72D297353CC}">
              <c16:uniqueId val="{00000008-C803-4AA6-95D1-53A30A4E51D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0078D4"/>
              </a:solidFill>
              <a:ln>
                <a:noFill/>
              </a:ln>
              <a:effectLst/>
            </c:spPr>
            <c:extLst>
              <c:ext xmlns:c16="http://schemas.microsoft.com/office/drawing/2014/chart" uri="{C3380CC4-5D6E-409C-BE32-E72D297353CC}">
                <c16:uniqueId val="{00000001-C803-4AA6-95D1-53A30A4E51D7}"/>
              </c:ext>
            </c:extLst>
          </c:dPt>
          <c:dPt>
            <c:idx val="1"/>
            <c:bubble3D val="0"/>
            <c:spPr>
              <a:solidFill>
                <a:srgbClr val="243A5E"/>
              </a:solidFill>
              <a:ln>
                <a:noFill/>
              </a:ln>
              <a:effectLst/>
            </c:spPr>
            <c:extLst>
              <c:ext xmlns:c16="http://schemas.microsoft.com/office/drawing/2014/chart" uri="{C3380CC4-5D6E-409C-BE32-E72D297353CC}">
                <c16:uniqueId val="{00000003-C803-4AA6-95D1-53A30A4E51D7}"/>
              </c:ext>
            </c:extLst>
          </c:dPt>
          <c:dPt>
            <c:idx val="2"/>
            <c:bubble3D val="0"/>
            <c:spPr>
              <a:solidFill>
                <a:schemeClr val="accent3">
                  <a:shade val="80000"/>
                  <a:satMod val="180000"/>
                </a:schemeClr>
              </a:solidFill>
              <a:ln>
                <a:noFill/>
              </a:ln>
              <a:effectLst/>
            </c:spPr>
            <c:extLst>
              <c:ext xmlns:c16="http://schemas.microsoft.com/office/drawing/2014/chart" uri="{C3380CC4-5D6E-409C-BE32-E72D297353CC}">
                <c16:uniqueId val="{00000005-C803-4AA6-95D1-53A30A4E51D7}"/>
              </c:ext>
            </c:extLst>
          </c:dPt>
          <c:dPt>
            <c:idx val="3"/>
            <c:bubble3D val="0"/>
            <c:spPr>
              <a:solidFill>
                <a:schemeClr val="accent4">
                  <a:shade val="80000"/>
                  <a:satMod val="180000"/>
                </a:schemeClr>
              </a:solidFill>
              <a:ln>
                <a:noFill/>
              </a:ln>
              <a:effectLst/>
            </c:spPr>
            <c:extLst>
              <c:ext xmlns:c16="http://schemas.microsoft.com/office/drawing/2014/chart" uri="{C3380CC4-5D6E-409C-BE32-E72D297353CC}">
                <c16:uniqueId val="{00000007-C803-4AA6-95D1-53A30A4E51D7}"/>
              </c:ext>
            </c:extLst>
          </c:dPt>
          <c:cat>
            <c:strRef>
              <c:f>Sheet1!$A$2:$A$5</c:f>
              <c:strCache>
                <c:ptCount val="2"/>
                <c:pt idx="0">
                  <c:v>Modern</c:v>
                </c:pt>
                <c:pt idx="1">
                  <c:v>Legacy</c:v>
                </c:pt>
              </c:strCache>
            </c:strRef>
          </c:cat>
          <c:val>
            <c:numRef>
              <c:f>Sheet1!$B$2:$B$5</c:f>
              <c:numCache>
                <c:formatCode>General</c:formatCode>
                <c:ptCount val="4"/>
                <c:pt idx="0">
                  <c:v>14</c:v>
                </c:pt>
                <c:pt idx="1">
                  <c:v>86</c:v>
                </c:pt>
              </c:numCache>
            </c:numRef>
          </c:val>
          <c:extLst>
            <c:ext xmlns:c16="http://schemas.microsoft.com/office/drawing/2014/chart" uri="{C3380CC4-5D6E-409C-BE32-E72D297353CC}">
              <c16:uniqueId val="{00000008-C803-4AA6-95D1-53A30A4E51D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0078D4"/>
              </a:solidFill>
              <a:ln>
                <a:noFill/>
              </a:ln>
              <a:effectLst/>
            </c:spPr>
            <c:extLst>
              <c:ext xmlns:c16="http://schemas.microsoft.com/office/drawing/2014/chart" uri="{C3380CC4-5D6E-409C-BE32-E72D297353CC}">
                <c16:uniqueId val="{00000001-C803-4AA6-95D1-53A30A4E51D7}"/>
              </c:ext>
            </c:extLst>
          </c:dPt>
          <c:dPt>
            <c:idx val="1"/>
            <c:bubble3D val="0"/>
            <c:spPr>
              <a:solidFill>
                <a:srgbClr val="243A5E"/>
              </a:solidFill>
              <a:ln>
                <a:noFill/>
              </a:ln>
              <a:effectLst/>
            </c:spPr>
            <c:extLst>
              <c:ext xmlns:c16="http://schemas.microsoft.com/office/drawing/2014/chart" uri="{C3380CC4-5D6E-409C-BE32-E72D297353CC}">
                <c16:uniqueId val="{00000003-C803-4AA6-95D1-53A30A4E51D7}"/>
              </c:ext>
            </c:extLst>
          </c:dPt>
          <c:dPt>
            <c:idx val="2"/>
            <c:bubble3D val="0"/>
            <c:spPr>
              <a:solidFill>
                <a:schemeClr val="accent3">
                  <a:shade val="80000"/>
                  <a:satMod val="180000"/>
                </a:schemeClr>
              </a:solidFill>
              <a:ln>
                <a:noFill/>
              </a:ln>
              <a:effectLst/>
            </c:spPr>
            <c:extLst>
              <c:ext xmlns:c16="http://schemas.microsoft.com/office/drawing/2014/chart" uri="{C3380CC4-5D6E-409C-BE32-E72D297353CC}">
                <c16:uniqueId val="{00000005-C803-4AA6-95D1-53A30A4E51D7}"/>
              </c:ext>
            </c:extLst>
          </c:dPt>
          <c:dPt>
            <c:idx val="3"/>
            <c:bubble3D val="0"/>
            <c:spPr>
              <a:solidFill>
                <a:schemeClr val="accent4">
                  <a:shade val="80000"/>
                  <a:satMod val="180000"/>
                </a:schemeClr>
              </a:solidFill>
              <a:ln>
                <a:noFill/>
              </a:ln>
              <a:effectLst/>
            </c:spPr>
            <c:extLst>
              <c:ext xmlns:c16="http://schemas.microsoft.com/office/drawing/2014/chart" uri="{C3380CC4-5D6E-409C-BE32-E72D297353CC}">
                <c16:uniqueId val="{00000007-C803-4AA6-95D1-53A30A4E51D7}"/>
              </c:ext>
            </c:extLst>
          </c:dPt>
          <c:cat>
            <c:strRef>
              <c:f>Sheet1!$A$2:$A$5</c:f>
              <c:strCache>
                <c:ptCount val="2"/>
                <c:pt idx="0">
                  <c:v>Modern</c:v>
                </c:pt>
                <c:pt idx="1">
                  <c:v>Legacy</c:v>
                </c:pt>
              </c:strCache>
            </c:strRef>
          </c:cat>
          <c:val>
            <c:numRef>
              <c:f>Sheet1!$B$2:$B$5</c:f>
              <c:numCache>
                <c:formatCode>General</c:formatCode>
                <c:ptCount val="4"/>
                <c:pt idx="0">
                  <c:v>16</c:v>
                </c:pt>
                <c:pt idx="1">
                  <c:v>84</c:v>
                </c:pt>
              </c:numCache>
            </c:numRef>
          </c:val>
          <c:extLst>
            <c:ext xmlns:c16="http://schemas.microsoft.com/office/drawing/2014/chart" uri="{C3380CC4-5D6E-409C-BE32-E72D297353CC}">
              <c16:uniqueId val="{00000008-C803-4AA6-95D1-53A30A4E51D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accent1"/>
            </a:solidFill>
          </c:spPr>
          <c:dPt>
            <c:idx val="0"/>
            <c:bubble3D val="0"/>
            <c:spPr>
              <a:solidFill>
                <a:schemeClr val="accent2"/>
              </a:solidFill>
              <a:ln>
                <a:noFill/>
              </a:ln>
              <a:effectLst/>
            </c:spPr>
            <c:extLst>
              <c:ext xmlns:c16="http://schemas.microsoft.com/office/drawing/2014/chart" uri="{C3380CC4-5D6E-409C-BE32-E72D297353CC}">
                <c16:uniqueId val="{00000003-79FE-4409-9786-7C37350753D6}"/>
              </c:ext>
            </c:extLst>
          </c:dPt>
          <c:dPt>
            <c:idx val="1"/>
            <c:bubble3D val="0"/>
            <c:spPr>
              <a:solidFill>
                <a:schemeClr val="accent1"/>
              </a:solidFill>
              <a:ln>
                <a:noFill/>
              </a:ln>
              <a:effectLst/>
            </c:spPr>
            <c:extLst>
              <c:ext xmlns:c16="http://schemas.microsoft.com/office/drawing/2014/chart" uri="{C3380CC4-5D6E-409C-BE32-E72D297353CC}">
                <c16:uniqueId val="{00000005-79FE-4409-9786-7C37350753D6}"/>
              </c:ext>
            </c:extLst>
          </c:dPt>
          <c:dPt>
            <c:idx val="2"/>
            <c:bubble3D val="0"/>
            <c:spPr>
              <a:solidFill>
                <a:schemeClr val="accent1"/>
              </a:solidFill>
              <a:ln>
                <a:noFill/>
              </a:ln>
              <a:effectLst/>
            </c:spPr>
            <c:extLst>
              <c:ext xmlns:c16="http://schemas.microsoft.com/office/drawing/2014/chart" uri="{C3380CC4-5D6E-409C-BE32-E72D297353CC}">
                <c16:uniqueId val="{00000005-0322-4C17-B784-AA2D2919447B}"/>
              </c:ext>
            </c:extLst>
          </c:dPt>
          <c:dPt>
            <c:idx val="3"/>
            <c:bubble3D val="0"/>
            <c:spPr>
              <a:solidFill>
                <a:schemeClr val="accent1"/>
              </a:solidFill>
              <a:ln>
                <a:noFill/>
              </a:ln>
              <a:effectLst/>
            </c:spPr>
            <c:extLst>
              <c:ext xmlns:c16="http://schemas.microsoft.com/office/drawing/2014/chart" uri="{C3380CC4-5D6E-409C-BE32-E72D297353CC}">
                <c16:uniqueId val="{00000007-0322-4C17-B784-AA2D2919447B}"/>
              </c:ext>
            </c:extLst>
          </c:dPt>
          <c:cat>
            <c:strRef>
              <c:f>Sheet1!$A$2:$A$5</c:f>
              <c:strCache>
                <c:ptCount val="2"/>
                <c:pt idx="0">
                  <c:v>Modern</c:v>
                </c:pt>
                <c:pt idx="1">
                  <c:v>Legacy</c:v>
                </c:pt>
              </c:strCache>
            </c:strRef>
          </c:cat>
          <c:val>
            <c:numRef>
              <c:f>Sheet1!$B$2:$B$5</c:f>
              <c:numCache>
                <c:formatCode>General</c:formatCode>
                <c:ptCount val="4"/>
                <c:pt idx="0">
                  <c:v>70</c:v>
                </c:pt>
                <c:pt idx="1">
                  <c:v>30</c:v>
                </c:pt>
              </c:numCache>
            </c:numRef>
          </c:val>
          <c:extLst>
            <c:ext xmlns:c16="http://schemas.microsoft.com/office/drawing/2014/chart" uri="{C3380CC4-5D6E-409C-BE32-E72D297353CC}">
              <c16:uniqueId val="{00000000-79FE-4409-9786-7C37350753D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rgbClr val="0078D7"/>
            </a:solidFill>
          </c:spPr>
          <c:dPt>
            <c:idx val="0"/>
            <c:bubble3D val="0"/>
            <c:spPr>
              <a:solidFill>
                <a:srgbClr val="243A5E"/>
              </a:solidFill>
              <a:ln>
                <a:noFill/>
              </a:ln>
              <a:effectLst/>
            </c:spPr>
            <c:extLst>
              <c:ext xmlns:c16="http://schemas.microsoft.com/office/drawing/2014/chart" uri="{C3380CC4-5D6E-409C-BE32-E72D297353CC}">
                <c16:uniqueId val="{00000001-5BDD-4FF4-B0C1-A12A0CC29B79}"/>
              </c:ext>
            </c:extLst>
          </c:dPt>
          <c:dPt>
            <c:idx val="1"/>
            <c:bubble3D val="0"/>
            <c:spPr>
              <a:solidFill>
                <a:srgbClr val="0078D7"/>
              </a:solidFill>
              <a:ln>
                <a:noFill/>
              </a:ln>
              <a:effectLst/>
            </c:spPr>
            <c:extLst>
              <c:ext xmlns:c16="http://schemas.microsoft.com/office/drawing/2014/chart" uri="{C3380CC4-5D6E-409C-BE32-E72D297353CC}">
                <c16:uniqueId val="{00000003-5BDD-4FF4-B0C1-A12A0CC29B79}"/>
              </c:ext>
            </c:extLst>
          </c:dPt>
          <c:dPt>
            <c:idx val="2"/>
            <c:bubble3D val="0"/>
            <c:spPr>
              <a:solidFill>
                <a:srgbClr val="0078D7"/>
              </a:solidFill>
              <a:ln>
                <a:noFill/>
              </a:ln>
              <a:effectLst/>
            </c:spPr>
            <c:extLst>
              <c:ext xmlns:c16="http://schemas.microsoft.com/office/drawing/2014/chart" uri="{C3380CC4-5D6E-409C-BE32-E72D297353CC}">
                <c16:uniqueId val="{00000005-5BDD-4FF4-B0C1-A12A0CC29B79}"/>
              </c:ext>
            </c:extLst>
          </c:dPt>
          <c:dPt>
            <c:idx val="3"/>
            <c:bubble3D val="0"/>
            <c:spPr>
              <a:solidFill>
                <a:srgbClr val="0078D7"/>
              </a:solidFill>
              <a:ln>
                <a:noFill/>
              </a:ln>
              <a:effectLst/>
            </c:spPr>
            <c:extLst>
              <c:ext xmlns:c16="http://schemas.microsoft.com/office/drawing/2014/chart" uri="{C3380CC4-5D6E-409C-BE32-E72D297353CC}">
                <c16:uniqueId val="{00000007-5BDD-4FF4-B0C1-A12A0CC29B79}"/>
              </c:ext>
            </c:extLst>
          </c:dPt>
          <c:cat>
            <c:strRef>
              <c:f>Sheet1!$A$2:$A$5</c:f>
              <c:strCache>
                <c:ptCount val="2"/>
                <c:pt idx="0">
                  <c:v>Modern</c:v>
                </c:pt>
                <c:pt idx="1">
                  <c:v>Legacy</c:v>
                </c:pt>
              </c:strCache>
            </c:strRef>
          </c:cat>
          <c:val>
            <c:numRef>
              <c:f>Sheet1!$B$2:$B$5</c:f>
              <c:numCache>
                <c:formatCode>General</c:formatCode>
                <c:ptCount val="4"/>
                <c:pt idx="0">
                  <c:v>69</c:v>
                </c:pt>
                <c:pt idx="1">
                  <c:v>31</c:v>
                </c:pt>
              </c:numCache>
            </c:numRef>
          </c:val>
          <c:extLst>
            <c:ext xmlns:c16="http://schemas.microsoft.com/office/drawing/2014/chart" uri="{C3380CC4-5D6E-409C-BE32-E72D297353CC}">
              <c16:uniqueId val="{00000008-5BDD-4FF4-B0C1-A12A0CC29B7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243A5E"/>
              </a:solidFill>
              <a:ln>
                <a:noFill/>
              </a:ln>
              <a:effectLst/>
            </c:spPr>
            <c:extLst>
              <c:ext xmlns:c16="http://schemas.microsoft.com/office/drawing/2014/chart" uri="{C3380CC4-5D6E-409C-BE32-E72D297353CC}">
                <c16:uniqueId val="{00000001-5BDD-4FF4-B0C1-A12A0CC29B79}"/>
              </c:ext>
            </c:extLst>
          </c:dPt>
          <c:dPt>
            <c:idx val="1"/>
            <c:bubble3D val="0"/>
            <c:spPr>
              <a:solidFill>
                <a:srgbClr val="0078D7"/>
              </a:solidFill>
              <a:ln>
                <a:noFill/>
              </a:ln>
              <a:effectLst/>
            </c:spPr>
            <c:extLst>
              <c:ext xmlns:c16="http://schemas.microsoft.com/office/drawing/2014/chart" uri="{C3380CC4-5D6E-409C-BE32-E72D297353CC}">
                <c16:uniqueId val="{00000003-5BDD-4FF4-B0C1-A12A0CC29B79}"/>
              </c:ext>
            </c:extLst>
          </c:dPt>
          <c:dPt>
            <c:idx val="2"/>
            <c:bubble3D val="0"/>
            <c:spPr>
              <a:solidFill>
                <a:schemeClr val="accent3">
                  <a:shade val="80000"/>
                  <a:satMod val="180000"/>
                </a:schemeClr>
              </a:solidFill>
              <a:ln>
                <a:noFill/>
              </a:ln>
              <a:effectLst/>
            </c:spPr>
            <c:extLst>
              <c:ext xmlns:c16="http://schemas.microsoft.com/office/drawing/2014/chart" uri="{C3380CC4-5D6E-409C-BE32-E72D297353CC}">
                <c16:uniqueId val="{00000005-5BDD-4FF4-B0C1-A12A0CC29B79}"/>
              </c:ext>
            </c:extLst>
          </c:dPt>
          <c:dPt>
            <c:idx val="3"/>
            <c:bubble3D val="0"/>
            <c:spPr>
              <a:solidFill>
                <a:schemeClr val="accent4">
                  <a:shade val="80000"/>
                  <a:satMod val="180000"/>
                </a:schemeClr>
              </a:solidFill>
              <a:ln>
                <a:noFill/>
              </a:ln>
              <a:effectLst/>
            </c:spPr>
            <c:extLst>
              <c:ext xmlns:c16="http://schemas.microsoft.com/office/drawing/2014/chart" uri="{C3380CC4-5D6E-409C-BE32-E72D297353CC}">
                <c16:uniqueId val="{00000007-5BDD-4FF4-B0C1-A12A0CC29B79}"/>
              </c:ext>
            </c:extLst>
          </c:dPt>
          <c:cat>
            <c:strRef>
              <c:f>Sheet1!$A$2:$A$5</c:f>
              <c:strCache>
                <c:ptCount val="2"/>
                <c:pt idx="0">
                  <c:v>Modern</c:v>
                </c:pt>
                <c:pt idx="1">
                  <c:v>Legacy</c:v>
                </c:pt>
              </c:strCache>
            </c:strRef>
          </c:cat>
          <c:val>
            <c:numRef>
              <c:f>Sheet1!$B$2:$B$5</c:f>
              <c:numCache>
                <c:formatCode>General</c:formatCode>
                <c:ptCount val="4"/>
                <c:pt idx="0">
                  <c:v>69</c:v>
                </c:pt>
                <c:pt idx="1">
                  <c:v>31</c:v>
                </c:pt>
              </c:numCache>
            </c:numRef>
          </c:val>
          <c:extLst>
            <c:ext xmlns:c16="http://schemas.microsoft.com/office/drawing/2014/chart" uri="{C3380CC4-5D6E-409C-BE32-E72D297353CC}">
              <c16:uniqueId val="{00000008-5BDD-4FF4-B0C1-A12A0CC29B7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0078D4"/>
              </a:solidFill>
              <a:ln>
                <a:noFill/>
              </a:ln>
              <a:effectLst/>
            </c:spPr>
            <c:extLst>
              <c:ext xmlns:c16="http://schemas.microsoft.com/office/drawing/2014/chart" uri="{C3380CC4-5D6E-409C-BE32-E72D297353CC}">
                <c16:uniqueId val="{00000001-C803-4AA6-95D1-53A30A4E51D7}"/>
              </c:ext>
            </c:extLst>
          </c:dPt>
          <c:dPt>
            <c:idx val="1"/>
            <c:bubble3D val="0"/>
            <c:spPr>
              <a:solidFill>
                <a:srgbClr val="243A5E"/>
              </a:solidFill>
              <a:ln>
                <a:noFill/>
              </a:ln>
              <a:effectLst/>
            </c:spPr>
            <c:extLst>
              <c:ext xmlns:c16="http://schemas.microsoft.com/office/drawing/2014/chart" uri="{C3380CC4-5D6E-409C-BE32-E72D297353CC}">
                <c16:uniqueId val="{00000003-C803-4AA6-95D1-53A30A4E51D7}"/>
              </c:ext>
            </c:extLst>
          </c:dPt>
          <c:dPt>
            <c:idx val="2"/>
            <c:bubble3D val="0"/>
            <c:spPr>
              <a:solidFill>
                <a:schemeClr val="accent3">
                  <a:shade val="80000"/>
                  <a:satMod val="180000"/>
                </a:schemeClr>
              </a:solidFill>
              <a:ln>
                <a:noFill/>
              </a:ln>
              <a:effectLst/>
            </c:spPr>
            <c:extLst>
              <c:ext xmlns:c16="http://schemas.microsoft.com/office/drawing/2014/chart" uri="{C3380CC4-5D6E-409C-BE32-E72D297353CC}">
                <c16:uniqueId val="{00000005-C803-4AA6-95D1-53A30A4E51D7}"/>
              </c:ext>
            </c:extLst>
          </c:dPt>
          <c:dPt>
            <c:idx val="3"/>
            <c:bubble3D val="0"/>
            <c:spPr>
              <a:solidFill>
                <a:schemeClr val="accent4">
                  <a:shade val="80000"/>
                  <a:satMod val="180000"/>
                </a:schemeClr>
              </a:solidFill>
              <a:ln>
                <a:noFill/>
              </a:ln>
              <a:effectLst/>
            </c:spPr>
            <c:extLst>
              <c:ext xmlns:c16="http://schemas.microsoft.com/office/drawing/2014/chart" uri="{C3380CC4-5D6E-409C-BE32-E72D297353CC}">
                <c16:uniqueId val="{00000007-C803-4AA6-95D1-53A30A4E51D7}"/>
              </c:ext>
            </c:extLst>
          </c:dPt>
          <c:cat>
            <c:strRef>
              <c:f>Sheet1!$A$2:$A$5</c:f>
              <c:strCache>
                <c:ptCount val="2"/>
                <c:pt idx="0">
                  <c:v>Modern</c:v>
                </c:pt>
                <c:pt idx="1">
                  <c:v>Legacy</c:v>
                </c:pt>
              </c:strCache>
            </c:strRef>
          </c:cat>
          <c:val>
            <c:numRef>
              <c:f>Sheet1!$B$2:$B$5</c:f>
              <c:numCache>
                <c:formatCode>General</c:formatCode>
                <c:ptCount val="4"/>
                <c:pt idx="0">
                  <c:v>23</c:v>
                </c:pt>
                <c:pt idx="1">
                  <c:v>72</c:v>
                </c:pt>
              </c:numCache>
            </c:numRef>
          </c:val>
          <c:extLst>
            <c:ext xmlns:c16="http://schemas.microsoft.com/office/drawing/2014/chart" uri="{C3380CC4-5D6E-409C-BE32-E72D297353CC}">
              <c16:uniqueId val="{00000008-C803-4AA6-95D1-53A30A4E51D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0078D4"/>
              </a:solidFill>
              <a:ln>
                <a:noFill/>
              </a:ln>
              <a:effectLst/>
            </c:spPr>
            <c:extLst>
              <c:ext xmlns:c16="http://schemas.microsoft.com/office/drawing/2014/chart" uri="{C3380CC4-5D6E-409C-BE32-E72D297353CC}">
                <c16:uniqueId val="{00000001-C803-4AA6-95D1-53A30A4E51D7}"/>
              </c:ext>
            </c:extLst>
          </c:dPt>
          <c:dPt>
            <c:idx val="1"/>
            <c:bubble3D val="0"/>
            <c:spPr>
              <a:solidFill>
                <a:srgbClr val="243A5E"/>
              </a:solidFill>
              <a:ln>
                <a:noFill/>
              </a:ln>
              <a:effectLst/>
            </c:spPr>
            <c:extLst>
              <c:ext xmlns:c16="http://schemas.microsoft.com/office/drawing/2014/chart" uri="{C3380CC4-5D6E-409C-BE32-E72D297353CC}">
                <c16:uniqueId val="{00000003-C803-4AA6-95D1-53A30A4E51D7}"/>
              </c:ext>
            </c:extLst>
          </c:dPt>
          <c:dPt>
            <c:idx val="2"/>
            <c:bubble3D val="0"/>
            <c:spPr>
              <a:solidFill>
                <a:schemeClr val="accent3">
                  <a:shade val="80000"/>
                  <a:satMod val="180000"/>
                </a:schemeClr>
              </a:solidFill>
              <a:ln>
                <a:noFill/>
              </a:ln>
              <a:effectLst/>
            </c:spPr>
            <c:extLst>
              <c:ext xmlns:c16="http://schemas.microsoft.com/office/drawing/2014/chart" uri="{C3380CC4-5D6E-409C-BE32-E72D297353CC}">
                <c16:uniqueId val="{00000005-C803-4AA6-95D1-53A30A4E51D7}"/>
              </c:ext>
            </c:extLst>
          </c:dPt>
          <c:dPt>
            <c:idx val="3"/>
            <c:bubble3D val="0"/>
            <c:spPr>
              <a:solidFill>
                <a:schemeClr val="accent4">
                  <a:shade val="80000"/>
                  <a:satMod val="180000"/>
                </a:schemeClr>
              </a:solidFill>
              <a:ln>
                <a:noFill/>
              </a:ln>
              <a:effectLst/>
            </c:spPr>
            <c:extLst>
              <c:ext xmlns:c16="http://schemas.microsoft.com/office/drawing/2014/chart" uri="{C3380CC4-5D6E-409C-BE32-E72D297353CC}">
                <c16:uniqueId val="{00000007-C803-4AA6-95D1-53A30A4E51D7}"/>
              </c:ext>
            </c:extLst>
          </c:dPt>
          <c:cat>
            <c:strRef>
              <c:f>Sheet1!$A$2:$A$5</c:f>
              <c:strCache>
                <c:ptCount val="2"/>
                <c:pt idx="0">
                  <c:v>Modern</c:v>
                </c:pt>
                <c:pt idx="1">
                  <c:v>Legacy</c:v>
                </c:pt>
              </c:strCache>
            </c:strRef>
          </c:cat>
          <c:val>
            <c:numRef>
              <c:f>Sheet1!$B$2:$B$5</c:f>
              <c:numCache>
                <c:formatCode>General</c:formatCode>
                <c:ptCount val="4"/>
                <c:pt idx="0">
                  <c:v>7</c:v>
                </c:pt>
                <c:pt idx="1">
                  <c:v>93</c:v>
                </c:pt>
              </c:numCache>
            </c:numRef>
          </c:val>
          <c:extLst>
            <c:ext xmlns:c16="http://schemas.microsoft.com/office/drawing/2014/chart" uri="{C3380CC4-5D6E-409C-BE32-E72D297353CC}">
              <c16:uniqueId val="{00000008-C803-4AA6-95D1-53A30A4E51D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0078D4"/>
              </a:solidFill>
              <a:ln>
                <a:noFill/>
              </a:ln>
              <a:effectLst/>
            </c:spPr>
            <c:extLst>
              <c:ext xmlns:c16="http://schemas.microsoft.com/office/drawing/2014/chart" uri="{C3380CC4-5D6E-409C-BE32-E72D297353CC}">
                <c16:uniqueId val="{00000001-C803-4AA6-95D1-53A30A4E51D7}"/>
              </c:ext>
            </c:extLst>
          </c:dPt>
          <c:dPt>
            <c:idx val="1"/>
            <c:bubble3D val="0"/>
            <c:spPr>
              <a:solidFill>
                <a:srgbClr val="243A5E"/>
              </a:solidFill>
              <a:ln>
                <a:noFill/>
              </a:ln>
              <a:effectLst/>
            </c:spPr>
            <c:extLst>
              <c:ext xmlns:c16="http://schemas.microsoft.com/office/drawing/2014/chart" uri="{C3380CC4-5D6E-409C-BE32-E72D297353CC}">
                <c16:uniqueId val="{00000003-C803-4AA6-95D1-53A30A4E51D7}"/>
              </c:ext>
            </c:extLst>
          </c:dPt>
          <c:dPt>
            <c:idx val="2"/>
            <c:bubble3D val="0"/>
            <c:spPr>
              <a:solidFill>
                <a:schemeClr val="accent3">
                  <a:shade val="80000"/>
                  <a:satMod val="180000"/>
                </a:schemeClr>
              </a:solidFill>
              <a:ln>
                <a:noFill/>
              </a:ln>
              <a:effectLst/>
            </c:spPr>
            <c:extLst>
              <c:ext xmlns:c16="http://schemas.microsoft.com/office/drawing/2014/chart" uri="{C3380CC4-5D6E-409C-BE32-E72D297353CC}">
                <c16:uniqueId val="{00000005-C803-4AA6-95D1-53A30A4E51D7}"/>
              </c:ext>
            </c:extLst>
          </c:dPt>
          <c:dPt>
            <c:idx val="3"/>
            <c:bubble3D val="0"/>
            <c:spPr>
              <a:solidFill>
                <a:schemeClr val="accent4">
                  <a:shade val="80000"/>
                  <a:satMod val="180000"/>
                </a:schemeClr>
              </a:solidFill>
              <a:ln>
                <a:noFill/>
              </a:ln>
              <a:effectLst/>
            </c:spPr>
            <c:extLst>
              <c:ext xmlns:c16="http://schemas.microsoft.com/office/drawing/2014/chart" uri="{C3380CC4-5D6E-409C-BE32-E72D297353CC}">
                <c16:uniqueId val="{00000007-C803-4AA6-95D1-53A30A4E51D7}"/>
              </c:ext>
            </c:extLst>
          </c:dPt>
          <c:cat>
            <c:strRef>
              <c:f>Sheet1!$A$2:$A$5</c:f>
              <c:strCache>
                <c:ptCount val="2"/>
                <c:pt idx="0">
                  <c:v>Modern</c:v>
                </c:pt>
                <c:pt idx="1">
                  <c:v>Legacy</c:v>
                </c:pt>
              </c:strCache>
            </c:strRef>
          </c:cat>
          <c:val>
            <c:numRef>
              <c:f>Sheet1!$B$2:$B$5</c:f>
              <c:numCache>
                <c:formatCode>General</c:formatCode>
                <c:ptCount val="4"/>
                <c:pt idx="0">
                  <c:v>23</c:v>
                </c:pt>
                <c:pt idx="1">
                  <c:v>77</c:v>
                </c:pt>
              </c:numCache>
            </c:numRef>
          </c:val>
          <c:extLst>
            <c:ext xmlns:c16="http://schemas.microsoft.com/office/drawing/2014/chart" uri="{C3380CC4-5D6E-409C-BE32-E72D297353CC}">
              <c16:uniqueId val="{00000008-C803-4AA6-95D1-53A30A4E51D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0078D4"/>
              </a:solidFill>
              <a:ln>
                <a:noFill/>
              </a:ln>
              <a:effectLst/>
            </c:spPr>
            <c:extLst>
              <c:ext xmlns:c16="http://schemas.microsoft.com/office/drawing/2014/chart" uri="{C3380CC4-5D6E-409C-BE32-E72D297353CC}">
                <c16:uniqueId val="{00000001-C803-4AA6-95D1-53A30A4E51D7}"/>
              </c:ext>
            </c:extLst>
          </c:dPt>
          <c:dPt>
            <c:idx val="1"/>
            <c:bubble3D val="0"/>
            <c:spPr>
              <a:solidFill>
                <a:srgbClr val="243A5E"/>
              </a:solidFill>
              <a:ln>
                <a:noFill/>
              </a:ln>
              <a:effectLst/>
            </c:spPr>
            <c:extLst>
              <c:ext xmlns:c16="http://schemas.microsoft.com/office/drawing/2014/chart" uri="{C3380CC4-5D6E-409C-BE32-E72D297353CC}">
                <c16:uniqueId val="{00000003-C803-4AA6-95D1-53A30A4E51D7}"/>
              </c:ext>
            </c:extLst>
          </c:dPt>
          <c:dPt>
            <c:idx val="2"/>
            <c:bubble3D val="0"/>
            <c:spPr>
              <a:solidFill>
                <a:schemeClr val="accent3">
                  <a:shade val="80000"/>
                  <a:satMod val="180000"/>
                </a:schemeClr>
              </a:solidFill>
              <a:ln>
                <a:noFill/>
              </a:ln>
              <a:effectLst/>
            </c:spPr>
            <c:extLst>
              <c:ext xmlns:c16="http://schemas.microsoft.com/office/drawing/2014/chart" uri="{C3380CC4-5D6E-409C-BE32-E72D297353CC}">
                <c16:uniqueId val="{00000005-C803-4AA6-95D1-53A30A4E51D7}"/>
              </c:ext>
            </c:extLst>
          </c:dPt>
          <c:dPt>
            <c:idx val="3"/>
            <c:bubble3D val="0"/>
            <c:spPr>
              <a:solidFill>
                <a:schemeClr val="accent4">
                  <a:shade val="80000"/>
                  <a:satMod val="180000"/>
                </a:schemeClr>
              </a:solidFill>
              <a:ln>
                <a:noFill/>
              </a:ln>
              <a:effectLst/>
            </c:spPr>
            <c:extLst>
              <c:ext xmlns:c16="http://schemas.microsoft.com/office/drawing/2014/chart" uri="{C3380CC4-5D6E-409C-BE32-E72D297353CC}">
                <c16:uniqueId val="{00000007-C803-4AA6-95D1-53A30A4E51D7}"/>
              </c:ext>
            </c:extLst>
          </c:dPt>
          <c:cat>
            <c:strRef>
              <c:f>Sheet1!$A$2:$A$5</c:f>
              <c:strCache>
                <c:ptCount val="2"/>
                <c:pt idx="0">
                  <c:v>Modern</c:v>
                </c:pt>
                <c:pt idx="1">
                  <c:v>Legacy</c:v>
                </c:pt>
              </c:strCache>
            </c:strRef>
          </c:cat>
          <c:val>
            <c:numRef>
              <c:f>Sheet1!$B$2:$B$5</c:f>
              <c:numCache>
                <c:formatCode>General</c:formatCode>
                <c:ptCount val="4"/>
                <c:pt idx="0">
                  <c:v>43</c:v>
                </c:pt>
                <c:pt idx="1">
                  <c:v>57</c:v>
                </c:pt>
              </c:numCache>
            </c:numRef>
          </c:val>
          <c:extLst>
            <c:ext xmlns:c16="http://schemas.microsoft.com/office/drawing/2014/chart" uri="{C3380CC4-5D6E-409C-BE32-E72D297353CC}">
              <c16:uniqueId val="{00000008-C803-4AA6-95D1-53A30A4E51D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0078D4"/>
              </a:solidFill>
              <a:ln>
                <a:noFill/>
              </a:ln>
              <a:effectLst/>
            </c:spPr>
            <c:extLst>
              <c:ext xmlns:c16="http://schemas.microsoft.com/office/drawing/2014/chart" uri="{C3380CC4-5D6E-409C-BE32-E72D297353CC}">
                <c16:uniqueId val="{00000001-4162-4253-9E42-2F336C8915E8}"/>
              </c:ext>
            </c:extLst>
          </c:dPt>
          <c:dPt>
            <c:idx val="1"/>
            <c:bubble3D val="0"/>
            <c:spPr>
              <a:solidFill>
                <a:srgbClr val="243A5E"/>
              </a:solidFill>
              <a:ln>
                <a:noFill/>
              </a:ln>
              <a:effectLst/>
            </c:spPr>
            <c:extLst>
              <c:ext xmlns:c16="http://schemas.microsoft.com/office/drawing/2014/chart" uri="{C3380CC4-5D6E-409C-BE32-E72D297353CC}">
                <c16:uniqueId val="{00000003-4162-4253-9E42-2F336C8915E8}"/>
              </c:ext>
            </c:extLst>
          </c:dPt>
          <c:dPt>
            <c:idx val="2"/>
            <c:bubble3D val="0"/>
            <c:spPr>
              <a:solidFill>
                <a:schemeClr val="accent3">
                  <a:shade val="80000"/>
                  <a:satMod val="180000"/>
                </a:schemeClr>
              </a:solidFill>
              <a:ln>
                <a:noFill/>
              </a:ln>
              <a:effectLst/>
            </c:spPr>
            <c:extLst>
              <c:ext xmlns:c16="http://schemas.microsoft.com/office/drawing/2014/chart" uri="{C3380CC4-5D6E-409C-BE32-E72D297353CC}">
                <c16:uniqueId val="{00000005-4162-4253-9E42-2F336C8915E8}"/>
              </c:ext>
            </c:extLst>
          </c:dPt>
          <c:dPt>
            <c:idx val="3"/>
            <c:bubble3D val="0"/>
            <c:spPr>
              <a:solidFill>
                <a:schemeClr val="accent4">
                  <a:shade val="80000"/>
                  <a:satMod val="180000"/>
                </a:schemeClr>
              </a:solidFill>
              <a:ln>
                <a:noFill/>
              </a:ln>
              <a:effectLst/>
            </c:spPr>
            <c:extLst>
              <c:ext xmlns:c16="http://schemas.microsoft.com/office/drawing/2014/chart" uri="{C3380CC4-5D6E-409C-BE32-E72D297353CC}">
                <c16:uniqueId val="{00000007-4162-4253-9E42-2F336C8915E8}"/>
              </c:ext>
            </c:extLst>
          </c:dPt>
          <c:cat>
            <c:strRef>
              <c:f>Sheet1!$A$2:$A$5</c:f>
              <c:strCache>
                <c:ptCount val="2"/>
                <c:pt idx="0">
                  <c:v>Modern</c:v>
                </c:pt>
                <c:pt idx="1">
                  <c:v>Legacy</c:v>
                </c:pt>
              </c:strCache>
            </c:strRef>
          </c:cat>
          <c:val>
            <c:numRef>
              <c:f>Sheet1!$B$2:$B$5</c:f>
              <c:numCache>
                <c:formatCode>General</c:formatCode>
                <c:ptCount val="4"/>
                <c:pt idx="0">
                  <c:v>25</c:v>
                </c:pt>
                <c:pt idx="1">
                  <c:v>75</c:v>
                </c:pt>
              </c:numCache>
            </c:numRef>
          </c:val>
          <c:extLst>
            <c:ext xmlns:c16="http://schemas.microsoft.com/office/drawing/2014/chart" uri="{C3380CC4-5D6E-409C-BE32-E72D297353CC}">
              <c16:uniqueId val="{00000008-4162-4253-9E42-2F336C8915E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0078D4"/>
              </a:solidFill>
              <a:ln>
                <a:noFill/>
              </a:ln>
              <a:effectLst/>
            </c:spPr>
            <c:extLst>
              <c:ext xmlns:c16="http://schemas.microsoft.com/office/drawing/2014/chart" uri="{C3380CC4-5D6E-409C-BE32-E72D297353CC}">
                <c16:uniqueId val="{00000001-C803-4AA6-95D1-53A30A4E51D7}"/>
              </c:ext>
            </c:extLst>
          </c:dPt>
          <c:dPt>
            <c:idx val="1"/>
            <c:bubble3D val="0"/>
            <c:spPr>
              <a:solidFill>
                <a:srgbClr val="243A5E"/>
              </a:solidFill>
              <a:ln>
                <a:noFill/>
              </a:ln>
              <a:effectLst/>
            </c:spPr>
            <c:extLst>
              <c:ext xmlns:c16="http://schemas.microsoft.com/office/drawing/2014/chart" uri="{C3380CC4-5D6E-409C-BE32-E72D297353CC}">
                <c16:uniqueId val="{00000003-C803-4AA6-95D1-53A30A4E51D7}"/>
              </c:ext>
            </c:extLst>
          </c:dPt>
          <c:dPt>
            <c:idx val="2"/>
            <c:bubble3D val="0"/>
            <c:spPr>
              <a:solidFill>
                <a:schemeClr val="accent3">
                  <a:shade val="80000"/>
                  <a:satMod val="180000"/>
                </a:schemeClr>
              </a:solidFill>
              <a:ln>
                <a:noFill/>
              </a:ln>
              <a:effectLst/>
            </c:spPr>
            <c:extLst>
              <c:ext xmlns:c16="http://schemas.microsoft.com/office/drawing/2014/chart" uri="{C3380CC4-5D6E-409C-BE32-E72D297353CC}">
                <c16:uniqueId val="{00000005-C803-4AA6-95D1-53A30A4E51D7}"/>
              </c:ext>
            </c:extLst>
          </c:dPt>
          <c:dPt>
            <c:idx val="3"/>
            <c:bubble3D val="0"/>
            <c:spPr>
              <a:solidFill>
                <a:schemeClr val="accent4">
                  <a:shade val="80000"/>
                  <a:satMod val="180000"/>
                </a:schemeClr>
              </a:solidFill>
              <a:ln>
                <a:noFill/>
              </a:ln>
              <a:effectLst/>
            </c:spPr>
            <c:extLst>
              <c:ext xmlns:c16="http://schemas.microsoft.com/office/drawing/2014/chart" uri="{C3380CC4-5D6E-409C-BE32-E72D297353CC}">
                <c16:uniqueId val="{00000007-C803-4AA6-95D1-53A30A4E51D7}"/>
              </c:ext>
            </c:extLst>
          </c:dPt>
          <c:cat>
            <c:strRef>
              <c:f>Sheet1!$A$2:$A$5</c:f>
              <c:strCache>
                <c:ptCount val="2"/>
                <c:pt idx="0">
                  <c:v>Modern</c:v>
                </c:pt>
                <c:pt idx="1">
                  <c:v>Legacy</c:v>
                </c:pt>
              </c:strCache>
            </c:strRef>
          </c:cat>
          <c:val>
            <c:numRef>
              <c:f>Sheet1!$B$2:$B$5</c:f>
              <c:numCache>
                <c:formatCode>General</c:formatCode>
                <c:ptCount val="4"/>
                <c:pt idx="0">
                  <c:v>12</c:v>
                </c:pt>
                <c:pt idx="1">
                  <c:v>88</c:v>
                </c:pt>
              </c:numCache>
            </c:numRef>
          </c:val>
          <c:extLst>
            <c:ext xmlns:c16="http://schemas.microsoft.com/office/drawing/2014/chart" uri="{C3380CC4-5D6E-409C-BE32-E72D297353CC}">
              <c16:uniqueId val="{00000008-C803-4AA6-95D1-53A30A4E51D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rgbClr val="0078D7"/>
            </a:solidFill>
          </c:spPr>
          <c:dPt>
            <c:idx val="0"/>
            <c:bubble3D val="0"/>
            <c:spPr>
              <a:solidFill>
                <a:srgbClr val="243A5E"/>
              </a:solidFill>
              <a:ln>
                <a:noFill/>
              </a:ln>
              <a:effectLst/>
            </c:spPr>
            <c:extLst>
              <c:ext xmlns:c16="http://schemas.microsoft.com/office/drawing/2014/chart" uri="{C3380CC4-5D6E-409C-BE32-E72D297353CC}">
                <c16:uniqueId val="{00000001-C803-4AA6-95D1-53A30A4E51D7}"/>
              </c:ext>
            </c:extLst>
          </c:dPt>
          <c:dPt>
            <c:idx val="1"/>
            <c:bubble3D val="0"/>
            <c:spPr>
              <a:solidFill>
                <a:srgbClr val="0078D7"/>
              </a:solidFill>
              <a:ln>
                <a:noFill/>
              </a:ln>
              <a:effectLst/>
            </c:spPr>
            <c:extLst>
              <c:ext xmlns:c16="http://schemas.microsoft.com/office/drawing/2014/chart" uri="{C3380CC4-5D6E-409C-BE32-E72D297353CC}">
                <c16:uniqueId val="{00000003-C803-4AA6-95D1-53A30A4E51D7}"/>
              </c:ext>
            </c:extLst>
          </c:dPt>
          <c:dPt>
            <c:idx val="2"/>
            <c:bubble3D val="0"/>
            <c:spPr>
              <a:solidFill>
                <a:srgbClr val="0078D7"/>
              </a:solidFill>
              <a:ln>
                <a:noFill/>
              </a:ln>
              <a:effectLst/>
            </c:spPr>
            <c:extLst>
              <c:ext xmlns:c16="http://schemas.microsoft.com/office/drawing/2014/chart" uri="{C3380CC4-5D6E-409C-BE32-E72D297353CC}">
                <c16:uniqueId val="{00000005-C803-4AA6-95D1-53A30A4E51D7}"/>
              </c:ext>
            </c:extLst>
          </c:dPt>
          <c:dPt>
            <c:idx val="3"/>
            <c:bubble3D val="0"/>
            <c:spPr>
              <a:solidFill>
                <a:srgbClr val="0078D7"/>
              </a:solidFill>
              <a:ln>
                <a:noFill/>
              </a:ln>
              <a:effectLst/>
            </c:spPr>
            <c:extLst>
              <c:ext xmlns:c16="http://schemas.microsoft.com/office/drawing/2014/chart" uri="{C3380CC4-5D6E-409C-BE32-E72D297353CC}">
                <c16:uniqueId val="{00000007-C803-4AA6-95D1-53A30A4E51D7}"/>
              </c:ext>
            </c:extLst>
          </c:dPt>
          <c:cat>
            <c:strRef>
              <c:f>Sheet1!$A$2:$A$5</c:f>
              <c:strCache>
                <c:ptCount val="2"/>
                <c:pt idx="0">
                  <c:v>Modern</c:v>
                </c:pt>
                <c:pt idx="1">
                  <c:v>Legacy</c:v>
                </c:pt>
              </c:strCache>
            </c:strRef>
          </c:cat>
          <c:val>
            <c:numRef>
              <c:f>Sheet1!$B$2:$B$5</c:f>
              <c:numCache>
                <c:formatCode>General</c:formatCode>
                <c:ptCount val="4"/>
                <c:pt idx="0">
                  <c:v>76</c:v>
                </c:pt>
                <c:pt idx="1">
                  <c:v>24</c:v>
                </c:pt>
              </c:numCache>
            </c:numRef>
          </c:val>
          <c:extLst>
            <c:ext xmlns:c16="http://schemas.microsoft.com/office/drawing/2014/chart" uri="{C3380CC4-5D6E-409C-BE32-E72D297353CC}">
              <c16:uniqueId val="{00000008-C803-4AA6-95D1-53A30A4E51D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243A5E"/>
              </a:solidFill>
              <a:ln>
                <a:noFill/>
              </a:ln>
              <a:effectLst/>
            </c:spPr>
            <c:extLst>
              <c:ext xmlns:c16="http://schemas.microsoft.com/office/drawing/2014/chart" uri="{C3380CC4-5D6E-409C-BE32-E72D297353CC}">
                <c16:uniqueId val="{00000001-C803-4AA6-95D1-53A30A4E51D7}"/>
              </c:ext>
            </c:extLst>
          </c:dPt>
          <c:dPt>
            <c:idx val="1"/>
            <c:bubble3D val="0"/>
            <c:spPr>
              <a:solidFill>
                <a:srgbClr val="0078D7"/>
              </a:solidFill>
              <a:ln>
                <a:noFill/>
              </a:ln>
              <a:effectLst/>
            </c:spPr>
            <c:extLst>
              <c:ext xmlns:c16="http://schemas.microsoft.com/office/drawing/2014/chart" uri="{C3380CC4-5D6E-409C-BE32-E72D297353CC}">
                <c16:uniqueId val="{00000003-C803-4AA6-95D1-53A30A4E51D7}"/>
              </c:ext>
            </c:extLst>
          </c:dPt>
          <c:dPt>
            <c:idx val="2"/>
            <c:bubble3D val="0"/>
            <c:spPr>
              <a:solidFill>
                <a:schemeClr val="accent3">
                  <a:shade val="80000"/>
                  <a:satMod val="180000"/>
                </a:schemeClr>
              </a:solidFill>
              <a:ln>
                <a:noFill/>
              </a:ln>
              <a:effectLst/>
            </c:spPr>
            <c:extLst>
              <c:ext xmlns:c16="http://schemas.microsoft.com/office/drawing/2014/chart" uri="{C3380CC4-5D6E-409C-BE32-E72D297353CC}">
                <c16:uniqueId val="{00000005-C803-4AA6-95D1-53A30A4E51D7}"/>
              </c:ext>
            </c:extLst>
          </c:dPt>
          <c:dPt>
            <c:idx val="3"/>
            <c:bubble3D val="0"/>
            <c:spPr>
              <a:solidFill>
                <a:schemeClr val="accent4">
                  <a:shade val="80000"/>
                  <a:satMod val="180000"/>
                </a:schemeClr>
              </a:solidFill>
              <a:ln>
                <a:noFill/>
              </a:ln>
              <a:effectLst/>
            </c:spPr>
            <c:extLst>
              <c:ext xmlns:c16="http://schemas.microsoft.com/office/drawing/2014/chart" uri="{C3380CC4-5D6E-409C-BE32-E72D297353CC}">
                <c16:uniqueId val="{00000007-C803-4AA6-95D1-53A30A4E51D7}"/>
              </c:ext>
            </c:extLst>
          </c:dPt>
          <c:cat>
            <c:strRef>
              <c:f>Sheet1!$A$2:$A$5</c:f>
              <c:strCache>
                <c:ptCount val="2"/>
                <c:pt idx="0">
                  <c:v>Modern</c:v>
                </c:pt>
                <c:pt idx="1">
                  <c:v>Legacy</c:v>
                </c:pt>
              </c:strCache>
            </c:strRef>
          </c:cat>
          <c:val>
            <c:numRef>
              <c:f>Sheet1!$B$2:$B$5</c:f>
              <c:numCache>
                <c:formatCode>General</c:formatCode>
                <c:ptCount val="4"/>
                <c:pt idx="0">
                  <c:v>65</c:v>
                </c:pt>
                <c:pt idx="1">
                  <c:v>35</c:v>
                </c:pt>
              </c:numCache>
            </c:numRef>
          </c:val>
          <c:extLst>
            <c:ext xmlns:c16="http://schemas.microsoft.com/office/drawing/2014/chart" uri="{C3380CC4-5D6E-409C-BE32-E72D297353CC}">
              <c16:uniqueId val="{00000008-C803-4AA6-95D1-53A30A4E51D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3.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4.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5.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6.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8.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9.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10/26/2021 5:09 AM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10/26/2021 5:09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sldNum="0" hdr="0" ftr="0" dt="0"/>
  <p:notesStyle>
    <a:lvl1pPr marL="0" algn="l" defTabSz="914367" rtl="0" eaLnBrk="1" latinLnBrk="0" hangingPunct="1">
      <a:lnSpc>
        <a:spcPct val="90000"/>
      </a:lnSpc>
      <a:spcAft>
        <a:spcPts val="333"/>
      </a:spcAft>
      <a:defRPr sz="882" kern="1200">
        <a:solidFill>
          <a:schemeClr val="tx1"/>
        </a:solidFill>
        <a:latin typeface="Segoe UI Light"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advocacy.sba.gov/2021/01/21/annual-report-of-the-office-of-economic-research-fy-2019/"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t>Presentation notes: </a:t>
            </a:r>
          </a:p>
          <a:p>
            <a:pPr marL="171450" indent="-171450">
              <a:buFontTx/>
              <a:buChar char="-"/>
            </a:pPr>
            <a:r>
              <a:rPr lang="en-US" sz="1000"/>
              <a:t>Do not show</a:t>
            </a:r>
          </a:p>
          <a:p>
            <a:pPr marL="171450" indent="-171450">
              <a:buFontTx/>
              <a:buChar char="-"/>
            </a:pPr>
            <a:r>
              <a:rPr lang="en-US" sz="1000"/>
              <a:t>Remove from all slides prior to sharing</a:t>
            </a:r>
          </a:p>
        </p:txBody>
      </p:sp>
    </p:spTree>
    <p:extLst>
      <p:ext uri="{BB962C8B-B14F-4D97-AF65-F5344CB8AC3E}">
        <p14:creationId xmlns:p14="http://schemas.microsoft.com/office/powerpoint/2010/main" val="2309616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Segoe UI" panose="020B0502040204020203" pitchFamily="34" charset="0"/>
                <a:ea typeface="Times New Roman" panose="02020603050405020304" pitchFamily="18" charset="0"/>
                <a:cs typeface="Segoe UI" panose="020B0502040204020203" pitchFamily="34" charset="0"/>
              </a:rPr>
              <a:t>Specifically, we see customers face challenges in three key areas: productivity, communication, and security.</a:t>
            </a:r>
            <a:endParaRPr lang="en-US" sz="1800">
              <a:effectLst/>
              <a:latin typeface="Segoe UI" panose="020B0502040204020203" pitchFamily="34" charset="0"/>
              <a:ea typeface="Calibri" panose="020F0502020204030204" pitchFamily="34" charset="0"/>
              <a:cs typeface="Segoe UI" panose="020B0502040204020203" pitchFamily="34" charset="0"/>
            </a:endParaRPr>
          </a:p>
          <a:p>
            <a:pPr marL="0" marR="0">
              <a:spcBef>
                <a:spcPts val="0"/>
              </a:spcBef>
              <a:spcAft>
                <a:spcPts val="0"/>
              </a:spcAft>
            </a:pPr>
            <a:r>
              <a:rPr lang="en-US" sz="1800">
                <a:effectLst/>
                <a:latin typeface="Segoe UI" panose="020B0502040204020203" pitchFamily="34" charset="0"/>
                <a:ea typeface="Times New Roman" panose="02020603050405020304" pitchFamily="18" charset="0"/>
                <a:cs typeface="Segoe UI" panose="020B0502040204020203" pitchFamily="34" charset="0"/>
              </a:rPr>
              <a:t> </a:t>
            </a:r>
            <a:endParaRPr lang="en-US" sz="1800">
              <a:effectLst/>
              <a:latin typeface="Segoe UI" panose="020B0502040204020203" pitchFamily="34" charset="0"/>
              <a:ea typeface="Calibri" panose="020F0502020204030204" pitchFamily="34" charset="0"/>
              <a:cs typeface="Segoe UI" panose="020B0502040204020203" pitchFamily="34" charset="0"/>
            </a:endParaRPr>
          </a:p>
          <a:p>
            <a:pPr marL="0" marR="0">
              <a:spcBef>
                <a:spcPts val="0"/>
              </a:spcBef>
              <a:spcAft>
                <a:spcPts val="0"/>
              </a:spcAft>
            </a:pPr>
            <a:r>
              <a:rPr lang="en-US" sz="1800" i="1">
                <a:effectLst/>
                <a:latin typeface="Segoe UI" panose="020B0502040204020203" pitchFamily="34" charset="0"/>
                <a:ea typeface="Times New Roman" panose="02020603050405020304" pitchFamily="18" charset="0"/>
                <a:cs typeface="Segoe UI" panose="020B0502040204020203" pitchFamily="34" charset="0"/>
              </a:rPr>
              <a:t>(Note to presenter: go over challenges, and ask the customer if this list resonates with them, or if there are new/additional challenges they face in these three areas)</a:t>
            </a:r>
            <a:endParaRPr lang="en-US" sz="1800">
              <a:effectLst/>
              <a:latin typeface="Segoe UI" panose="020B0502040204020203" pitchFamily="34" charset="0"/>
              <a:ea typeface="Calibri" panose="020F0502020204030204" pitchFamily="34" charset="0"/>
              <a:cs typeface="Segoe UI" panose="020B0502040204020203" pitchFamily="34" charset="0"/>
            </a:endParaRPr>
          </a:p>
          <a:p>
            <a:endParaRPr lang="en-US" sz="1200" kern="1200">
              <a:solidFill>
                <a:schemeClr val="tx1"/>
              </a:solidFill>
              <a:effectLst/>
              <a:latin typeface="+mn-lt"/>
              <a:ea typeface="+mn-ea"/>
              <a:cs typeface="+mn-cs"/>
            </a:endParaRPr>
          </a:p>
        </p:txBody>
      </p:sp>
    </p:spTree>
    <p:extLst>
      <p:ext uri="{BB962C8B-B14F-4D97-AF65-F5344CB8AC3E}">
        <p14:creationId xmlns:p14="http://schemas.microsoft.com/office/powerpoint/2010/main" val="3367469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lnSpc>
                <a:spcPct val="100000"/>
              </a:lnSpc>
              <a:spcAft>
                <a:spcPts val="600"/>
              </a:spcAft>
              <a:buFont typeface="Arial" panose="020B0604020202020204" pitchFamily="34" charset="0"/>
              <a:buNone/>
              <a:defRPr/>
            </a:pPr>
            <a:r>
              <a:rPr lang="en-US" sz="1800">
                <a:effectLst/>
                <a:latin typeface="Segoe UI" panose="020B0502040204020203" pitchFamily="34" charset="0"/>
                <a:ea typeface="Times New Roman" panose="02020603050405020304" pitchFamily="18" charset="0"/>
                <a:cs typeface="Segoe UI" panose="020B0502040204020203" pitchFamily="34" charset="0"/>
              </a:rPr>
              <a:t>What if you were able to help your SMB customers, regardless of needs or size, use affordable technology to overcome their specific challenges? This includes the ability to:</a:t>
            </a:r>
          </a:p>
          <a:p>
            <a:pPr marL="0" lvl="0" indent="0" algn="l">
              <a:lnSpc>
                <a:spcPct val="100000"/>
              </a:lnSpc>
              <a:spcAft>
                <a:spcPts val="600"/>
              </a:spcAft>
              <a:buFont typeface="Arial" panose="020B0604020202020204" pitchFamily="34" charset="0"/>
              <a:buNone/>
              <a:defRPr/>
            </a:pPr>
            <a:endParaRPr lang="en-US" sz="1800" b="0">
              <a:gradFill>
                <a:gsLst>
                  <a:gs pos="2917">
                    <a:srgbClr val="282828"/>
                  </a:gs>
                  <a:gs pos="30000">
                    <a:srgbClr val="282828"/>
                  </a:gs>
                </a:gsLst>
                <a:lin ang="5400000" scaled="0"/>
              </a:gradFill>
              <a:effectLst/>
              <a:latin typeface="Segoe UI" panose="020B0502040204020203" pitchFamily="34" charset="0"/>
              <a:cs typeface="Segoe UI" panose="020B0502040204020203" pitchFamily="34" charset="0"/>
            </a:endParaRPr>
          </a:p>
          <a:p>
            <a:pPr marL="285750" lvl="0" indent="-285750" algn="l">
              <a:lnSpc>
                <a:spcPct val="100000"/>
              </a:lnSpc>
              <a:spcAft>
                <a:spcPts val="600"/>
              </a:spcAft>
              <a:buFont typeface="Arial" panose="020B0604020202020204" pitchFamily="34" charset="0"/>
              <a:buChar char="•"/>
              <a:defRPr/>
            </a:pPr>
            <a:r>
              <a:rPr lang="en-US" sz="1800" b="0">
                <a:gradFill>
                  <a:gsLst>
                    <a:gs pos="2917">
                      <a:srgbClr val="282828"/>
                    </a:gs>
                    <a:gs pos="30000">
                      <a:srgbClr val="282828"/>
                    </a:gs>
                  </a:gsLst>
                  <a:lin ang="5400000" scaled="0"/>
                </a:gradFill>
                <a:effectLst/>
                <a:latin typeface="Segoe UI" panose="020B0502040204020203" pitchFamily="34" charset="0"/>
                <a:cs typeface="Segoe UI" panose="020B0502040204020203" pitchFamily="34" charset="0"/>
              </a:rPr>
              <a:t>Stay productive and get things done</a:t>
            </a:r>
          </a:p>
          <a:p>
            <a:pPr marL="285750" lvl="0" indent="-285750" algn="l">
              <a:lnSpc>
                <a:spcPct val="100000"/>
              </a:lnSpc>
              <a:spcAft>
                <a:spcPts val="600"/>
              </a:spcAft>
              <a:buFont typeface="Arial" panose="020B0604020202020204" pitchFamily="34" charset="0"/>
              <a:buChar char="•"/>
              <a:defRPr/>
            </a:pPr>
            <a:r>
              <a:rPr lang="en-US" sz="1800" b="0">
                <a:gradFill>
                  <a:gsLst>
                    <a:gs pos="2917">
                      <a:srgbClr val="282828"/>
                    </a:gs>
                    <a:gs pos="30000">
                      <a:srgbClr val="282828"/>
                    </a:gs>
                  </a:gsLst>
                  <a:lin ang="5400000" scaled="0"/>
                </a:gradFill>
                <a:effectLst/>
                <a:latin typeface="Segoe UI" panose="020B0502040204020203" pitchFamily="34" charset="0"/>
                <a:cs typeface="Segoe UI" panose="020B0502040204020203" pitchFamily="34" charset="0"/>
              </a:rPr>
              <a:t>Collaborate easily with other employees, external partners, and clients, wherever they are</a:t>
            </a:r>
          </a:p>
          <a:p>
            <a:pPr marL="285750" lvl="0" indent="-285750" algn="l">
              <a:lnSpc>
                <a:spcPct val="100000"/>
              </a:lnSpc>
              <a:spcAft>
                <a:spcPts val="600"/>
              </a:spcAft>
              <a:buFont typeface="Arial" panose="020B0604020202020204" pitchFamily="34" charset="0"/>
              <a:buChar char="•"/>
              <a:defRPr/>
            </a:pPr>
            <a:r>
              <a:rPr lang="en-US" sz="1800" b="0">
                <a:gradFill>
                  <a:gsLst>
                    <a:gs pos="2917">
                      <a:srgbClr val="282828"/>
                    </a:gs>
                    <a:gs pos="30000">
                      <a:srgbClr val="282828"/>
                    </a:gs>
                  </a:gsLst>
                  <a:lin ang="5400000" scaled="0"/>
                </a:gradFill>
                <a:effectLst/>
                <a:latin typeface="Segoe UI" panose="020B0502040204020203" pitchFamily="34" charset="0"/>
                <a:cs typeface="Segoe UI" panose="020B0502040204020203" pitchFamily="34" charset="0"/>
              </a:rPr>
              <a:t>Rest easy, knowing that their technology is protected with technology they trust</a:t>
            </a:r>
            <a:endParaRPr lang="en-US" sz="1800" b="0">
              <a:gradFill>
                <a:gsLst>
                  <a:gs pos="2917">
                    <a:srgbClr val="282828"/>
                  </a:gs>
                  <a:gs pos="30000">
                    <a:srgbClr val="282828"/>
                  </a:gs>
                </a:gsLst>
                <a:lin ang="5400000" scaled="0"/>
              </a:gradFill>
              <a:latin typeface="+mn-lt"/>
              <a:cs typeface="Segoe UI Semibold" panose="020B0702040204020203" pitchFamily="34" charset="0"/>
            </a:endParaRPr>
          </a:p>
          <a:p>
            <a:endParaRPr lang="en-US" sz="1200" kern="1200">
              <a:solidFill>
                <a:schemeClr val="tx1"/>
              </a:solidFill>
              <a:effectLst/>
              <a:latin typeface="+mn-lt"/>
              <a:ea typeface="+mn-ea"/>
              <a:cs typeface="+mn-cs"/>
            </a:endParaRPr>
          </a:p>
        </p:txBody>
      </p:sp>
    </p:spTree>
    <p:extLst>
      <p:ext uri="{BB962C8B-B14F-4D97-AF65-F5344CB8AC3E}">
        <p14:creationId xmlns:p14="http://schemas.microsoft.com/office/powerpoint/2010/main" val="1652916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00">
                <a:solidFill>
                  <a:srgbClr val="000000"/>
                </a:solidFill>
                <a:effectLst/>
                <a:latin typeface="Segoe UI" panose="020B0502040204020203" pitchFamily="34" charset="0"/>
                <a:ea typeface="Calibri" panose="020F0502020204030204" pitchFamily="34" charset="0"/>
                <a:cs typeface="Segoe UI" panose="020B0502040204020203" pitchFamily="34" charset="0"/>
              </a:rPr>
              <a:t>With the right tools at hand, your SMB customers can increase productivity and grow their businesses. </a:t>
            </a:r>
            <a:r>
              <a:rPr lang="en-US" sz="800" kern="1200">
                <a:solidFill>
                  <a:schemeClr val="dk1"/>
                </a:solidFill>
                <a:effectLst/>
                <a:latin typeface="+mn-lt"/>
                <a:ea typeface="+mn-ea"/>
                <a:cs typeface="+mn-cs"/>
              </a:rPr>
              <a:t>Microsoft 365 is a cost-effective cloud solution for real-time collaboration and secure work from anywhere. People can use it to chat, call, host online meetings, and collaborate in real time for remote and onsite work. It includes Microsoft Teams, cloud storage, and familiar Office apps with advanced security options.</a:t>
            </a:r>
            <a:endParaRPr lang="en-US" sz="800" b="0">
              <a:gradFill>
                <a:gsLst>
                  <a:gs pos="2917">
                    <a:srgbClr val="282828"/>
                  </a:gs>
                  <a:gs pos="30000">
                    <a:srgbClr val="282828"/>
                  </a:gs>
                </a:gsLst>
                <a:lin ang="5400000" scaled="0"/>
              </a:gradFill>
              <a:latin typeface="+mn-lt"/>
              <a:cs typeface="Segoe UI Semibold" panose="020B0702040204020203" pitchFamily="34" charset="0"/>
            </a:endParaRPr>
          </a:p>
          <a:p>
            <a:endParaRPr lang="en-US"/>
          </a:p>
        </p:txBody>
      </p:sp>
    </p:spTree>
    <p:extLst>
      <p:ext uri="{BB962C8B-B14F-4D97-AF65-F5344CB8AC3E}">
        <p14:creationId xmlns:p14="http://schemas.microsoft.com/office/powerpoint/2010/main" val="3916853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a:t>While Microsoft 365 is the ideal solution to help small businesses overcome the challenges they’re facing today, not all SMBs are ready to move to the cloud. Some prefer to stay with a traditional model of “on-premise” computing where they purchase and own software outright. Or they may be interested in the cloud, but not ready to move to a partner-managed cloud solution due to budget constraints and/or the desire to manage their own IT. Microsoft offers a variety of solutions and ways to purchase technology to help customers modernize at their own pace.</a:t>
            </a:r>
          </a:p>
          <a:p>
            <a:endParaRPr lang="en-US"/>
          </a:p>
        </p:txBody>
      </p:sp>
    </p:spTree>
    <p:extLst>
      <p:ext uri="{BB962C8B-B14F-4D97-AF65-F5344CB8AC3E}">
        <p14:creationId xmlns:p14="http://schemas.microsoft.com/office/powerpoint/2010/main" val="4011662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Microsoft offers different ways to purchase technology based on three stages of digital transformation:</a:t>
            </a:r>
          </a:p>
          <a:p>
            <a:endParaRPr lang="en-US"/>
          </a:p>
          <a:p>
            <a:r>
              <a:rPr lang="en-US" b="1"/>
              <a:t>Classic</a:t>
            </a:r>
            <a:r>
              <a:rPr lang="en-US"/>
              <a:t>: at this stage, a customer wants an on-premise technology solution that they own outright in perpetuity. Microsoft Office Home &amp; Business 2021 is the best solution for this customer. They can purchase it as a “full packaged product” (FPP) in the box or online via electronic software distribution (ESD). They make a one-time payment for each license, which is tied to one device.</a:t>
            </a:r>
          </a:p>
          <a:p>
            <a:endParaRPr lang="en-US"/>
          </a:p>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a:t>Transitional</a:t>
            </a:r>
            <a:r>
              <a:rPr lang="en-US"/>
              <a:t>: customers at this stage are ready for the cloud, but still want to manage their own IT and/or aren’t ready for an ongoing subscription. A one-year prepaid subscription to </a:t>
            </a:r>
            <a:r>
              <a:rPr lang="en-US" sz="900"/>
              <a:t>Microsoft 365 Business Standard or</a:t>
            </a:r>
          </a:p>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a:t>Microsoft 365 Apps for Business is ideal for this customer. They can purchase a license for each user through FPP or ESD and pay in advance for one year.</a:t>
            </a:r>
          </a:p>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a:p>
          <a:p>
            <a:r>
              <a:rPr lang="en-US" b="1"/>
              <a:t>Innovative</a:t>
            </a:r>
            <a:r>
              <a:rPr lang="en-US"/>
              <a:t>: at this stage, a customer is ready for what we call “partner-managed cloud” where the partner deploys and manages their IT. They can upgrade or downgrade the # of users and/or the type of plan each user is on each month. They purchase a license for each user from a Microsoft partner through the Cloud Solution Provider (CSP) program and are billed monthly.  </a:t>
            </a:r>
          </a:p>
          <a:p>
            <a:endParaRPr lang="en-US"/>
          </a:p>
        </p:txBody>
      </p:sp>
    </p:spTree>
    <p:extLst>
      <p:ext uri="{BB962C8B-B14F-4D97-AF65-F5344CB8AC3E}">
        <p14:creationId xmlns:p14="http://schemas.microsoft.com/office/powerpoint/2010/main" val="4266604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customers interested in the cloud, there are four Microsoft 365 solutions to choose from:</a:t>
            </a:r>
          </a:p>
          <a:p>
            <a:endParaRPr lang="en-US"/>
          </a:p>
          <a:p>
            <a:pPr marL="171450" indent="-171450" algn="l">
              <a:buFont typeface="Arial" panose="020B0604020202020204" pitchFamily="34" charset="0"/>
              <a:buChar char="•"/>
            </a:pPr>
            <a:r>
              <a:rPr lang="en-US"/>
              <a:t>Microsoft Business Basic: includes c</a:t>
            </a:r>
            <a:r>
              <a:rPr lang="en-US" b="0" i="0">
                <a:solidFill>
                  <a:srgbClr val="000000"/>
                </a:solidFill>
                <a:effectLst/>
                <a:latin typeface="Segoe UI" panose="020B0502040204020203" pitchFamily="34" charset="0"/>
              </a:rPr>
              <a:t>hat, call, and meetings with up to 300 attendees; web versions of Office apps; 1 TB of cloud storage; business-class email; standard security; anytime phone and web support</a:t>
            </a:r>
          </a:p>
          <a:p>
            <a:pPr marL="171450" indent="-171450" algn="l">
              <a:buFont typeface="Arial" panose="020B0604020202020204" pitchFamily="34" charset="0"/>
              <a:buChar char="•"/>
            </a:pPr>
            <a:r>
              <a:rPr lang="en-US"/>
              <a:t>Microsoft 365 Business Standard: includes everything in Business Basic, plus </a:t>
            </a:r>
            <a:r>
              <a:rPr lang="en-US" b="0" i="0">
                <a:solidFill>
                  <a:srgbClr val="000000"/>
                </a:solidFill>
                <a:effectLst/>
                <a:latin typeface="Segoe UI" panose="020B0502040204020203" pitchFamily="34" charset="0"/>
              </a:rPr>
              <a:t>Desktop versions of Office apps with premium features and the ability to manage customer appointments</a:t>
            </a:r>
          </a:p>
          <a:p>
            <a:pPr marL="171450" indent="-171450" algn="l">
              <a:buFont typeface="Arial" panose="020B0604020202020204" pitchFamily="34" charset="0"/>
              <a:buChar char="•"/>
            </a:pPr>
            <a:r>
              <a:rPr lang="en-US"/>
              <a:t>Microsoft 365 Business Premium: includes everything in Business Standard, plus </a:t>
            </a:r>
            <a:r>
              <a:rPr lang="en-US" b="0" i="0">
                <a:solidFill>
                  <a:srgbClr val="000000"/>
                </a:solidFill>
                <a:effectLst/>
                <a:latin typeface="Segoe UI" panose="020B0502040204020203" pitchFamily="34" charset="0"/>
              </a:rPr>
              <a:t>advanced security, access and data control, and cyberthreat protection</a:t>
            </a:r>
          </a:p>
          <a:p>
            <a:pPr marL="171450" indent="-171450" algn="l">
              <a:buFont typeface="Arial" panose="020B0604020202020204" pitchFamily="34" charset="0"/>
              <a:buChar char="•"/>
            </a:pPr>
            <a:r>
              <a:rPr lang="en-US"/>
              <a:t>Microsoft 365 Apps for business: includes </a:t>
            </a:r>
            <a:r>
              <a:rPr lang="en-US" b="0" i="0">
                <a:solidFill>
                  <a:srgbClr val="000000"/>
                </a:solidFill>
                <a:effectLst/>
                <a:latin typeface="Segoe UI" panose="020B0502040204020203" pitchFamily="34" charset="0"/>
              </a:rPr>
              <a:t>desktop versions of Office apps with premium features, 1 TB of cloud storage, standard security,  anytime phone and web support</a:t>
            </a:r>
          </a:p>
          <a:p>
            <a:endParaRPr lang="en-US"/>
          </a:p>
        </p:txBody>
      </p:sp>
    </p:spTree>
    <p:extLst>
      <p:ext uri="{BB962C8B-B14F-4D97-AF65-F5344CB8AC3E}">
        <p14:creationId xmlns:p14="http://schemas.microsoft.com/office/powerpoint/2010/main" val="2720914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customers who are not yet ready to move to the cloud, Office 2021 is the best solution. </a:t>
            </a:r>
            <a:r>
              <a:rPr lang="en-US" b="0" i="0">
                <a:solidFill>
                  <a:srgbClr val="1E1E1E"/>
                </a:solidFill>
                <a:effectLst/>
                <a:latin typeface="Segoe UI" panose="020B0502040204020203" pitchFamily="34" charset="0"/>
              </a:rPr>
              <a:t>Office 2021 is sold as a</a:t>
            </a:r>
            <a:r>
              <a:rPr lang="en-US" b="0" i="1">
                <a:solidFill>
                  <a:srgbClr val="1E1E1E"/>
                </a:solidFill>
                <a:effectLst/>
                <a:latin typeface="Segoe UI" panose="020B0502040204020203" pitchFamily="34" charset="0"/>
              </a:rPr>
              <a:t> one-time purchase</a:t>
            </a:r>
            <a:r>
              <a:rPr lang="en-US" b="0" i="0">
                <a:solidFill>
                  <a:srgbClr val="1E1E1E"/>
                </a:solidFill>
                <a:effectLst/>
                <a:latin typeface="Segoe UI" panose="020B0502040204020203" pitchFamily="34" charset="0"/>
              </a:rPr>
              <a:t>, which means customers pay a single, up-front cost to get Office apps for one computer.  There are three versions of Office 2021 available: </a:t>
            </a:r>
            <a:endParaRPr lang="en-US"/>
          </a:p>
          <a:p>
            <a:endParaRPr lang="en-US"/>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282828"/>
                </a:solidFill>
                <a:effectLst/>
                <a:uLnTx/>
                <a:uFillTx/>
                <a:latin typeface="Segoe UI"/>
                <a:ea typeface="+mn-ea"/>
                <a:cs typeface="+mn-cs"/>
              </a:rPr>
              <a:t>Office </a:t>
            </a:r>
            <a:r>
              <a:rPr kumimoji="0" lang="en-US" sz="900" b="0" i="0" u="none" strike="noStrike" kern="1200" cap="none" spc="0" normalizeH="0" baseline="0" noProof="0">
                <a:ln>
                  <a:noFill/>
                </a:ln>
                <a:solidFill>
                  <a:srgbClr val="0078D4"/>
                </a:solidFill>
                <a:effectLst/>
                <a:uLnTx/>
                <a:uFillTx/>
                <a:latin typeface="Segoe UI Semibold"/>
                <a:ea typeface="+mn-ea"/>
                <a:cs typeface="+mn-cs"/>
              </a:rPr>
              <a:t>Home &amp; Student 2021</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282828"/>
                </a:solidFill>
                <a:effectLst/>
                <a:uLnTx/>
                <a:uFillTx/>
                <a:latin typeface="Segoe UI"/>
                <a:ea typeface="+mn-ea"/>
                <a:cs typeface="+mn-cs"/>
              </a:rPr>
              <a:t>Office </a:t>
            </a:r>
            <a:r>
              <a:rPr kumimoji="0" lang="en-US" sz="900" b="0" i="0" u="none" strike="noStrike" kern="1200" cap="none" spc="0" normalizeH="0" baseline="0" noProof="0">
                <a:ln>
                  <a:noFill/>
                </a:ln>
                <a:solidFill>
                  <a:srgbClr val="0078D4"/>
                </a:solidFill>
                <a:effectLst/>
                <a:uLnTx/>
                <a:uFillTx/>
                <a:latin typeface="Segoe UI Semibold"/>
                <a:ea typeface="+mn-ea"/>
                <a:cs typeface="+mn-cs"/>
              </a:rPr>
              <a:t>Home &amp; Business 2021</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282828"/>
                </a:solidFill>
                <a:effectLst/>
                <a:uLnTx/>
                <a:uFillTx/>
                <a:latin typeface="Segoe UI"/>
                <a:ea typeface="+mn-ea"/>
                <a:cs typeface="+mn-cs"/>
              </a:rPr>
              <a:t>Office </a:t>
            </a:r>
            <a:r>
              <a:rPr kumimoji="0" lang="en-US" sz="900" b="0" i="0" u="none" strike="noStrike" kern="1200" cap="none" spc="0" normalizeH="0" baseline="0" noProof="0">
                <a:ln>
                  <a:noFill/>
                </a:ln>
                <a:solidFill>
                  <a:srgbClr val="0078D4"/>
                </a:solidFill>
                <a:effectLst/>
                <a:uLnTx/>
                <a:uFillTx/>
                <a:latin typeface="Segoe UI Semibold"/>
                <a:ea typeface="+mn-ea"/>
                <a:cs typeface="+mn-cs"/>
              </a:rPr>
              <a:t>Professional 2021</a:t>
            </a:r>
          </a:p>
          <a:p>
            <a:endParaRPr lang="en-US"/>
          </a:p>
        </p:txBody>
      </p:sp>
    </p:spTree>
    <p:extLst>
      <p:ext uri="{BB962C8B-B14F-4D97-AF65-F5344CB8AC3E}">
        <p14:creationId xmlns:p14="http://schemas.microsoft.com/office/powerpoint/2010/main" val="3747762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mentioned earlier, Microsoft Office and the Microsoft 365 one-year prepaid subscription can both be purchased in two ways, either 1) in the box as a “full packaged product” (FPP) or 2) online via electronic software distribution (ESD). </a:t>
            </a:r>
          </a:p>
          <a:p>
            <a:endParaRPr lang="en-US"/>
          </a:p>
          <a:p>
            <a:r>
              <a:rPr lang="en-US"/>
              <a:t>Customers who are want all the benefits of the cloud, more flexibility, and help managing their IT can purchase a monthly subscription to any of the four versions of Microsoft 365 we talked about earlier from a Microsoft partner via the Cloud Solution Provider (CSP) program. </a:t>
            </a:r>
          </a:p>
          <a:p>
            <a:endParaRPr lang="en-US"/>
          </a:p>
        </p:txBody>
      </p:sp>
    </p:spTree>
    <p:extLst>
      <p:ext uri="{BB962C8B-B14F-4D97-AF65-F5344CB8AC3E}">
        <p14:creationId xmlns:p14="http://schemas.microsoft.com/office/powerpoint/2010/main" val="3231869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931489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a:t>Meeting customers where they are in their digital transformation journey can also help you grow your business. A significant number of Office Home &amp; Business users worldwide are on legacy versions, so there is a huge opportunity right now to help those customers modernize their technology. And that opportunity is even larger now with the availability of Office 2021. You can move them to the newest version of Office or to Microsoft 365 via either the one-year prepaid subscription offer or CSP, depending on their needs.</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a:gradFill>
                  <a:gsLst>
                    <a:gs pos="2917">
                      <a:schemeClr val="tx1"/>
                    </a:gs>
                    <a:gs pos="30000">
                      <a:schemeClr val="tx1"/>
                    </a:gs>
                  </a:gsLst>
                  <a:lin ang="5400000" scaled="0"/>
                </a:gradFill>
              </a:rPr>
              <a:t>Don’t miss out on significant revenue opportunities with perpetual and one-year prepaid subscription sales!</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a:p>
          <a:p>
            <a:endParaRPr lang="en-US"/>
          </a:p>
        </p:txBody>
      </p:sp>
    </p:spTree>
    <p:extLst>
      <p:ext uri="{BB962C8B-B14F-4D97-AF65-F5344CB8AC3E}">
        <p14:creationId xmlns:p14="http://schemas.microsoft.com/office/powerpoint/2010/main" val="3245355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&lt;Indicate that all information</a:t>
            </a:r>
            <a:r>
              <a:rPr lang="en-GB" baseline="0"/>
              <a:t> today is shared under non-disclosure agreement and representative of our current plan of record&gt;</a:t>
            </a:r>
            <a:endParaRPr lang="en-US"/>
          </a:p>
        </p:txBody>
      </p:sp>
    </p:spTree>
    <p:extLst>
      <p:ext uri="{BB962C8B-B14F-4D97-AF65-F5344CB8AC3E}">
        <p14:creationId xmlns:p14="http://schemas.microsoft.com/office/powerpoint/2010/main" val="25019343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a:t>It can be easy to overlook very small businesses as a valuable opportunity, as they aren’t always ready for the cloud and/or partner-managed IT. However, by taking the “no seat left behind” approach and being aware of all the options Microsoft has for SMBs, you can capture more customers and boost your revenue. </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a:p>
          <a:p>
            <a:pPr marL="0" marR="0" lvl="0" indent="0" algn="l" defTabSz="914367" rtl="0" eaLnBrk="1" fontAlgn="auto" latinLnBrk="0" hangingPunct="1">
              <a:lnSpc>
                <a:spcPct val="90000"/>
              </a:lnSpc>
              <a:spcBef>
                <a:spcPts val="0"/>
              </a:spcBef>
              <a:spcAft>
                <a:spcPts val="333"/>
              </a:spcAft>
              <a:buClrTx/>
              <a:buSzTx/>
              <a:buFontTx/>
              <a:buNone/>
              <a:tabLst/>
              <a:defRPr/>
            </a:pPr>
            <a:r>
              <a:rPr lang="en-US"/>
              <a:t>The Microsoft 365 one-year prepaid subscription also provides a great way to get customers introduced to the cloud, opening the door for future upsell opportunities. </a:t>
            </a:r>
          </a:p>
          <a:p>
            <a:endParaRPr lang="en-US"/>
          </a:p>
        </p:txBody>
      </p:sp>
    </p:spTree>
    <p:extLst>
      <p:ext uri="{BB962C8B-B14F-4D97-AF65-F5344CB8AC3E}">
        <p14:creationId xmlns:p14="http://schemas.microsoft.com/office/powerpoint/2010/main" val="30331442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As we’ve already discussed, Microsoft Office and Microsoft 365 can both be purchased as a traditional full packaged product (FPP) or digitally through electronic software distribution (ESD). Selling digitally through ESD offers many benefits that can help you grow your business, including: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No inventory carrying costs or risk of theft/shrink</a:t>
            </a:r>
            <a:endParaRPr kumimoji="0" lang="hr-HR"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Fast</a:t>
            </a:r>
            <a:r>
              <a:rPr kumimoji="0" lang="hr-HR"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 delivery</a:t>
            </a: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 - Customers immediately download the product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Product is available for sale 24/7 online</a:t>
            </a:r>
            <a:endParaRPr kumimoji="0" lang="hr-HR"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Lower costs of delivery</a:t>
            </a:r>
            <a:r>
              <a:rPr kumimoji="0" lang="hr-HR"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 - </a:t>
            </a: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Higher profitability</a:t>
            </a:r>
            <a:endParaRPr kumimoji="0" lang="hr-HR"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Greater opportunity to</a:t>
            </a:r>
            <a:r>
              <a:rPr kumimoji="0" lang="hr-HR"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 </a:t>
            </a: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 increase </a:t>
            </a:r>
            <a:r>
              <a:rPr kumimoji="0" lang="hr-HR"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Reseller Reach and </a:t>
            </a: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sales through CRM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Additional reach/market penetration</a:t>
            </a:r>
            <a:endParaRPr kumimoji="0" lang="hr-HR"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Closer business alignment with Microsoft — New sales models</a:t>
            </a:r>
          </a:p>
          <a:p>
            <a:pPr marL="171450" indent="-171450">
              <a:buFont typeface="Arial" panose="020B0604020202020204" pitchFamily="34" charset="0"/>
              <a:buChar char="•"/>
            </a:pPr>
            <a:r>
              <a:rPr lang="en-US" sz="1200">
                <a:solidFill>
                  <a:srgbClr val="FF0000"/>
                </a:solidFill>
              </a:rPr>
              <a:t>No aging inventory – always current version of Office </a:t>
            </a:r>
          </a:p>
        </p:txBody>
      </p:sp>
    </p:spTree>
    <p:extLst>
      <p:ext uri="{BB962C8B-B14F-4D97-AF65-F5344CB8AC3E}">
        <p14:creationId xmlns:p14="http://schemas.microsoft.com/office/powerpoint/2010/main" val="28412856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Top SMB considerations for purchasing a new productivity include the need for remote access, security concerns, and cost. </a:t>
            </a:r>
          </a:p>
          <a:p>
            <a:endParaRPr lang="en-US"/>
          </a:p>
          <a:p>
            <a:r>
              <a:rPr lang="en-US"/>
              <a:t>SMBs are most often motivated to purchase by factors such as scalability, brand trust, peer recommendations, and familiarity.</a:t>
            </a:r>
          </a:p>
          <a:p>
            <a:endParaRPr lang="en-US"/>
          </a:p>
          <a:p>
            <a:r>
              <a:rPr lang="en-US"/>
              <a:t>Top factors that can prevent an SMB from purchasing are security concerns, lack of good third-party reviews, and the perception of either too much or not enough functionality.</a:t>
            </a:r>
          </a:p>
        </p:txBody>
      </p:sp>
    </p:spTree>
    <p:extLst>
      <p:ext uri="{BB962C8B-B14F-4D97-AF65-F5344CB8AC3E}">
        <p14:creationId xmlns:p14="http://schemas.microsoft.com/office/powerpoint/2010/main" val="26100924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a:t>The SMB purchase journey is short (only 10-17 days) and relies heavily on product comparisons. Larger SMBs may consult with a partner, but very small businesses are more likely to gather information from online searches and manufacturer websites. </a:t>
            </a:r>
          </a:p>
        </p:txBody>
      </p:sp>
    </p:spTree>
    <p:extLst>
      <p:ext uri="{BB962C8B-B14F-4D97-AF65-F5344CB8AC3E}">
        <p14:creationId xmlns:p14="http://schemas.microsoft.com/office/powerpoint/2010/main" val="15679674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72296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guiding an SMB customer to the right solution, ask probing questions at each step to understand their needs. </a:t>
            </a:r>
          </a:p>
          <a:p>
            <a:endParaRPr lang="en-US"/>
          </a:p>
          <a:p>
            <a:r>
              <a:rPr lang="en-US"/>
              <a:t>If they know that they want Microsoft Office and only core apps, then Office Home &amp; Business 2021 is the right solution.</a:t>
            </a:r>
          </a:p>
          <a:p>
            <a:endParaRPr lang="en-US"/>
          </a:p>
          <a:p>
            <a:r>
              <a:rPr lang="en-US"/>
              <a:t>If they think they want Microsoft Office, but also want 24/7 support and always-up-to-date features, you can dig into the specific features that they want and guide them to the appropriate Microsoft 365 plan. Then you can guide them to either CSP or the one-year prepaid offer based on how they want to manage their IT, how much flexibility they need, etc.</a:t>
            </a:r>
          </a:p>
        </p:txBody>
      </p:sp>
    </p:spTree>
    <p:extLst>
      <p:ext uri="{BB962C8B-B14F-4D97-AF65-F5344CB8AC3E}">
        <p14:creationId xmlns:p14="http://schemas.microsoft.com/office/powerpoint/2010/main" val="18705808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a:t>You can also ask questions around these factors to help guide customers to the right plan for them. See the “exploratory questions” slide later in this section for more specific questions.</a:t>
            </a:r>
          </a:p>
          <a:p>
            <a:endParaRPr lang="en-US"/>
          </a:p>
        </p:txBody>
      </p:sp>
    </p:spTree>
    <p:extLst>
      <p:ext uri="{BB962C8B-B14F-4D97-AF65-F5344CB8AC3E}">
        <p14:creationId xmlns:p14="http://schemas.microsoft.com/office/powerpoint/2010/main" val="11222934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1800">
                <a:effectLst/>
                <a:latin typeface="Segoe UI" panose="020B0502040204020203" pitchFamily="34" charset="0"/>
              </a:rPr>
              <a:t>With the three types of Microsoft solutions, you can help customers move to the cloud at their own pace. Those on legacy versions of Microsoft Office Home &amp; Business who aren’t ready for the cloud can move to Office Home &amp; Business 2021. Customers on either legacy or current versions of Office Home &amp; Business who are ready for cloud features, but not managed IT, can move to the Microsoft 365 one-year prepaid offer. And those who have tried the one-year prepaid cloud offer and are ready for partner-managed IT and more flexibility can transition to CSP.</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1800">
              <a:effectLst/>
              <a:latin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1800" b="1">
                <a:effectLst/>
                <a:latin typeface="Segoe UI" panose="020B0502040204020203" pitchFamily="34" charset="0"/>
              </a:rPr>
              <a:t>A note about the Microsoft 365 one-year prepaid plan</a:t>
            </a:r>
            <a:r>
              <a:rPr lang="en-US" sz="1800">
                <a:effectLst/>
                <a:latin typeface="Segoe UI" panose="020B0502040204020203" pitchFamily="34" charset="0"/>
              </a:rPr>
              <a:t>: when a customer is coming close to the end of their one-year subscription, they will get an automated email from Microsoft to renew. The email will point them to renew through the admin portal or online. </a:t>
            </a:r>
            <a:r>
              <a:rPr lang="en-US" sz="1800" b="1">
                <a:effectLst/>
                <a:latin typeface="Segoe UI" panose="020B0502040204020203" pitchFamily="34" charset="0"/>
              </a:rPr>
              <a:t>Partners should track when they sold the subscription and proactively reach out to the customer at the time of renewal </a:t>
            </a:r>
            <a:r>
              <a:rPr lang="en-US" sz="1800">
                <a:effectLst/>
                <a:latin typeface="Segoe UI" panose="020B0502040204020203" pitchFamily="34" charset="0"/>
              </a:rPr>
              <a:t>to encourage them to renew or even upgrade to CSP. </a:t>
            </a:r>
            <a:endParaRPr lang="en-US"/>
          </a:p>
        </p:txBody>
      </p:sp>
    </p:spTree>
    <p:extLst>
      <p:ext uri="{BB962C8B-B14F-4D97-AF65-F5344CB8AC3E}">
        <p14:creationId xmlns:p14="http://schemas.microsoft.com/office/powerpoint/2010/main" val="12069212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u="none" strike="noStrike" baseline="0">
                <a:solidFill>
                  <a:srgbClr val="000000"/>
                </a:solidFill>
                <a:latin typeface="Segoe UI" panose="020B0502040204020203" pitchFamily="34" charset="0"/>
              </a:rPr>
              <a:t>These questions are designed to help you understand the customer’s business needs and challenges. Use any insights you’ve already gathered to focus on the most relevant topics. </a:t>
            </a:r>
          </a:p>
          <a:p>
            <a:endParaRPr lang="en-US" sz="900" b="0" i="0" u="none" strike="noStrike" baseline="0">
              <a:solidFill>
                <a:srgbClr val="000000"/>
              </a:solidFill>
              <a:latin typeface="Segoe UI" panose="020B0502040204020203" pitchFamily="34" charset="0"/>
            </a:endParaRPr>
          </a:p>
          <a:p>
            <a:r>
              <a:rPr lang="en-US" sz="900" b="0" i="0" u="none" strike="noStrike" baseline="0">
                <a:solidFill>
                  <a:srgbClr val="000000"/>
                </a:solidFill>
                <a:latin typeface="Segoe UI" panose="020B0502040204020203" pitchFamily="34" charset="0"/>
              </a:rPr>
              <a:t>Start by asking the leading questions and then use the follow-up questions to gather more insights, adjusting as needed based on what seems most relevant and how they respond. Ensure the customer feels heard and personalize your questions as needed. </a:t>
            </a:r>
          </a:p>
          <a:p>
            <a:endParaRPr lang="en-US" sz="900" b="0" i="0" u="none" strike="noStrike" baseline="0">
              <a:solidFill>
                <a:srgbClr val="000000"/>
              </a:solidFill>
              <a:latin typeface="Segoe UI" panose="020B0502040204020203" pitchFamily="34" charset="0"/>
            </a:endParaRPr>
          </a:p>
          <a:p>
            <a:r>
              <a:rPr lang="en-US" sz="900" b="0" i="0" u="none" strike="noStrike" baseline="0">
                <a:solidFill>
                  <a:srgbClr val="000000"/>
                </a:solidFill>
                <a:latin typeface="Segoe UI" panose="020B0502040204020203" pitchFamily="34" charset="0"/>
              </a:rPr>
              <a:t>Listen to their answers and take note of the areas where they seem to have the most needs/challenges, so you can steer the conversation towards the most relevant solution. </a:t>
            </a:r>
            <a:endParaRPr lang="en-US"/>
          </a:p>
          <a:p>
            <a:endParaRPr lang="en-US"/>
          </a:p>
        </p:txBody>
      </p:sp>
    </p:spTree>
    <p:extLst>
      <p:ext uri="{BB962C8B-B14F-4D97-AF65-F5344CB8AC3E}">
        <p14:creationId xmlns:p14="http://schemas.microsoft.com/office/powerpoint/2010/main" val="11889656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1200" b="0" i="0" u="none" strike="noStrike" baseline="0">
                <a:solidFill>
                  <a:srgbClr val="000000"/>
                </a:solidFill>
                <a:latin typeface="Segoe UI" panose="020B0502040204020203" pitchFamily="34" charset="0"/>
              </a:rPr>
              <a:t>These are some common customer questions/objections and how best to respond. This list is not exhaustive and can be adjusted as needed based on each customer/situation.</a:t>
            </a:r>
            <a:endParaRPr lang="en-US" sz="1000">
              <a:solidFill>
                <a:schemeClr val="accent6">
                  <a:lumMod val="10000"/>
                </a:schemeClr>
              </a:solidFill>
            </a:endParaRPr>
          </a:p>
        </p:txBody>
      </p:sp>
    </p:spTree>
    <p:extLst>
      <p:ext uri="{BB962C8B-B14F-4D97-AF65-F5344CB8AC3E}">
        <p14:creationId xmlns:p14="http://schemas.microsoft.com/office/powerpoint/2010/main" val="3616074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844753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1200">
                <a:solidFill>
                  <a:schemeClr val="accent6">
                    <a:lumMod val="10000"/>
                  </a:schemeClr>
                </a:solidFill>
              </a:rPr>
              <a:t>You may encounter some of these objections from resellers to selling solutions other than CSP. Use the provided response to help guide your conversation and adjust as needed based on the specific situation.</a:t>
            </a:r>
          </a:p>
          <a:p>
            <a:pPr>
              <a:lnSpc>
                <a:spcPct val="90000"/>
              </a:lnSpc>
            </a:pPr>
            <a:endParaRPr lang="en-US" sz="1200">
              <a:solidFill>
                <a:schemeClr val="accent6">
                  <a:lumMod val="10000"/>
                </a:schemeClr>
              </a:solidFill>
            </a:endParaRPr>
          </a:p>
        </p:txBody>
      </p:sp>
    </p:spTree>
    <p:extLst>
      <p:ext uri="{BB962C8B-B14F-4D97-AF65-F5344CB8AC3E}">
        <p14:creationId xmlns:p14="http://schemas.microsoft.com/office/powerpoint/2010/main" val="33213283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a:t>These are some of the main competitors to Microsoft in four different categories: productivity, collaboration and chat, voice and meetings, and security and management. Visit the resource links for more information on how to position Microsoft solutions against some of these competitors.</a:t>
            </a:r>
          </a:p>
        </p:txBody>
      </p:sp>
    </p:spTree>
    <p:extLst>
      <p:ext uri="{BB962C8B-B14F-4D97-AF65-F5344CB8AC3E}">
        <p14:creationId xmlns:p14="http://schemas.microsoft.com/office/powerpoint/2010/main" val="6863473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426592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kumimoji="0" lang="en-US" sz="900" b="1" i="1" u="none" strike="noStrike" kern="1200" cap="none" spc="0" normalizeH="0" baseline="0" noProof="0">
                <a:ln>
                  <a:noFill/>
                </a:ln>
                <a:solidFill>
                  <a:srgbClr val="1A1A1A"/>
                </a:solidFill>
                <a:effectLst/>
                <a:uLnTx/>
                <a:uFillTx/>
                <a:latin typeface="Segoe UI" panose="020B0502040204020203" pitchFamily="34" charset="0"/>
                <a:ea typeface="+mn-ea"/>
                <a:cs typeface="Segoe UI" panose="020B0502040204020203" pitchFamily="34" charset="0"/>
              </a:rPr>
              <a:t>Presenter</a:t>
            </a:r>
            <a:r>
              <a:rPr kumimoji="0" lang="en-US" sz="900" b="0" i="1" u="none" strike="noStrike" kern="1200" cap="none" spc="0" normalizeH="0" baseline="0" noProof="0">
                <a:ln>
                  <a:noFill/>
                </a:ln>
                <a:solidFill>
                  <a:srgbClr val="1A1A1A"/>
                </a:solidFill>
                <a:effectLst/>
                <a:uLnTx/>
                <a:uFillTx/>
                <a:latin typeface="Segoe UI" panose="020B0502040204020203" pitchFamily="34" charset="0"/>
                <a:ea typeface="+mn-ea"/>
                <a:cs typeface="Segoe UI" panose="020B0502040204020203" pitchFamily="34" charset="0"/>
              </a:rPr>
              <a:t>: please keep only one set of next steps, removing the one that is not appropriate for your audience. Delete this box before presenting. </a:t>
            </a:r>
          </a:p>
          <a:p>
            <a:endParaRPr lang="en-US"/>
          </a:p>
        </p:txBody>
      </p:sp>
    </p:spTree>
    <p:extLst>
      <p:ext uri="{BB962C8B-B14F-4D97-AF65-F5344CB8AC3E}">
        <p14:creationId xmlns:p14="http://schemas.microsoft.com/office/powerpoint/2010/main" val="40437172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44170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11350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33333"/>
                </a:solidFill>
                <a:effectLst/>
                <a:latin typeface="Georgia" panose="02040502050405020303" pitchFamily="18" charset="0"/>
              </a:rPr>
              <a:t>Entrepreneurship and small business creation is a key component of a thriving economy, with small and medium sized businesses (SMBs) accounting for almost 50% of employment in the US alone.</a:t>
            </a:r>
            <a:r>
              <a:rPr lang="en-US" b="0" i="0" baseline="30000">
                <a:solidFill>
                  <a:srgbClr val="333333"/>
                </a:solidFill>
                <a:effectLst/>
                <a:latin typeface="Georgia" panose="02040502050405020303" pitchFamily="18" charset="0"/>
              </a:rPr>
              <a:t>1</a:t>
            </a:r>
            <a:r>
              <a:rPr lang="en-US" b="0" i="0">
                <a:solidFill>
                  <a:srgbClr val="333333"/>
                </a:solidFill>
                <a:effectLst/>
                <a:latin typeface="Georgia" panose="02040502050405020303" pitchFamily="18" charset="0"/>
              </a:rPr>
              <a:t> In today’s world, SMBs are looking for new ways to adapt to changing employee and customer expectations. </a:t>
            </a:r>
          </a:p>
          <a:p>
            <a:endParaRPr lang="en-US" b="0" i="0">
              <a:solidFill>
                <a:srgbClr val="333333"/>
              </a:solidFill>
              <a:effectLst/>
              <a:latin typeface="Georgia" panose="02040502050405020303" pitchFamily="18" charset="0"/>
              <a:cs typeface="Calibri"/>
            </a:endParaRPr>
          </a:p>
          <a:p>
            <a:endParaRPr lang="en-US" b="0" i="0">
              <a:solidFill>
                <a:srgbClr val="333333"/>
              </a:solidFill>
              <a:effectLst/>
              <a:latin typeface="Georgia" panose="02040502050405020303" pitchFamily="18" charset="0"/>
              <a:cs typeface="Calibri"/>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800" baseline="30000">
                <a:solidFill>
                  <a:srgbClr val="000000"/>
                </a:solidFill>
                <a:latin typeface="Segoe UI"/>
                <a:cs typeface="Segoe UI Semilight"/>
                <a:hlinkClick r:id="rId3"/>
              </a:rPr>
              <a:t>1</a:t>
            </a:r>
            <a:r>
              <a:rPr kumimoji="0" lang="en-US" sz="800" b="0" i="0" u="none" strike="noStrike" kern="1200" cap="none" spc="0" normalizeH="0" baseline="0" noProof="0">
                <a:ln>
                  <a:noFill/>
                </a:ln>
                <a:solidFill>
                  <a:srgbClr val="000000"/>
                </a:solidFill>
                <a:effectLst/>
                <a:uLnTx/>
                <a:uFillTx/>
                <a:latin typeface="Segoe UI"/>
                <a:ea typeface="+mn-ea"/>
                <a:cs typeface="Segoe UI Semilight"/>
                <a:hlinkClick r:id="rId3"/>
              </a:rPr>
              <a:t>SBA | Annual Report Of The Office Of Economic Research, FY 2019</a:t>
            </a:r>
            <a:r>
              <a:rPr kumimoji="0" lang="en-US" sz="800" b="0" i="0" u="none" strike="noStrike" kern="1200" cap="none" spc="0" normalizeH="0" baseline="0" noProof="0">
                <a:ln>
                  <a:noFill/>
                </a:ln>
                <a:solidFill>
                  <a:srgbClr val="000000"/>
                </a:solidFill>
                <a:effectLst/>
                <a:uLnTx/>
                <a:uFillTx/>
                <a:latin typeface="Segoe UI"/>
                <a:ea typeface="+mn-ea"/>
                <a:cs typeface="Segoe UI Semilight"/>
              </a:rPr>
              <a:t>, Jan 21, 2021 - SBA defines small and medium-sized  businesses (SMBs) to be companies with up to 500 people. </a:t>
            </a:r>
          </a:p>
          <a:p>
            <a:endParaRPr lang="en-US">
              <a:cs typeface="Calibri"/>
            </a:endParaRPr>
          </a:p>
        </p:txBody>
      </p:sp>
    </p:spTree>
    <p:extLst>
      <p:ext uri="{BB962C8B-B14F-4D97-AF65-F5344CB8AC3E}">
        <p14:creationId xmlns:p14="http://schemas.microsoft.com/office/powerpoint/2010/main" val="323473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Microsoft, we segment SMBs into four main categories, based on the # of employees and IT staff: </a:t>
            </a:r>
          </a:p>
          <a:p>
            <a:endParaRPr lang="en-US"/>
          </a:p>
          <a:p>
            <a:pPr marL="228600" indent="-228600">
              <a:buFont typeface="+mj-lt"/>
              <a:buAutoNum type="arabicPeriod"/>
            </a:pPr>
            <a:r>
              <a:rPr lang="en-US"/>
              <a:t>Solo: one person who sets up and runs a business on their own, including managing their own IT</a:t>
            </a:r>
          </a:p>
          <a:p>
            <a:pPr marL="228600" indent="-228600">
              <a:buFont typeface="+mj-lt"/>
              <a:buAutoNum type="arabicPeriod"/>
            </a:pPr>
            <a:r>
              <a:rPr lang="en-US"/>
              <a:t>Very small businesses: 2-24 employees; no full-time IT staff</a:t>
            </a:r>
          </a:p>
          <a:p>
            <a:pPr marL="228600" marR="0" lvl="0" indent="-228600" algn="l" defTabSz="914367" rtl="0" eaLnBrk="1" fontAlgn="auto" latinLnBrk="0" hangingPunct="1">
              <a:lnSpc>
                <a:spcPct val="90000"/>
              </a:lnSpc>
              <a:spcBef>
                <a:spcPts val="0"/>
              </a:spcBef>
              <a:spcAft>
                <a:spcPts val="333"/>
              </a:spcAft>
              <a:buClrTx/>
              <a:buSzTx/>
              <a:buFont typeface="+mj-lt"/>
              <a:buAutoNum type="arabicPeriod"/>
              <a:tabLst/>
              <a:defRPr/>
            </a:pPr>
            <a:r>
              <a:rPr lang="en-US"/>
              <a:t>Small businesses: 25-50 employees; no full-time IT staff</a:t>
            </a:r>
          </a:p>
          <a:p>
            <a:pPr marL="228600" indent="-228600">
              <a:buFont typeface="+mj-lt"/>
              <a:buAutoNum type="arabicPeriod"/>
            </a:pPr>
            <a:r>
              <a:rPr lang="en-US"/>
              <a:t>Medium businesses: 50-299 employees; has IT staff</a:t>
            </a:r>
          </a:p>
          <a:p>
            <a:pPr marL="228600" indent="-228600">
              <a:buFont typeface="+mj-lt"/>
              <a:buAutoNum type="arabicPeriod"/>
            </a:pPr>
            <a:endParaRPr lang="en-US"/>
          </a:p>
          <a:p>
            <a:r>
              <a:rPr lang="en-US"/>
              <a:t>In this presentation, we will be looking primarily at the needs of solo and very small businesses (those under 25 employees). </a:t>
            </a:r>
            <a:endParaRPr lang="en-US" b="1"/>
          </a:p>
          <a:p>
            <a:endParaRPr lang="en-US"/>
          </a:p>
        </p:txBody>
      </p:sp>
    </p:spTree>
    <p:extLst>
      <p:ext uri="{BB962C8B-B14F-4D97-AF65-F5344CB8AC3E}">
        <p14:creationId xmlns:p14="http://schemas.microsoft.com/office/powerpoint/2010/main" val="3048279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a:t>It can be tempting to fall into the trap of treating SMBs as one segment that’s all the same. It is true that SMB customers in general are different from enterprise customers.  But SMB customers vary widely. For instance, a small bakery with 6 people has very little in common with a big medical supplier with 175 employees. </a:t>
            </a:r>
          </a:p>
          <a:p>
            <a:endParaRPr lang="en-US"/>
          </a:p>
          <a:p>
            <a:r>
              <a:rPr lang="en-US"/>
              <a:t>By grouping SMBs into similar groups based on their size and needs, we can do a better job at helping them find the right technology solution. </a:t>
            </a:r>
          </a:p>
          <a:p>
            <a:endParaRPr lang="en-US"/>
          </a:p>
        </p:txBody>
      </p:sp>
    </p:spTree>
    <p:extLst>
      <p:ext uri="{BB962C8B-B14F-4D97-AF65-F5344CB8AC3E}">
        <p14:creationId xmlns:p14="http://schemas.microsoft.com/office/powerpoint/2010/main" val="2045268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a:t>These three small businesses are all under 25 employees, but each is substantially different: </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a:t>The local insurance agency with 18 employees and an office space has an office manager who manages IT, in addition to other responsibilities. They need to comply with industry-specific regulations. </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a:t>The real estate company has 7 employees who are extremely mobile and rarely in the office. Communicating with clients on the go is a top priority. They sometime outsource IT, but mostly do it ad hoc themselves.</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a:t>The consultant owns and runs his own business with no employees. He works from home and manages his own IT. He needs to protect confidential data and ensure he can meet and collaborate with clients securely and professionally from anywhere. </a:t>
            </a:r>
          </a:p>
          <a:p>
            <a:endParaRPr lang="en-US"/>
          </a:p>
        </p:txBody>
      </p:sp>
    </p:spTree>
    <p:extLst>
      <p:ext uri="{BB962C8B-B14F-4D97-AF65-F5344CB8AC3E}">
        <p14:creationId xmlns:p14="http://schemas.microsoft.com/office/powerpoint/2010/main" val="2363795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solidFill>
                  <a:srgbClr val="2F2F2F"/>
                </a:solidFill>
                <a:effectLst/>
                <a:latin typeface="Segoe UI" panose="020B0502040204020203" pitchFamily="34" charset="0"/>
                <a:ea typeface="Calibri" panose="020F0502020204030204" pitchFamily="34" charset="0"/>
                <a:cs typeface="Segoe UI" panose="020B0502040204020203" pitchFamily="34" charset="0"/>
              </a:rPr>
              <a:t>SMBs all around the world are quickly pivoting in three key areas: </a:t>
            </a:r>
            <a:endParaRPr lang="en-US" sz="1800">
              <a:effectLst/>
              <a:latin typeface="Segoe UI" panose="020B0502040204020203" pitchFamily="34" charset="0"/>
              <a:ea typeface="Calibri" panose="020F0502020204030204" pitchFamily="34" charset="0"/>
              <a:cs typeface="Segoe UI" panose="020B0502040204020203" pitchFamily="34" charset="0"/>
            </a:endParaRPr>
          </a:p>
          <a:p>
            <a:pPr marL="342900" marR="0" lvl="0" indent="-342900">
              <a:lnSpc>
                <a:spcPct val="107000"/>
              </a:lnSpc>
              <a:spcBef>
                <a:spcPts val="0"/>
              </a:spcBef>
              <a:spcAft>
                <a:spcPts val="0"/>
              </a:spcAft>
              <a:buFont typeface="+mj-lt"/>
              <a:buAutoNum type="arabicPeriod"/>
            </a:pPr>
            <a:r>
              <a:rPr lang="en-US" sz="1800">
                <a:solidFill>
                  <a:srgbClr val="2F2F2F"/>
                </a:solidFill>
                <a:effectLst/>
                <a:latin typeface="Segoe UI" panose="020B0502040204020203" pitchFamily="34" charset="0"/>
                <a:ea typeface="Calibri" panose="020F0502020204030204" pitchFamily="34" charset="0"/>
                <a:cs typeface="Segoe UI" panose="020B0502040204020203" pitchFamily="34" charset="0"/>
              </a:rPr>
              <a:t>They are making new work arrangements for their employees and customers.</a:t>
            </a:r>
            <a:endParaRPr lang="en-US" sz="1800">
              <a:effectLst/>
              <a:latin typeface="Segoe UI" panose="020B0502040204020203" pitchFamily="34" charset="0"/>
              <a:ea typeface="Calibri" panose="020F0502020204030204" pitchFamily="34" charset="0"/>
              <a:cs typeface="Segoe UI" panose="020B0502040204020203" pitchFamily="34" charset="0"/>
            </a:endParaRPr>
          </a:p>
          <a:p>
            <a:pPr marL="342900" marR="0" lvl="0" indent="-342900">
              <a:lnSpc>
                <a:spcPct val="107000"/>
              </a:lnSpc>
              <a:spcBef>
                <a:spcPts val="0"/>
              </a:spcBef>
              <a:spcAft>
                <a:spcPts val="0"/>
              </a:spcAft>
              <a:buFont typeface="+mj-lt"/>
              <a:buAutoNum type="arabicPeriod"/>
            </a:pPr>
            <a:r>
              <a:rPr lang="en-US" sz="1800">
                <a:solidFill>
                  <a:srgbClr val="2F2F2F"/>
                </a:solidFill>
                <a:effectLst/>
                <a:latin typeface="Segoe UI" panose="020B0502040204020203" pitchFamily="34" charset="0"/>
                <a:ea typeface="Calibri" panose="020F0502020204030204" pitchFamily="34" charset="0"/>
                <a:cs typeface="Segoe UI" panose="020B0502040204020203" pitchFamily="34" charset="0"/>
              </a:rPr>
              <a:t>They are adapting new tools and ways to remain connected through online meetings and video conferencing.</a:t>
            </a:r>
            <a:endParaRPr lang="en-US" sz="1800">
              <a:effectLst/>
              <a:latin typeface="Segoe UI" panose="020B0502040204020203" pitchFamily="34" charset="0"/>
              <a:ea typeface="Calibri" panose="020F0502020204030204" pitchFamily="34" charset="0"/>
              <a:cs typeface="Segoe UI" panose="020B0502040204020203" pitchFamily="34" charset="0"/>
            </a:endParaRPr>
          </a:p>
          <a:p>
            <a:pPr marL="342900" marR="0" lvl="0" indent="-342900">
              <a:lnSpc>
                <a:spcPct val="107000"/>
              </a:lnSpc>
              <a:spcBef>
                <a:spcPts val="0"/>
              </a:spcBef>
              <a:spcAft>
                <a:spcPts val="800"/>
              </a:spcAft>
              <a:buFont typeface="+mj-lt"/>
              <a:buAutoNum type="arabicPeriod"/>
            </a:pPr>
            <a:r>
              <a:rPr lang="en-US" sz="1800">
                <a:solidFill>
                  <a:srgbClr val="2F2F2F"/>
                </a:solidFill>
                <a:effectLst/>
                <a:latin typeface="Segoe UI" panose="020B0502040204020203" pitchFamily="34" charset="0"/>
                <a:ea typeface="Calibri" panose="020F0502020204030204" pitchFamily="34" charset="0"/>
                <a:cs typeface="Segoe UI" panose="020B0502040204020203" pitchFamily="34" charset="0"/>
              </a:rPr>
              <a:t>And they are investing in Security – m</a:t>
            </a:r>
            <a:r>
              <a:rPr lang="en-US" sz="1800">
                <a:effectLst/>
                <a:latin typeface="Segoe UI" panose="020B0502040204020203" pitchFamily="34" charset="0"/>
                <a:ea typeface="Calibri" panose="020F0502020204030204" pitchFamily="34" charset="0"/>
                <a:cs typeface="Segoe UI" panose="020B0502040204020203" pitchFamily="34" charset="0"/>
              </a:rPr>
              <a:t>any small businesses were already exposed to security risks before the pandemic – and the switch to remote work increases this risk. </a:t>
            </a:r>
          </a:p>
          <a:p>
            <a:endParaRPr lang="en-US" sz="1800">
              <a:solidFill>
                <a:srgbClr val="2F2F2F"/>
              </a:solidFill>
              <a:effectLst/>
              <a:latin typeface="Segoe UI" panose="020B0502040204020203" pitchFamily="34" charset="0"/>
              <a:ea typeface="Calibri" panose="020F0502020204030204" pitchFamily="34" charset="0"/>
              <a:cs typeface="Segoe UI" panose="020B0502040204020203" pitchFamily="34" charset="0"/>
            </a:endParaRPr>
          </a:p>
          <a:p>
            <a:r>
              <a:rPr lang="en-US" sz="1800">
                <a:solidFill>
                  <a:srgbClr val="2F2F2F"/>
                </a:solidFill>
                <a:effectLst/>
                <a:latin typeface="Segoe UI" panose="020B0502040204020203" pitchFamily="34" charset="0"/>
                <a:ea typeface="Calibri" panose="020F0502020204030204" pitchFamily="34" charset="0"/>
                <a:cs typeface="Segoe UI" panose="020B0502040204020203" pitchFamily="34" charset="0"/>
              </a:rPr>
              <a:t>For instance, </a:t>
            </a:r>
            <a:r>
              <a:rPr lang="en-US" sz="1800" b="1">
                <a:solidFill>
                  <a:srgbClr val="2F2F2F"/>
                </a:solidFill>
                <a:effectLst/>
                <a:latin typeface="Segoe UI" panose="020B0502040204020203" pitchFamily="34" charset="0"/>
                <a:ea typeface="Calibri" panose="020F0502020204030204" pitchFamily="34" charset="0"/>
                <a:cs typeface="Segoe UI" panose="020B0502040204020203" pitchFamily="34" charset="0"/>
              </a:rPr>
              <a:t>76%</a:t>
            </a:r>
            <a:r>
              <a:rPr lang="en-US" sz="1800">
                <a:solidFill>
                  <a:srgbClr val="2F2F2F"/>
                </a:solidFill>
                <a:effectLst/>
                <a:latin typeface="Segoe UI" panose="020B0502040204020203" pitchFamily="34" charset="0"/>
                <a:ea typeface="Calibri" panose="020F0502020204030204" pitchFamily="34" charset="0"/>
                <a:cs typeface="Segoe UI" panose="020B0502040204020203" pitchFamily="34" charset="0"/>
              </a:rPr>
              <a:t> of US companies have fully adapted to remote work, and the u</a:t>
            </a:r>
            <a:r>
              <a:rPr lang="en-US" sz="1800">
                <a:solidFill>
                  <a:srgbClr val="000000"/>
                </a:solidFill>
                <a:effectLst/>
                <a:latin typeface="Segoe UI" panose="020B0502040204020203" pitchFamily="34" charset="0"/>
                <a:ea typeface="Calibri" panose="020F0502020204030204" pitchFamily="34" charset="0"/>
                <a:cs typeface="Segoe UI" panose="020B0502040204020203" pitchFamily="34" charset="0"/>
              </a:rPr>
              <a:t>sage of</a:t>
            </a:r>
            <a:r>
              <a:rPr lang="en-US" sz="1800" b="1">
                <a:solidFill>
                  <a:srgbClr val="000000"/>
                </a:solidFill>
                <a:effectLst/>
                <a:latin typeface="Segoe UI" panose="020B0502040204020203" pitchFamily="34" charset="0"/>
                <a:ea typeface="Calibri" panose="020F0502020204030204" pitchFamily="34" charset="0"/>
                <a:cs typeface="Segoe UI" panose="020B0502040204020203" pitchFamily="34" charset="0"/>
              </a:rPr>
              <a:t> </a:t>
            </a:r>
            <a:r>
              <a:rPr lang="en-US" sz="1800">
                <a:solidFill>
                  <a:srgbClr val="000000"/>
                </a:solidFill>
                <a:effectLst/>
                <a:latin typeface="Segoe UI" panose="020B0502040204020203" pitchFamily="34" charset="0"/>
                <a:ea typeface="Calibri" panose="020F0502020204030204" pitchFamily="34" charset="0"/>
                <a:cs typeface="Segoe UI" panose="020B0502040204020203" pitchFamily="34" charset="0"/>
              </a:rPr>
              <a:t>video conferencing is projected to increase </a:t>
            </a:r>
            <a:r>
              <a:rPr lang="en-US" sz="1800" b="1">
                <a:solidFill>
                  <a:srgbClr val="000000"/>
                </a:solidFill>
                <a:effectLst/>
                <a:latin typeface="Segoe UI" panose="020B0502040204020203" pitchFamily="34" charset="0"/>
                <a:ea typeface="Calibri" panose="020F0502020204030204" pitchFamily="34" charset="0"/>
                <a:cs typeface="Segoe UI" panose="020B0502040204020203" pitchFamily="34" charset="0"/>
              </a:rPr>
              <a:t>184% </a:t>
            </a:r>
            <a:r>
              <a:rPr lang="en-US" sz="1800">
                <a:solidFill>
                  <a:srgbClr val="000000"/>
                </a:solidFill>
                <a:effectLst/>
                <a:latin typeface="Segoe UI" panose="020B0502040204020203" pitchFamily="34" charset="0"/>
                <a:ea typeface="Calibri" panose="020F0502020204030204" pitchFamily="34" charset="0"/>
                <a:cs typeface="Segoe UI" panose="020B0502040204020203" pitchFamily="34" charset="0"/>
              </a:rPr>
              <a:t>post COVID-19. Globally, spending on </a:t>
            </a:r>
            <a:r>
              <a:rPr lang="en-US" sz="1800" b="1">
                <a:solidFill>
                  <a:srgbClr val="000000"/>
                </a:solidFill>
                <a:effectLst/>
                <a:latin typeface="Segoe UI" panose="020B0502040204020203" pitchFamily="34" charset="0"/>
                <a:ea typeface="Calibri" panose="020F0502020204030204" pitchFamily="34" charset="0"/>
                <a:cs typeface="Segoe UI" panose="020B0502040204020203" pitchFamily="34" charset="0"/>
              </a:rPr>
              <a:t>cybersecurity</a:t>
            </a:r>
            <a:r>
              <a:rPr lang="en-US" sz="1800">
                <a:solidFill>
                  <a:srgbClr val="000000"/>
                </a:solidFill>
                <a:effectLst/>
                <a:latin typeface="Segoe UI" panose="020B0502040204020203" pitchFamily="34" charset="0"/>
                <a:ea typeface="Calibri" panose="020F0502020204030204" pitchFamily="34" charset="0"/>
                <a:cs typeface="Segoe UI" panose="020B0502040204020203" pitchFamily="34" charset="0"/>
              </a:rPr>
              <a:t> is projected to grow </a:t>
            </a:r>
            <a:r>
              <a:rPr lang="en-US" sz="1800" b="1">
                <a:solidFill>
                  <a:srgbClr val="000000"/>
                </a:solidFill>
                <a:effectLst/>
                <a:latin typeface="Segoe UI" panose="020B0502040204020203" pitchFamily="34" charset="0"/>
                <a:ea typeface="Calibri" panose="020F0502020204030204" pitchFamily="34" charset="0"/>
                <a:cs typeface="Segoe UI" panose="020B0502040204020203" pitchFamily="34" charset="0"/>
              </a:rPr>
              <a:t>11%</a:t>
            </a:r>
            <a:r>
              <a:rPr lang="en-US" sz="1800">
                <a:solidFill>
                  <a:srgbClr val="000000"/>
                </a:solidFill>
                <a:effectLst/>
                <a:latin typeface="Segoe UI" panose="020B0502040204020203" pitchFamily="34" charset="0"/>
                <a:ea typeface="Calibri" panose="020F0502020204030204" pitchFamily="34" charset="0"/>
                <a:cs typeface="Segoe UI" panose="020B0502040204020203" pitchFamily="34" charset="0"/>
              </a:rPr>
              <a:t> YoY in 2020—all part of an effort to s</a:t>
            </a:r>
            <a:r>
              <a:rPr lang="en-US" sz="1800">
                <a:effectLst/>
                <a:latin typeface="Segoe UI" panose="020B0502040204020203" pitchFamily="34" charset="0"/>
                <a:ea typeface="Calibri" panose="020F0502020204030204" pitchFamily="34" charset="0"/>
                <a:cs typeface="Segoe UI" panose="020B0502040204020203" pitchFamily="34" charset="0"/>
              </a:rPr>
              <a:t>ecure cloud-based data and communications, and access to corporate networks.</a:t>
            </a:r>
            <a:endParaRPr lang="en-US">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483938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3.xml"/><Relationship Id="rId5" Type="http://schemas.openxmlformats.org/officeDocument/2006/relationships/image" Target="../media/image37.jpeg"/><Relationship Id="rId4" Type="http://schemas.openxmlformats.org/officeDocument/2006/relationships/image" Target="../media/image36.jpe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Master" Target="../slideMasters/slideMaster3.xml"/><Relationship Id="rId6" Type="http://schemas.openxmlformats.org/officeDocument/2006/relationships/image" Target="../media/image38.jpeg"/><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image" Target="../media/image27.jpe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Master" Target="../slideMasters/slideMaster3.xml"/><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Master" Target="../slideMasters/slideMaster3.xml"/><Relationship Id="rId6" Type="http://schemas.openxmlformats.org/officeDocument/2006/relationships/image" Target="../media/image38.jpeg"/><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6.emf"/><Relationship Id="rId1" Type="http://schemas.openxmlformats.org/officeDocument/2006/relationships/slideMaster" Target="../slideMasters/slideMaster3.xml"/><Relationship Id="rId5" Type="http://schemas.openxmlformats.org/officeDocument/2006/relationships/image" Target="../media/image48.jpeg"/><Relationship Id="rId4" Type="http://schemas.openxmlformats.org/officeDocument/2006/relationships/image" Target="../media/image19.jpeg"/></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9.jpe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Master" Target="../slideMasters/slideMaster4.xml"/><Relationship Id="rId1" Type="http://schemas.openxmlformats.org/officeDocument/2006/relationships/tags" Target="../tags/tag2.xml"/><Relationship Id="rId4" Type="http://schemas.openxmlformats.org/officeDocument/2006/relationships/image" Target="../media/image50.jpe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Master" Target="../slideMasters/slideMaster4.xml"/><Relationship Id="rId1" Type="http://schemas.openxmlformats.org/officeDocument/2006/relationships/tags" Target="../tags/tag3.xml"/><Relationship Id="rId4" Type="http://schemas.openxmlformats.org/officeDocument/2006/relationships/image" Target="../media/image51.jpe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Master" Target="../slideMasters/slideMaster4.xml"/><Relationship Id="rId1" Type="http://schemas.openxmlformats.org/officeDocument/2006/relationships/tags" Target="../tags/tag4.xml"/><Relationship Id="rId4" Type="http://schemas.openxmlformats.org/officeDocument/2006/relationships/image" Target="../media/image50.jpe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Master" Target="../slideMasters/slideMaster4.xml"/><Relationship Id="rId1" Type="http://schemas.openxmlformats.org/officeDocument/2006/relationships/tags" Target="../tags/tag5.xml"/><Relationship Id="rId4" Type="http://schemas.openxmlformats.org/officeDocument/2006/relationships/image" Target="../media/image51.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Master" Target="../slideMasters/slideMaster4.xml"/><Relationship Id="rId1" Type="http://schemas.openxmlformats.org/officeDocument/2006/relationships/tags" Target="../tags/tag6.xml"/><Relationship Id="rId4" Type="http://schemas.openxmlformats.org/officeDocument/2006/relationships/image" Target="../media/image52.jpe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Master" Target="../slideMasters/slideMaster4.xml"/><Relationship Id="rId1" Type="http://schemas.openxmlformats.org/officeDocument/2006/relationships/tags" Target="../tags/tag7.xml"/><Relationship Id="rId4" Type="http://schemas.openxmlformats.org/officeDocument/2006/relationships/image" Target="../media/image53.jpe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slideMaster" Target="../slideMasters/slideMaster4.xml"/><Relationship Id="rId1" Type="http://schemas.openxmlformats.org/officeDocument/2006/relationships/tags" Target="../tags/tag8.xml"/><Relationship Id="rId4" Type="http://schemas.openxmlformats.org/officeDocument/2006/relationships/image" Target="../media/image50.jpe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slideMaster" Target="../slideMasters/slideMaster4.xml"/><Relationship Id="rId1" Type="http://schemas.openxmlformats.org/officeDocument/2006/relationships/tags" Target="../tags/tag9.xml"/><Relationship Id="rId4" Type="http://schemas.openxmlformats.org/officeDocument/2006/relationships/image" Target="../media/image51.jpe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slideMaster" Target="../slideMasters/slideMaster4.xml"/><Relationship Id="rId1" Type="http://schemas.openxmlformats.org/officeDocument/2006/relationships/tags" Target="../tags/tag10.xml"/><Relationship Id="rId4" Type="http://schemas.openxmlformats.org/officeDocument/2006/relationships/image" Target="../media/image52.jpe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Master" Target="../slideMasters/slideMaster4.xml"/><Relationship Id="rId1" Type="http://schemas.openxmlformats.org/officeDocument/2006/relationships/tags" Target="../tags/tag11.xml"/><Relationship Id="rId4" Type="http://schemas.openxmlformats.org/officeDocument/2006/relationships/image" Target="../media/image6.emf"/></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Master" Target="../slideMasters/slideMaster4.xml"/><Relationship Id="rId1" Type="http://schemas.openxmlformats.org/officeDocument/2006/relationships/tags" Target="../tags/tag12.xml"/><Relationship Id="rId4" Type="http://schemas.openxmlformats.org/officeDocument/2006/relationships/image" Target="../media/image6.emf"/></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Master" Target="../slideMasters/slideMaster4.xml"/><Relationship Id="rId1" Type="http://schemas.openxmlformats.org/officeDocument/2006/relationships/tags" Target="../tags/tag13.xml"/><Relationship Id="rId4" Type="http://schemas.openxmlformats.org/officeDocument/2006/relationships/image" Target="../media/image53.jpe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slideMaster" Target="../slideMasters/slideMaster4.xml"/><Relationship Id="rId1" Type="http://schemas.openxmlformats.org/officeDocument/2006/relationships/tags" Target="../tags/tag14.xml"/><Relationship Id="rId4" Type="http://schemas.openxmlformats.org/officeDocument/2006/relationships/image" Target="../media/image50.jpe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slideMaster" Target="../slideMasters/slideMaster4.xml"/><Relationship Id="rId1" Type="http://schemas.openxmlformats.org/officeDocument/2006/relationships/tags" Target="../tags/tag15.xml"/><Relationship Id="rId4" Type="http://schemas.openxmlformats.org/officeDocument/2006/relationships/image" Target="../media/image51.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slideMaster" Target="../slideMasters/slideMaster4.xml"/><Relationship Id="rId1" Type="http://schemas.openxmlformats.org/officeDocument/2006/relationships/tags" Target="../tags/tag16.xml"/><Relationship Id="rId4" Type="http://schemas.openxmlformats.org/officeDocument/2006/relationships/image" Target="../media/image52.jpe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Master" Target="../slideMasters/slideMaster4.xml"/><Relationship Id="rId1" Type="http://schemas.openxmlformats.org/officeDocument/2006/relationships/tags" Target="../tags/tag17.xml"/><Relationship Id="rId4" Type="http://schemas.openxmlformats.org/officeDocument/2006/relationships/image" Target="../media/image6.emf"/></Relationships>
</file>

<file path=ppt/slideLayouts/_rels/slideLayout15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8.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Master" Target="../slideMasters/slideMaster4.xml"/><Relationship Id="rId1" Type="http://schemas.openxmlformats.org/officeDocument/2006/relationships/tags" Target="../tags/tag19.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Master" Target="../slideMasters/slideMaster4.xml"/><Relationship Id="rId1" Type="http://schemas.openxmlformats.org/officeDocument/2006/relationships/tags" Target="../tags/tag20.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slideMaster" Target="../slideMasters/slideMaster4.xml"/><Relationship Id="rId1" Type="http://schemas.openxmlformats.org/officeDocument/2006/relationships/tags" Target="../tags/tag21.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Master" Target="../slideMasters/slideMaster4.xml"/><Relationship Id="rId1" Type="http://schemas.openxmlformats.org/officeDocument/2006/relationships/tags" Target="../tags/tag22.xml"/></Relationships>
</file>

<file path=ppt/slideLayouts/_rels/slideLayout15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3.xml"/></Relationships>
</file>

<file path=ppt/slideLayouts/_rels/slideLayout15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4.xml"/></Relationships>
</file>

<file path=ppt/slideLayouts/_rels/slideLayout15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6.xml"/></Relationships>
</file>

<file path=ppt/slideLayouts/_rels/slideLayout16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7.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Master" Target="../slideMasters/slideMaster4.xml"/><Relationship Id="rId1" Type="http://schemas.openxmlformats.org/officeDocument/2006/relationships/tags" Target="../tags/tag28.xml"/></Relationships>
</file>

<file path=ppt/slideLayouts/_rels/slideLayout16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9.xml"/></Relationships>
</file>

<file path=ppt/slideLayouts/_rels/slideLayout16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0.xml"/></Relationships>
</file>

<file path=ppt/slideLayouts/_rels/slideLayout16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1.xml"/></Relationships>
</file>

<file path=ppt/slideLayouts/_rels/slideLayout16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2.xml"/></Relationships>
</file>

<file path=ppt/slideLayouts/_rels/slideLayout16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3.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Master" Target="../slideMasters/slideMaster4.xml"/><Relationship Id="rId1" Type="http://schemas.openxmlformats.org/officeDocument/2006/relationships/tags" Target="../tags/tag34.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Master" Target="../slideMasters/slideMaster4.xml"/><Relationship Id="rId1" Type="http://schemas.openxmlformats.org/officeDocument/2006/relationships/tags" Target="../tags/tag3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6.xml"/></Relationships>
</file>

<file path=ppt/slideLayouts/_rels/slideLayout17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7.xml"/></Relationships>
</file>

<file path=ppt/slideLayouts/_rels/slideLayout17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8.xml"/></Relationships>
</file>

<file path=ppt/slideLayouts/_rels/slideLayout17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9.xml"/></Relationships>
</file>

<file path=ppt/slideLayouts/_rels/slideLayout17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0.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Master" Target="../slideMasters/slideMaster4.xml"/><Relationship Id="rId1" Type="http://schemas.openxmlformats.org/officeDocument/2006/relationships/tags" Target="../tags/tag41.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Master" Target="../slideMasters/slideMaster4.xml"/><Relationship Id="rId1" Type="http://schemas.openxmlformats.org/officeDocument/2006/relationships/tags" Target="../tags/tag42.xml"/></Relationships>
</file>

<file path=ppt/slideLayouts/_rels/slideLayout17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3.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Master" Target="../slideMasters/slideMaster4.xml"/><Relationship Id="rId1" Type="http://schemas.openxmlformats.org/officeDocument/2006/relationships/tags" Target="../tags/tag44.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Master" Target="../slideMasters/slideMaster4.xml"/><Relationship Id="rId1" Type="http://schemas.openxmlformats.org/officeDocument/2006/relationships/tags" Target="../tags/tag4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Master" Target="../slideMasters/slideMaster4.xml"/><Relationship Id="rId1" Type="http://schemas.openxmlformats.org/officeDocument/2006/relationships/tags" Target="../tags/tag46.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Master" Target="../slideMasters/slideMaster4.xml"/><Relationship Id="rId1" Type="http://schemas.openxmlformats.org/officeDocument/2006/relationships/tags" Target="../tags/tag47.xml"/></Relationships>
</file>

<file path=ppt/slideLayouts/_rels/slideLayout18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8.xml"/></Relationships>
</file>

<file path=ppt/slideLayouts/_rels/slideLayout18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9.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Master" Target="../slideMasters/slideMaster4.xml"/><Relationship Id="rId1" Type="http://schemas.openxmlformats.org/officeDocument/2006/relationships/tags" Target="../tags/tag50.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Master" Target="../slideMasters/slideMaster4.xml"/><Relationship Id="rId1" Type="http://schemas.openxmlformats.org/officeDocument/2006/relationships/tags" Target="../tags/tag51.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Master" Target="../slideMasters/slideMaster4.xml"/><Relationship Id="rId1" Type="http://schemas.openxmlformats.org/officeDocument/2006/relationships/tags" Target="../tags/tag52.xml"/></Relationships>
</file>

<file path=ppt/slideLayouts/_rels/slideLayout18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3.xml"/></Relationships>
</file>

<file path=ppt/slideLayouts/_rels/slideLayout18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4.xml"/></Relationships>
</file>

<file path=ppt/slideLayouts/_rels/slideLayout18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6.xml"/></Relationships>
</file>

<file path=ppt/slideLayouts/_rels/slideLayout19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7.xml"/></Relationships>
</file>

<file path=ppt/slideLayouts/_rels/slideLayout19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8.xml"/></Relationships>
</file>

<file path=ppt/slideLayouts/_rels/slideLayout19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9.xml"/></Relationships>
</file>

<file path=ppt/slideLayouts/_rels/slideLayout19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0.xml"/></Relationships>
</file>

<file path=ppt/slideLayouts/_rels/slideLayout19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1.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Master" Target="../slideMasters/slideMaster4.xml"/><Relationship Id="rId1" Type="http://schemas.openxmlformats.org/officeDocument/2006/relationships/tags" Target="../tags/tag62.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Master" Target="../slideMasters/slideMaster4.xml"/><Relationship Id="rId1" Type="http://schemas.openxmlformats.org/officeDocument/2006/relationships/tags" Target="../tags/tag63.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Master" Target="../slideMasters/slideMaster4.xml"/><Relationship Id="rId1" Type="http://schemas.openxmlformats.org/officeDocument/2006/relationships/tags" Target="../tags/tag64.xml"/></Relationships>
</file>

<file path=ppt/slideLayouts/_rels/slideLayout19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6.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Master" Target="../slideMasters/slideMaster4.xml"/><Relationship Id="rId1" Type="http://schemas.openxmlformats.org/officeDocument/2006/relationships/tags" Target="../tags/tag67.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Master" Target="../slideMasters/slideMaster4.xml"/><Relationship Id="rId1" Type="http://schemas.openxmlformats.org/officeDocument/2006/relationships/tags" Target="../tags/tag68.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Master" Target="../slideMasters/slideMaster4.xml"/><Relationship Id="rId1" Type="http://schemas.openxmlformats.org/officeDocument/2006/relationships/tags" Target="../tags/tag69.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Master" Target="../slideMasters/slideMaster4.xml"/><Relationship Id="rId1" Type="http://schemas.openxmlformats.org/officeDocument/2006/relationships/tags" Target="../tags/tag70.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Master" Target="../slideMasters/slideMaster4.xml"/><Relationship Id="rId1" Type="http://schemas.openxmlformats.org/officeDocument/2006/relationships/tags" Target="../tags/tag71.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Master" Target="../slideMasters/slideMaster4.xml"/><Relationship Id="rId1" Type="http://schemas.openxmlformats.org/officeDocument/2006/relationships/tags" Target="../tags/tag72.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Master" Target="../slideMasters/slideMaster4.xml"/><Relationship Id="rId1" Type="http://schemas.openxmlformats.org/officeDocument/2006/relationships/tags" Target="../tags/tag73.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Master" Target="../slideMasters/slideMaster4.xml"/><Relationship Id="rId1" Type="http://schemas.openxmlformats.org/officeDocument/2006/relationships/tags" Target="../tags/tag74.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Master" Target="../slideMasters/slideMaster4.xml"/><Relationship Id="rId1" Type="http://schemas.openxmlformats.org/officeDocument/2006/relationships/tags" Target="../tags/tag7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Master" Target="../slideMasters/slideMaster4.xml"/><Relationship Id="rId1" Type="http://schemas.openxmlformats.org/officeDocument/2006/relationships/tags" Target="../tags/tag76.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Master" Target="../slideMasters/slideMaster4.xml"/><Relationship Id="rId1" Type="http://schemas.openxmlformats.org/officeDocument/2006/relationships/tags" Target="../tags/tag77.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Master" Target="../slideMasters/slideMaster4.xml"/><Relationship Id="rId1" Type="http://schemas.openxmlformats.org/officeDocument/2006/relationships/tags" Target="../tags/tag78.xml"/></Relationships>
</file>

<file path=ppt/slideLayouts/_rels/slideLayout21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9.xml"/></Relationships>
</file>

<file path=ppt/slideLayouts/_rels/slideLayout21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0.xml"/></Relationships>
</file>

<file path=ppt/slideLayouts/_rels/slideLayout21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1.xml"/></Relationships>
</file>

<file path=ppt/slideLayouts/_rels/slideLayout21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2.xml"/></Relationships>
</file>

<file path=ppt/slideLayouts/_rels/slideLayout21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3.xml"/></Relationships>
</file>

<file path=ppt/slideLayouts/_rels/slideLayout21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4.xml"/></Relationships>
</file>

<file path=ppt/slideLayouts/_rels/slideLayout21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6.xml"/></Relationships>
</file>

<file path=ppt/slideLayouts/_rels/slideLayout22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7.xml"/></Relationships>
</file>

<file path=ppt/slideLayouts/_rels/slideLayout22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8.xml"/></Relationships>
</file>

<file path=ppt/slideLayouts/_rels/slideLayout22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9.xml"/></Relationships>
</file>

<file path=ppt/slideLayouts/_rels/slideLayout22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0.xml"/></Relationships>
</file>

<file path=ppt/slideLayouts/_rels/slideLayout22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1.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Master" Target="../slideMasters/slideMaster4.xml"/><Relationship Id="rId1" Type="http://schemas.openxmlformats.org/officeDocument/2006/relationships/tags" Target="../tags/tag92.xml"/></Relationships>
</file>

<file path=ppt/slideLayouts/_rels/slideLayout22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3.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Master" Target="../slideMasters/slideMaster4.xml"/><Relationship Id="rId1" Type="http://schemas.openxmlformats.org/officeDocument/2006/relationships/tags" Target="../tags/tag94.xml"/></Relationships>
</file>

<file path=ppt/slideLayouts/_rels/slideLayout22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vmlDrawing" Target="../drawings/vmlDrawing1.vml"/><Relationship Id="rId5" Type="http://schemas.openxmlformats.org/officeDocument/2006/relationships/image" Target="../media/image1.png"/><Relationship Id="rId4" Type="http://schemas.openxmlformats.org/officeDocument/2006/relationships/image" Target="../media/image13.wmf"/></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Master" Target="../slideMasters/slideMaster4.xml"/><Relationship Id="rId1" Type="http://schemas.openxmlformats.org/officeDocument/2006/relationships/tags" Target="../tags/tag9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emf"/><Relationship Id="rId1" Type="http://schemas.openxmlformats.org/officeDocument/2006/relationships/slideMaster" Target="../slideMasters/slideMaster3.xml"/><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image" Target="../media/image27.jpe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Master" Target="../slideMasters/slideMaster3.xml"/><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3.xml"/><Relationship Id="rId4" Type="http://schemas.openxmlformats.org/officeDocument/2006/relationships/image" Target="../media/image33.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Tree>
    <p:extLst>
      <p:ext uri="{BB962C8B-B14F-4D97-AF65-F5344CB8AC3E}">
        <p14:creationId xmlns:p14="http://schemas.microsoft.com/office/powerpoint/2010/main" val="4124069082"/>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Microsoft Confidential - Shared Under NDA Subject to Change</a:t>
            </a:r>
          </a:p>
        </p:txBody>
      </p:sp>
    </p:spTree>
    <p:extLst>
      <p:ext uri="{BB962C8B-B14F-4D97-AF65-F5344CB8AC3E}">
        <p14:creationId xmlns:p14="http://schemas.microsoft.com/office/powerpoint/2010/main" val="210720669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0182917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010487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1828800" y="2286000"/>
            <a:ext cx="2659756" cy="2313432"/>
          </a:xfrm>
          <a:prstGeom prst="hexagon">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730178" y="2286000"/>
            <a:ext cx="2659756" cy="2313432"/>
          </a:xfrm>
          <a:prstGeom prst="hexagon">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631557" y="2286000"/>
            <a:ext cx="2659756" cy="2313432"/>
          </a:xfrm>
          <a:prstGeom prst="hexagon">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976076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422694" y="2286000"/>
            <a:ext cx="2579298" cy="2313432"/>
          </a:xfrm>
          <a:prstGeom prst="hexagon">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325744" y="2286000"/>
            <a:ext cx="2579298" cy="2313432"/>
          </a:xfrm>
          <a:prstGeom prst="hexagon">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228794" y="2286000"/>
            <a:ext cx="2579298" cy="2313432"/>
          </a:xfrm>
          <a:prstGeom prst="hexagon">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131845" y="2286000"/>
            <a:ext cx="2579298" cy="2313432"/>
          </a:xfrm>
          <a:prstGeom prst="hexagon">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5863734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422693" y="2286000"/>
            <a:ext cx="2053087" cy="1737360"/>
          </a:xfrm>
          <a:prstGeom prst="hexagon">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743999" y="2286000"/>
            <a:ext cx="2053087" cy="1737360"/>
          </a:xfrm>
          <a:prstGeom prst="hexagon">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065813" y="2286000"/>
            <a:ext cx="2053087" cy="1737360"/>
          </a:xfrm>
          <a:prstGeom prst="hexagon">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386611" y="2286000"/>
            <a:ext cx="2053087" cy="1737360"/>
          </a:xfrm>
          <a:prstGeom prst="hexagon">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707916" y="2286000"/>
            <a:ext cx="2053087" cy="1737360"/>
          </a:xfrm>
          <a:prstGeom prst="hexagon">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5500086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Quote slide 1b">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739900" y="3779493"/>
            <a:ext cx="5795963"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739900" y="4077072"/>
            <a:ext cx="5795963" cy="215444"/>
          </a:xfrm>
        </p:spPr>
        <p:txBody>
          <a:bodyPr/>
          <a:lstStyle>
            <a:lvl1pPr marL="0" indent="0" algn="l">
              <a:spcBef>
                <a:spcPts val="0"/>
              </a:spcBef>
              <a:buNone/>
              <a:defRPr sz="1400">
                <a:solidFill>
                  <a:schemeClr val="tx1"/>
                </a:solidFill>
                <a:latin typeface="+mn-lt"/>
              </a:defRPr>
            </a:lvl1pPr>
          </a:lstStyle>
          <a:p>
            <a:pPr lvl="0"/>
            <a:r>
              <a:rPr lang="en-US"/>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39900" y="2025650"/>
            <a:ext cx="9087758" cy="1661993"/>
          </a:xfrm>
        </p:spPr>
        <p:txBody>
          <a:bodyPr anchor="b"/>
          <a:lstStyle>
            <a:lvl1pPr>
              <a:defRPr>
                <a:solidFill>
                  <a:schemeClr val="accent3"/>
                </a:solidFill>
              </a:defRPr>
            </a:lvl1pPr>
          </a:lstStyle>
          <a:p>
            <a:r>
              <a:rPr lang="en-US"/>
              <a:t>Add quote text here Add quote text here Add quote text here Add quote text here Add quote text here</a:t>
            </a:r>
          </a:p>
        </p:txBody>
      </p:sp>
      <p:grpSp>
        <p:nvGrpSpPr>
          <p:cNvPr id="6" name="Group 5">
            <a:extLst>
              <a:ext uri="{FF2B5EF4-FFF2-40B4-BE49-F238E27FC236}">
                <a16:creationId xmlns:a16="http://schemas.microsoft.com/office/drawing/2014/main" id="{CA51D1C6-D01F-4C5F-BE0A-4BFDD6787461}"/>
              </a:ext>
            </a:extLst>
          </p:cNvPr>
          <p:cNvGrpSpPr/>
          <p:nvPr userDrawn="1"/>
        </p:nvGrpSpPr>
        <p:grpSpPr>
          <a:xfrm>
            <a:off x="6331154" y="1030241"/>
            <a:ext cx="6051228" cy="6860775"/>
            <a:chOff x="4357737" y="749165"/>
            <a:chExt cx="5492545" cy="6227350"/>
          </a:xfrm>
          <a:solidFill>
            <a:srgbClr val="FFFFFF">
              <a:alpha val="5000"/>
            </a:srgbClr>
          </a:solidFill>
        </p:grpSpPr>
        <p:grpSp>
          <p:nvGrpSpPr>
            <p:cNvPr id="15" name="Group 14">
              <a:extLst>
                <a:ext uri="{FF2B5EF4-FFF2-40B4-BE49-F238E27FC236}">
                  <a16:creationId xmlns:a16="http://schemas.microsoft.com/office/drawing/2014/main" id="{4263AAA9-4E13-45CB-A505-B35C1B0B58BC}"/>
                </a:ext>
              </a:extLst>
            </p:cNvPr>
            <p:cNvGrpSpPr/>
            <p:nvPr userDrawn="1"/>
          </p:nvGrpSpPr>
          <p:grpSpPr>
            <a:xfrm>
              <a:off x="4357737" y="2208105"/>
              <a:ext cx="5492545" cy="4768410"/>
              <a:chOff x="4241623" y="2062963"/>
              <a:chExt cx="5492545" cy="4768410"/>
            </a:xfrm>
            <a:grpFill/>
          </p:grpSpPr>
          <p:grpSp>
            <p:nvGrpSpPr>
              <p:cNvPr id="17" name="Group 16">
                <a:extLst>
                  <a:ext uri="{FF2B5EF4-FFF2-40B4-BE49-F238E27FC236}">
                    <a16:creationId xmlns:a16="http://schemas.microsoft.com/office/drawing/2014/main" id="{6DCF4313-EA2B-4BBB-848A-532A02324814}"/>
                  </a:ext>
                </a:extLst>
              </p:cNvPr>
              <p:cNvGrpSpPr/>
              <p:nvPr userDrawn="1"/>
            </p:nvGrpSpPr>
            <p:grpSpPr>
              <a:xfrm>
                <a:off x="4241623" y="2534767"/>
                <a:ext cx="4851938" cy="4296606"/>
                <a:chOff x="2797707" y="91662"/>
                <a:chExt cx="5401599" cy="4783355"/>
              </a:xfrm>
              <a:grpFill/>
            </p:grpSpPr>
            <p:sp>
              <p:nvSpPr>
                <p:cNvPr id="23" name="Hexagon 22">
                  <a:extLst>
                    <a:ext uri="{FF2B5EF4-FFF2-40B4-BE49-F238E27FC236}">
                      <a16:creationId xmlns:a16="http://schemas.microsoft.com/office/drawing/2014/main" id="{B406450D-DCF8-4A81-B374-7EB37742ADE7}"/>
                    </a:ext>
                  </a:extLst>
                </p:cNvPr>
                <p:cNvSpPr/>
                <p:nvPr userDrawn="1"/>
              </p:nvSpPr>
              <p:spPr bwMode="auto">
                <a:xfrm>
                  <a:off x="4747138" y="2766635"/>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 name="Hexagon 25">
                  <a:extLst>
                    <a:ext uri="{FF2B5EF4-FFF2-40B4-BE49-F238E27FC236}">
                      <a16:creationId xmlns:a16="http://schemas.microsoft.com/office/drawing/2014/main" id="{588E4381-5503-4051-A9A8-14F62FACCF82}"/>
                    </a:ext>
                  </a:extLst>
                </p:cNvPr>
                <p:cNvSpPr/>
                <p:nvPr userDrawn="1"/>
              </p:nvSpPr>
              <p:spPr bwMode="auto">
                <a:xfrm>
                  <a:off x="5753583" y="91662"/>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 name="Hexagon 26">
                  <a:extLst>
                    <a:ext uri="{FF2B5EF4-FFF2-40B4-BE49-F238E27FC236}">
                      <a16:creationId xmlns:a16="http://schemas.microsoft.com/office/drawing/2014/main" id="{A084039A-FB42-4A58-BB91-80FB5D6794DD}"/>
                    </a:ext>
                  </a:extLst>
                </p:cNvPr>
                <p:cNvSpPr/>
                <p:nvPr userDrawn="1"/>
              </p:nvSpPr>
              <p:spPr bwMode="auto">
                <a:xfrm>
                  <a:off x="5023270" y="1681511"/>
                  <a:ext cx="1207876" cy="104127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 name="Hexagon 28">
                  <a:extLst>
                    <a:ext uri="{FF2B5EF4-FFF2-40B4-BE49-F238E27FC236}">
                      <a16:creationId xmlns:a16="http://schemas.microsoft.com/office/drawing/2014/main" id="{2E9348E7-2113-4B27-B6F6-272775BC0B26}"/>
                    </a:ext>
                  </a:extLst>
                </p:cNvPr>
                <p:cNvSpPr/>
                <p:nvPr userDrawn="1"/>
              </p:nvSpPr>
              <p:spPr bwMode="auto">
                <a:xfrm>
                  <a:off x="2797707" y="1682693"/>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8" name="Hexagon 17">
                <a:extLst>
                  <a:ext uri="{FF2B5EF4-FFF2-40B4-BE49-F238E27FC236}">
                    <a16:creationId xmlns:a16="http://schemas.microsoft.com/office/drawing/2014/main" id="{A5DB1ED2-8556-4D61-90CD-CF34BEE1AEC7}"/>
                  </a:ext>
                </a:extLst>
              </p:cNvPr>
              <p:cNvSpPr/>
              <p:nvPr userDrawn="1"/>
            </p:nvSpPr>
            <p:spPr bwMode="auto">
              <a:xfrm>
                <a:off x="7756162" y="4474881"/>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 name="Hexagon 18">
                <a:extLst>
                  <a:ext uri="{FF2B5EF4-FFF2-40B4-BE49-F238E27FC236}">
                    <a16:creationId xmlns:a16="http://schemas.microsoft.com/office/drawing/2014/main" id="{7C31402E-08A7-4D5D-9240-9D39251BE85E}"/>
                  </a:ext>
                </a:extLst>
              </p:cNvPr>
              <p:cNvSpPr/>
              <p:nvPr userDrawn="1"/>
            </p:nvSpPr>
            <p:spPr bwMode="auto">
              <a:xfrm>
                <a:off x="8649204" y="3990436"/>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Hexagon 19">
                <a:extLst>
                  <a:ext uri="{FF2B5EF4-FFF2-40B4-BE49-F238E27FC236}">
                    <a16:creationId xmlns:a16="http://schemas.microsoft.com/office/drawing/2014/main" id="{B9BD093F-0057-4906-9E35-D6FBAEF59EC5}"/>
                  </a:ext>
                </a:extLst>
              </p:cNvPr>
              <p:cNvSpPr/>
              <p:nvPr userDrawn="1"/>
            </p:nvSpPr>
            <p:spPr bwMode="auto">
              <a:xfrm>
                <a:off x="8649204" y="4966244"/>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 name="Hexagon 21">
                <a:extLst>
                  <a:ext uri="{FF2B5EF4-FFF2-40B4-BE49-F238E27FC236}">
                    <a16:creationId xmlns:a16="http://schemas.microsoft.com/office/drawing/2014/main" id="{59656A6F-8471-4CFB-B649-2663D97117E8}"/>
                  </a:ext>
                </a:extLst>
              </p:cNvPr>
              <p:cNvSpPr/>
              <p:nvPr userDrawn="1"/>
            </p:nvSpPr>
            <p:spPr bwMode="auto">
              <a:xfrm>
                <a:off x="8649204" y="2062963"/>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6" name="Hexagon 15">
              <a:extLst>
                <a:ext uri="{FF2B5EF4-FFF2-40B4-BE49-F238E27FC236}">
                  <a16:creationId xmlns:a16="http://schemas.microsoft.com/office/drawing/2014/main" id="{6411A825-97A8-495F-8C4F-4FF3F6B02FE4}"/>
                </a:ext>
              </a:extLst>
            </p:cNvPr>
            <p:cNvSpPr/>
            <p:nvPr userDrawn="1"/>
          </p:nvSpPr>
          <p:spPr bwMode="auto">
            <a:xfrm>
              <a:off x="6785838" y="749165"/>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213686960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Quote slide 2b">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9D5D9-B234-7B4F-90F8-2A7ABA2E4ABF}"/>
              </a:ext>
            </a:extLst>
          </p:cNvPr>
          <p:cNvSpPr/>
          <p:nvPr userDrawn="1"/>
        </p:nvSpPr>
        <p:spPr bwMode="auto">
          <a:xfrm>
            <a:off x="0" y="0"/>
            <a:ext cx="8128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420100" y="2044961"/>
            <a:ext cx="3478213" cy="276999"/>
          </a:xfrm>
        </p:spPr>
        <p:txBody>
          <a:bodyPr/>
          <a:lstStyle>
            <a:lvl1pPr marL="0" indent="0" algn="l">
              <a:spcBef>
                <a:spcPts val="0"/>
              </a:spcBef>
              <a:buNone/>
              <a:defRPr sz="1800">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420100" y="2342540"/>
            <a:ext cx="3478213"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1163638" y="2025650"/>
            <a:ext cx="6372225" cy="553998"/>
          </a:xfrm>
        </p:spPr>
        <p:txBody>
          <a:bodyPr anchor="t"/>
          <a:lstStyle>
            <a:lvl1pPr>
              <a:defRPr>
                <a:solidFill>
                  <a:schemeClr val="accent3"/>
                </a:solidFill>
              </a:defRPr>
            </a:lvl1pPr>
          </a:lstStyle>
          <a:p>
            <a:r>
              <a:rPr lang="en-US"/>
              <a:t>Add quote text here</a:t>
            </a:r>
          </a:p>
        </p:txBody>
      </p:sp>
      <p:grpSp>
        <p:nvGrpSpPr>
          <p:cNvPr id="8" name="Group 7">
            <a:extLst>
              <a:ext uri="{FF2B5EF4-FFF2-40B4-BE49-F238E27FC236}">
                <a16:creationId xmlns:a16="http://schemas.microsoft.com/office/drawing/2014/main" id="{9A631D90-D9C1-49EC-B2D4-FBDA96C7D723}"/>
              </a:ext>
            </a:extLst>
          </p:cNvPr>
          <p:cNvGrpSpPr/>
          <p:nvPr userDrawn="1"/>
        </p:nvGrpSpPr>
        <p:grpSpPr>
          <a:xfrm>
            <a:off x="-2190682" y="3228653"/>
            <a:ext cx="9186152" cy="4766988"/>
            <a:chOff x="5143583" y="1562583"/>
            <a:chExt cx="8338034" cy="4326874"/>
          </a:xfrm>
          <a:solidFill>
            <a:srgbClr val="FFFFFF">
              <a:alpha val="5000"/>
            </a:srgbClr>
          </a:solidFill>
        </p:grpSpPr>
        <p:grpSp>
          <p:nvGrpSpPr>
            <p:cNvPr id="9" name="Group 8">
              <a:extLst>
                <a:ext uri="{FF2B5EF4-FFF2-40B4-BE49-F238E27FC236}">
                  <a16:creationId xmlns:a16="http://schemas.microsoft.com/office/drawing/2014/main" id="{16FFF92F-629A-4FEE-B5DB-70317CC909DA}"/>
                </a:ext>
              </a:extLst>
            </p:cNvPr>
            <p:cNvGrpSpPr/>
            <p:nvPr userDrawn="1"/>
          </p:nvGrpSpPr>
          <p:grpSpPr>
            <a:xfrm>
              <a:off x="5143583" y="1571100"/>
              <a:ext cx="8338034" cy="4318357"/>
              <a:chOff x="3801847" y="-981175"/>
              <a:chExt cx="9282624" cy="4807569"/>
            </a:xfrm>
            <a:grpFill/>
          </p:grpSpPr>
          <p:sp>
            <p:nvSpPr>
              <p:cNvPr id="13" name="Hexagon 12">
                <a:extLst>
                  <a:ext uri="{FF2B5EF4-FFF2-40B4-BE49-F238E27FC236}">
                    <a16:creationId xmlns:a16="http://schemas.microsoft.com/office/drawing/2014/main" id="{19604AE4-1448-4283-82B8-7FBC70E25F6A}"/>
                  </a:ext>
                </a:extLst>
              </p:cNvPr>
              <p:cNvSpPr/>
              <p:nvPr userDrawn="1"/>
            </p:nvSpPr>
            <p:spPr bwMode="auto">
              <a:xfrm>
                <a:off x="8686849" y="641706"/>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Hexagon 13">
                <a:extLst>
                  <a:ext uri="{FF2B5EF4-FFF2-40B4-BE49-F238E27FC236}">
                    <a16:creationId xmlns:a16="http://schemas.microsoft.com/office/drawing/2014/main" id="{0AC554A2-EE70-4AFA-8138-FFFAF64830BE}"/>
                  </a:ext>
                </a:extLst>
              </p:cNvPr>
              <p:cNvSpPr/>
              <p:nvPr userDrawn="1"/>
            </p:nvSpPr>
            <p:spPr bwMode="auto">
              <a:xfrm>
                <a:off x="10638748" y="1718012"/>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Hexagon 14">
                <a:extLst>
                  <a:ext uri="{FF2B5EF4-FFF2-40B4-BE49-F238E27FC236}">
                    <a16:creationId xmlns:a16="http://schemas.microsoft.com/office/drawing/2014/main" id="{9C0CA80A-C35F-4752-AF8F-224E3967D0AB}"/>
                  </a:ext>
                </a:extLst>
              </p:cNvPr>
              <p:cNvSpPr/>
              <p:nvPr userDrawn="1"/>
            </p:nvSpPr>
            <p:spPr bwMode="auto">
              <a:xfrm>
                <a:off x="5753583" y="91662"/>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Hexagon 15">
                <a:extLst>
                  <a:ext uri="{FF2B5EF4-FFF2-40B4-BE49-F238E27FC236}">
                    <a16:creationId xmlns:a16="http://schemas.microsoft.com/office/drawing/2014/main" id="{7BCA577E-EF06-4463-A7B1-8D334DA64AF9}"/>
                  </a:ext>
                </a:extLst>
              </p:cNvPr>
              <p:cNvSpPr/>
              <p:nvPr userDrawn="1"/>
            </p:nvSpPr>
            <p:spPr bwMode="auto">
              <a:xfrm>
                <a:off x="5023270" y="1681511"/>
                <a:ext cx="1207876" cy="104127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Hexagon 16">
                <a:extLst>
                  <a:ext uri="{FF2B5EF4-FFF2-40B4-BE49-F238E27FC236}">
                    <a16:creationId xmlns:a16="http://schemas.microsoft.com/office/drawing/2014/main" id="{878F9806-65A6-44C6-8EBC-55B2CDB24889}"/>
                  </a:ext>
                </a:extLst>
              </p:cNvPr>
              <p:cNvSpPr/>
              <p:nvPr userDrawn="1"/>
            </p:nvSpPr>
            <p:spPr bwMode="auto">
              <a:xfrm>
                <a:off x="3801847" y="-981175"/>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0" name="Hexagon 9">
              <a:extLst>
                <a:ext uri="{FF2B5EF4-FFF2-40B4-BE49-F238E27FC236}">
                  <a16:creationId xmlns:a16="http://schemas.microsoft.com/office/drawing/2014/main" id="{866A7F24-32AF-40F1-8DBB-0A6A9CD5C9DF}"/>
                </a:ext>
              </a:extLst>
            </p:cNvPr>
            <p:cNvSpPr/>
            <p:nvPr userDrawn="1"/>
          </p:nvSpPr>
          <p:spPr bwMode="auto">
            <a:xfrm>
              <a:off x="7756162" y="4474881"/>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 name="Hexagon 10">
              <a:extLst>
                <a:ext uri="{FF2B5EF4-FFF2-40B4-BE49-F238E27FC236}">
                  <a16:creationId xmlns:a16="http://schemas.microsoft.com/office/drawing/2014/main" id="{60E7C02D-48F3-4AE2-9190-8FEAB751975D}"/>
                </a:ext>
              </a:extLst>
            </p:cNvPr>
            <p:cNvSpPr/>
            <p:nvPr userDrawn="1"/>
          </p:nvSpPr>
          <p:spPr bwMode="auto">
            <a:xfrm>
              <a:off x="8649204" y="3990436"/>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 name="Hexagon 11">
              <a:extLst>
                <a:ext uri="{FF2B5EF4-FFF2-40B4-BE49-F238E27FC236}">
                  <a16:creationId xmlns:a16="http://schemas.microsoft.com/office/drawing/2014/main" id="{F9523F18-9FFF-4C30-820D-77EF53F6DA3F}"/>
                </a:ext>
              </a:extLst>
            </p:cNvPr>
            <p:cNvSpPr/>
            <p:nvPr userDrawn="1"/>
          </p:nvSpPr>
          <p:spPr bwMode="auto">
            <a:xfrm>
              <a:off x="7144873" y="1562583"/>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255474593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86012"/>
            <a:ext cx="7253288" cy="307777"/>
          </a:xfrm>
        </p:spPr>
        <p:txBody>
          <a:bodyPr anchor="t"/>
          <a:lstStyle>
            <a:lvl1pPr marL="0" indent="0">
              <a:spcAft>
                <a:spcPts val="600"/>
              </a:spcAft>
              <a:buFont typeface="Wingdings" panose="05000000000000000000" pitchFamily="2" charset="2"/>
              <a:buNone/>
              <a:defRPr sz="2000"/>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575263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Left Title 3 Column Righ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bg1"/>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1"/>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1"/>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1"/>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1"/>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1"/>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1"/>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bg1"/>
                </a:solidFill>
              </a:defRPr>
            </a:lvl1pPr>
            <a:lvl2pPr marL="228600" indent="0">
              <a:buNone/>
              <a:defRPr sz="1400">
                <a:solidFill>
                  <a:schemeClr val="bg1"/>
                </a:solidFill>
              </a:defRPr>
            </a:lvl2pPr>
            <a:lvl3pPr marL="457200" indent="0">
              <a:buNone/>
              <a:defRPr sz="1400">
                <a:solidFill>
                  <a:schemeClr val="bg1"/>
                </a:solidFill>
              </a:defRPr>
            </a:lvl3pPr>
            <a:lvl4pPr marL="661988" indent="0">
              <a:buNone/>
              <a:defRPr sz="1400">
                <a:solidFill>
                  <a:schemeClr val="bg1"/>
                </a:solidFill>
              </a:defRPr>
            </a:lvl4pPr>
            <a:lvl5pPr marL="855663" indent="0">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562676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Left Title 3 Column R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tx1"/>
                </a:solidFill>
              </a:defRPr>
            </a:lvl1pPr>
            <a:lvl2pPr marL="228600" indent="0">
              <a:buNone/>
              <a:defRPr sz="1400">
                <a:solidFill>
                  <a:schemeClr val="tx1"/>
                </a:solidFill>
              </a:defRPr>
            </a:lvl2pPr>
            <a:lvl3pPr marL="457200" indent="0">
              <a:buNone/>
              <a:defRPr sz="1400">
                <a:solidFill>
                  <a:schemeClr val="tx1"/>
                </a:solidFill>
              </a:defRPr>
            </a:lvl3pPr>
            <a:lvl4pPr marL="661988" indent="0">
              <a:buNone/>
              <a:defRPr sz="1400">
                <a:solidFill>
                  <a:schemeClr val="tx1"/>
                </a:solidFill>
              </a:defRPr>
            </a:lvl4pPr>
            <a:lvl5pPr marL="855663" inden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28949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ent 1-1">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3C172B-C077-4741-8B03-20D7D81EB4B5}"/>
              </a:ext>
            </a:extLst>
          </p:cNvPr>
          <p:cNvSpPr/>
          <p:nvPr userDrawn="1"/>
        </p:nvSpPr>
        <p:spPr>
          <a:xfrm>
            <a:off x="0" y="0"/>
            <a:ext cx="3984859"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F1F5EC6E-7D19-A643-A26E-44D9BDB8008E}"/>
              </a:ext>
            </a:extLst>
          </p:cNvPr>
          <p:cNvSpPr>
            <a:spLocks noGrp="1"/>
          </p:cNvSpPr>
          <p:nvPr>
            <p:ph type="body" sz="quarter" idx="10" hasCustomPrompt="1"/>
          </p:nvPr>
        </p:nvSpPr>
        <p:spPr>
          <a:xfrm>
            <a:off x="431174" y="1413758"/>
            <a:ext cx="2920482" cy="1317369"/>
          </a:xfrm>
        </p:spPr>
        <p:txBody>
          <a:bodyPr>
            <a:noAutofit/>
          </a:bodyPr>
          <a:lstStyle>
            <a:lvl1pPr marL="0" indent="0">
              <a:buNone/>
              <a:defRPr sz="4000" b="1" i="0">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Content Title Here</a:t>
            </a:r>
          </a:p>
        </p:txBody>
      </p:sp>
      <p:sp>
        <p:nvSpPr>
          <p:cNvPr id="12" name="Text Placeholder 11">
            <a:extLst>
              <a:ext uri="{FF2B5EF4-FFF2-40B4-BE49-F238E27FC236}">
                <a16:creationId xmlns:a16="http://schemas.microsoft.com/office/drawing/2014/main" id="{BFF690FE-9A78-E943-9224-1D50EC1D48CA}"/>
              </a:ext>
            </a:extLst>
          </p:cNvPr>
          <p:cNvSpPr>
            <a:spLocks noGrp="1"/>
          </p:cNvSpPr>
          <p:nvPr>
            <p:ph type="body" sz="quarter" idx="11" hasCustomPrompt="1"/>
          </p:nvPr>
        </p:nvSpPr>
        <p:spPr>
          <a:xfrm>
            <a:off x="431174" y="2825800"/>
            <a:ext cx="2920482" cy="2939143"/>
          </a:xfrm>
        </p:spPr>
        <p:txBody>
          <a:bodyPr>
            <a:normAutofit/>
          </a:bodyPr>
          <a:lstStyle>
            <a:lvl1pPr marL="0" indent="0">
              <a:lnSpc>
                <a:spcPct val="150000"/>
              </a:lnSpc>
              <a:buNone/>
              <a:defRPr sz="140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As businesses adapt to the pace of digital transformation, applications, and the access management layer behind them tend to be some of the first targets for modernization as they are fundamental to enabling increased user productivity.</a:t>
            </a:r>
          </a:p>
        </p:txBody>
      </p:sp>
      <p:sp>
        <p:nvSpPr>
          <p:cNvPr id="8" name="Text Placeholder 11">
            <a:extLst>
              <a:ext uri="{FF2B5EF4-FFF2-40B4-BE49-F238E27FC236}">
                <a16:creationId xmlns:a16="http://schemas.microsoft.com/office/drawing/2014/main" id="{B4C5341D-7933-B147-A533-FBCBAD560C2A}"/>
              </a:ext>
            </a:extLst>
          </p:cNvPr>
          <p:cNvSpPr>
            <a:spLocks noGrp="1"/>
          </p:cNvSpPr>
          <p:nvPr>
            <p:ph type="body" sz="quarter" idx="12" hasCustomPrompt="1"/>
          </p:nvPr>
        </p:nvSpPr>
        <p:spPr>
          <a:xfrm>
            <a:off x="4810668" y="2386204"/>
            <a:ext cx="2920482" cy="344923"/>
          </a:xfrm>
        </p:spPr>
        <p:txBody>
          <a:bodyPr>
            <a:normAutofit/>
          </a:bodyPr>
          <a:lstStyle>
            <a:lvl1pPr marL="0" indent="0">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Title</a:t>
            </a:r>
          </a:p>
        </p:txBody>
      </p:sp>
      <p:sp>
        <p:nvSpPr>
          <p:cNvPr id="11" name="Text Placeholder 11">
            <a:extLst>
              <a:ext uri="{FF2B5EF4-FFF2-40B4-BE49-F238E27FC236}">
                <a16:creationId xmlns:a16="http://schemas.microsoft.com/office/drawing/2014/main" id="{0033E8FD-211F-EE4E-8726-4BC129D83439}"/>
              </a:ext>
            </a:extLst>
          </p:cNvPr>
          <p:cNvSpPr>
            <a:spLocks noGrp="1"/>
          </p:cNvSpPr>
          <p:nvPr>
            <p:ph type="body" sz="quarter" idx="13" hasCustomPrompt="1"/>
          </p:nvPr>
        </p:nvSpPr>
        <p:spPr>
          <a:xfrm>
            <a:off x="4810668" y="2897204"/>
            <a:ext cx="2920482" cy="2127183"/>
          </a:xfrm>
        </p:spPr>
        <p:txBody>
          <a:bodyPr>
            <a:normAutofit/>
          </a:bodyPr>
          <a:lstStyle>
            <a:lvl1pPr marL="0" indent="0">
              <a:lnSpc>
                <a:spcPct val="150000"/>
              </a:lnSpc>
              <a:buNone/>
              <a:defRPr sz="10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a:p>
            <a:pPr lvl="0"/>
            <a:r>
              <a:rPr lang="en-US"/>
              <a:t>On average thanks to cloud hosting and the explosion of availability of popular SaaS apps</a:t>
            </a:r>
          </a:p>
          <a:p>
            <a:pPr lvl="0"/>
            <a:r>
              <a:rPr lang="en-US"/>
              <a:t>Identity and access management (IAM) can be modernized via a hybrid identity approach</a:t>
            </a:r>
          </a:p>
        </p:txBody>
      </p:sp>
      <p:sp>
        <p:nvSpPr>
          <p:cNvPr id="15" name="Picture Placeholder 2">
            <a:extLst>
              <a:ext uri="{FF2B5EF4-FFF2-40B4-BE49-F238E27FC236}">
                <a16:creationId xmlns:a16="http://schemas.microsoft.com/office/drawing/2014/main" id="{87AC11C4-E179-284B-90FC-E89B4220A12D}"/>
              </a:ext>
            </a:extLst>
          </p:cNvPr>
          <p:cNvSpPr>
            <a:spLocks noGrp="1"/>
          </p:cNvSpPr>
          <p:nvPr>
            <p:ph type="pic" sz="quarter" idx="16"/>
          </p:nvPr>
        </p:nvSpPr>
        <p:spPr>
          <a:xfrm>
            <a:off x="8128000" y="2386013"/>
            <a:ext cx="2921000" cy="2638425"/>
          </a:xfrm>
        </p:spPr>
        <p:txBody>
          <a:bodyPr>
            <a:normAutofit/>
          </a:bodyPr>
          <a:lstStyle>
            <a:lvl1pPr marL="0" indent="0">
              <a:buNone/>
              <a:defRPr sz="1000"/>
            </a:lvl1pPr>
          </a:lstStyle>
          <a:p>
            <a:endParaRPr lang="en-US"/>
          </a:p>
        </p:txBody>
      </p:sp>
      <p:pic>
        <p:nvPicPr>
          <p:cNvPr id="13" name="Picture 12" descr="A close up of a sign&#10;&#10;Description automatically generated">
            <a:extLst>
              <a:ext uri="{FF2B5EF4-FFF2-40B4-BE49-F238E27FC236}">
                <a16:creationId xmlns:a16="http://schemas.microsoft.com/office/drawing/2014/main" id="{4A5031C3-2C12-4846-B501-A6494B0A798D}"/>
              </a:ext>
            </a:extLst>
          </p:cNvPr>
          <p:cNvPicPr>
            <a:picLocks noChangeAspect="1"/>
          </p:cNvPicPr>
          <p:nvPr userDrawn="1"/>
        </p:nvPicPr>
        <p:blipFill>
          <a:blip r:embed="rId2"/>
          <a:stretch>
            <a:fillRect/>
          </a:stretch>
        </p:blipFill>
        <p:spPr>
          <a:xfrm>
            <a:off x="11338443" y="6565900"/>
            <a:ext cx="692779" cy="148012"/>
          </a:xfrm>
          <a:prstGeom prst="rect">
            <a:avLst/>
          </a:prstGeom>
        </p:spPr>
      </p:pic>
      <p:sp>
        <p:nvSpPr>
          <p:cNvPr id="3" name="Footer Placeholder 2">
            <a:extLst>
              <a:ext uri="{FF2B5EF4-FFF2-40B4-BE49-F238E27FC236}">
                <a16:creationId xmlns:a16="http://schemas.microsoft.com/office/drawing/2014/main" id="{37412F69-245B-4A2A-9C88-8C56D3C06C4B}"/>
              </a:ext>
            </a:extLst>
          </p:cNvPr>
          <p:cNvSpPr>
            <a:spLocks noGrp="1"/>
          </p:cNvSpPr>
          <p:nvPr>
            <p:ph type="ftr" sz="quarter" idx="18"/>
          </p:nvPr>
        </p:nvSpPr>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 Subject to Change</a:t>
            </a:r>
          </a:p>
        </p:txBody>
      </p:sp>
    </p:spTree>
    <p:extLst>
      <p:ext uri="{BB962C8B-B14F-4D97-AF65-F5344CB8AC3E}">
        <p14:creationId xmlns:p14="http://schemas.microsoft.com/office/powerpoint/2010/main" val="19337541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grpSp>
        <p:nvGrpSpPr>
          <p:cNvPr id="7" name="Group 6">
            <a:extLst>
              <a:ext uri="{FF2B5EF4-FFF2-40B4-BE49-F238E27FC236}">
                <a16:creationId xmlns:a16="http://schemas.microsoft.com/office/drawing/2014/main" id="{79A83FED-DC2A-43E2-A47F-F2611C9E5E9F}"/>
              </a:ext>
            </a:extLst>
          </p:cNvPr>
          <p:cNvGrpSpPr/>
          <p:nvPr userDrawn="1"/>
        </p:nvGrpSpPr>
        <p:grpSpPr>
          <a:xfrm>
            <a:off x="-2190682" y="3228653"/>
            <a:ext cx="7254538" cy="4238976"/>
            <a:chOff x="5143583" y="1562583"/>
            <a:chExt cx="6584758" cy="3847611"/>
          </a:xfrm>
          <a:solidFill>
            <a:srgbClr val="FFFFFF">
              <a:alpha val="5000"/>
            </a:srgbClr>
          </a:solidFill>
        </p:grpSpPr>
        <p:grpSp>
          <p:nvGrpSpPr>
            <p:cNvPr id="8" name="Group 7">
              <a:extLst>
                <a:ext uri="{FF2B5EF4-FFF2-40B4-BE49-F238E27FC236}">
                  <a16:creationId xmlns:a16="http://schemas.microsoft.com/office/drawing/2014/main" id="{74685133-8BBE-41BE-ADC5-C5E118A4E771}"/>
                </a:ext>
              </a:extLst>
            </p:cNvPr>
            <p:cNvGrpSpPr/>
            <p:nvPr userDrawn="1"/>
          </p:nvGrpSpPr>
          <p:grpSpPr>
            <a:xfrm>
              <a:off x="5143583" y="1571100"/>
              <a:ext cx="6584758" cy="3351575"/>
              <a:chOff x="3801847" y="-981175"/>
              <a:chExt cx="7330725" cy="3731263"/>
            </a:xfrm>
            <a:grpFill/>
          </p:grpSpPr>
          <p:sp>
            <p:nvSpPr>
              <p:cNvPr id="12" name="Hexagon 11">
                <a:extLst>
                  <a:ext uri="{FF2B5EF4-FFF2-40B4-BE49-F238E27FC236}">
                    <a16:creationId xmlns:a16="http://schemas.microsoft.com/office/drawing/2014/main" id="{923D2CF5-C8CB-416D-ADC2-E4683603E99B}"/>
                  </a:ext>
                </a:extLst>
              </p:cNvPr>
              <p:cNvSpPr/>
              <p:nvPr userDrawn="1"/>
            </p:nvSpPr>
            <p:spPr bwMode="auto">
              <a:xfrm>
                <a:off x="8686849" y="641706"/>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Hexagon 13">
                <a:extLst>
                  <a:ext uri="{FF2B5EF4-FFF2-40B4-BE49-F238E27FC236}">
                    <a16:creationId xmlns:a16="http://schemas.microsoft.com/office/drawing/2014/main" id="{6DF66F4B-E92D-4928-83BE-B30DD5BE6041}"/>
                  </a:ext>
                </a:extLst>
              </p:cNvPr>
              <p:cNvSpPr/>
              <p:nvPr userDrawn="1"/>
            </p:nvSpPr>
            <p:spPr bwMode="auto">
              <a:xfrm>
                <a:off x="5753583" y="91662"/>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Hexagon 14">
                <a:extLst>
                  <a:ext uri="{FF2B5EF4-FFF2-40B4-BE49-F238E27FC236}">
                    <a16:creationId xmlns:a16="http://schemas.microsoft.com/office/drawing/2014/main" id="{48535B4A-35CA-44CD-A230-974C371F1583}"/>
                  </a:ext>
                </a:extLst>
              </p:cNvPr>
              <p:cNvSpPr/>
              <p:nvPr userDrawn="1"/>
            </p:nvSpPr>
            <p:spPr bwMode="auto">
              <a:xfrm>
                <a:off x="5023270" y="1681511"/>
                <a:ext cx="1207876" cy="104127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Hexagon 15">
                <a:extLst>
                  <a:ext uri="{FF2B5EF4-FFF2-40B4-BE49-F238E27FC236}">
                    <a16:creationId xmlns:a16="http://schemas.microsoft.com/office/drawing/2014/main" id="{EC55F1DF-B18A-4ECD-948B-5291AB02D953}"/>
                  </a:ext>
                </a:extLst>
              </p:cNvPr>
              <p:cNvSpPr/>
              <p:nvPr userDrawn="1"/>
            </p:nvSpPr>
            <p:spPr bwMode="auto">
              <a:xfrm>
                <a:off x="3801847" y="-981175"/>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9" name="Hexagon 8">
              <a:extLst>
                <a:ext uri="{FF2B5EF4-FFF2-40B4-BE49-F238E27FC236}">
                  <a16:creationId xmlns:a16="http://schemas.microsoft.com/office/drawing/2014/main" id="{EB081A87-B8B2-49CB-8B03-56A9E61C52A9}"/>
                </a:ext>
              </a:extLst>
            </p:cNvPr>
            <p:cNvSpPr/>
            <p:nvPr userDrawn="1"/>
          </p:nvSpPr>
          <p:spPr bwMode="auto">
            <a:xfrm>
              <a:off x="7756162" y="4474881"/>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Hexagon 9">
              <a:extLst>
                <a:ext uri="{FF2B5EF4-FFF2-40B4-BE49-F238E27FC236}">
                  <a16:creationId xmlns:a16="http://schemas.microsoft.com/office/drawing/2014/main" id="{E6667879-36CB-49AA-AC07-48D3C77C04D6}"/>
                </a:ext>
              </a:extLst>
            </p:cNvPr>
            <p:cNvSpPr/>
            <p:nvPr userDrawn="1"/>
          </p:nvSpPr>
          <p:spPr bwMode="auto">
            <a:xfrm>
              <a:off x="8649204" y="3990436"/>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 name="Hexagon 10">
              <a:extLst>
                <a:ext uri="{FF2B5EF4-FFF2-40B4-BE49-F238E27FC236}">
                  <a16:creationId xmlns:a16="http://schemas.microsoft.com/office/drawing/2014/main" id="{6FB4EFC2-7D7C-4631-93D3-0C558441456D}"/>
                </a:ext>
              </a:extLst>
            </p:cNvPr>
            <p:cNvSpPr/>
            <p:nvPr userDrawn="1"/>
          </p:nvSpPr>
          <p:spPr bwMode="auto">
            <a:xfrm>
              <a:off x="7144873" y="1562583"/>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212386983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156674805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grpSp>
        <p:nvGrpSpPr>
          <p:cNvPr id="17" name="Group 16">
            <a:extLst>
              <a:ext uri="{FF2B5EF4-FFF2-40B4-BE49-F238E27FC236}">
                <a16:creationId xmlns:a16="http://schemas.microsoft.com/office/drawing/2014/main" id="{82D34418-4C88-45A1-99B8-D5E5B14323A7}"/>
              </a:ext>
            </a:extLst>
          </p:cNvPr>
          <p:cNvGrpSpPr/>
          <p:nvPr userDrawn="1"/>
        </p:nvGrpSpPr>
        <p:grpSpPr>
          <a:xfrm>
            <a:off x="-2190682" y="3228653"/>
            <a:ext cx="7254538" cy="4238976"/>
            <a:chOff x="5143583" y="1562583"/>
            <a:chExt cx="6584758" cy="3847611"/>
          </a:xfrm>
          <a:solidFill>
            <a:srgbClr val="FFFFFF">
              <a:alpha val="5000"/>
            </a:srgbClr>
          </a:solidFill>
        </p:grpSpPr>
        <p:grpSp>
          <p:nvGrpSpPr>
            <p:cNvPr id="18" name="Group 17">
              <a:extLst>
                <a:ext uri="{FF2B5EF4-FFF2-40B4-BE49-F238E27FC236}">
                  <a16:creationId xmlns:a16="http://schemas.microsoft.com/office/drawing/2014/main" id="{0292F954-164B-47CA-A976-B16374CBAB18}"/>
                </a:ext>
              </a:extLst>
            </p:cNvPr>
            <p:cNvGrpSpPr/>
            <p:nvPr userDrawn="1"/>
          </p:nvGrpSpPr>
          <p:grpSpPr>
            <a:xfrm>
              <a:off x="5143583" y="1571100"/>
              <a:ext cx="6584758" cy="3351575"/>
              <a:chOff x="3801847" y="-981175"/>
              <a:chExt cx="7330725" cy="3731263"/>
            </a:xfrm>
            <a:grpFill/>
          </p:grpSpPr>
          <p:sp>
            <p:nvSpPr>
              <p:cNvPr id="22" name="Hexagon 21">
                <a:extLst>
                  <a:ext uri="{FF2B5EF4-FFF2-40B4-BE49-F238E27FC236}">
                    <a16:creationId xmlns:a16="http://schemas.microsoft.com/office/drawing/2014/main" id="{BA11E33B-2E8C-4E07-A9FC-C8CE4C1F2830}"/>
                  </a:ext>
                </a:extLst>
              </p:cNvPr>
              <p:cNvSpPr/>
              <p:nvPr userDrawn="1"/>
            </p:nvSpPr>
            <p:spPr bwMode="auto">
              <a:xfrm>
                <a:off x="8686849" y="641706"/>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 name="Hexagon 23">
                <a:extLst>
                  <a:ext uri="{FF2B5EF4-FFF2-40B4-BE49-F238E27FC236}">
                    <a16:creationId xmlns:a16="http://schemas.microsoft.com/office/drawing/2014/main" id="{5FA724F6-3753-4715-9951-F323F5A39943}"/>
                  </a:ext>
                </a:extLst>
              </p:cNvPr>
              <p:cNvSpPr/>
              <p:nvPr userDrawn="1"/>
            </p:nvSpPr>
            <p:spPr bwMode="auto">
              <a:xfrm>
                <a:off x="5753583" y="91662"/>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Hexagon 24">
                <a:extLst>
                  <a:ext uri="{FF2B5EF4-FFF2-40B4-BE49-F238E27FC236}">
                    <a16:creationId xmlns:a16="http://schemas.microsoft.com/office/drawing/2014/main" id="{7DB94C52-8A7F-4692-9751-9A405CDE4F13}"/>
                  </a:ext>
                </a:extLst>
              </p:cNvPr>
              <p:cNvSpPr/>
              <p:nvPr userDrawn="1"/>
            </p:nvSpPr>
            <p:spPr bwMode="auto">
              <a:xfrm>
                <a:off x="5023270" y="1681511"/>
                <a:ext cx="1207876" cy="104127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 name="Hexagon 25">
                <a:extLst>
                  <a:ext uri="{FF2B5EF4-FFF2-40B4-BE49-F238E27FC236}">
                    <a16:creationId xmlns:a16="http://schemas.microsoft.com/office/drawing/2014/main" id="{E052E20E-3688-4634-BC9B-B338E8B640B7}"/>
                  </a:ext>
                </a:extLst>
              </p:cNvPr>
              <p:cNvSpPr/>
              <p:nvPr userDrawn="1"/>
            </p:nvSpPr>
            <p:spPr bwMode="auto">
              <a:xfrm>
                <a:off x="3801847" y="-981175"/>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9" name="Hexagon 18">
              <a:extLst>
                <a:ext uri="{FF2B5EF4-FFF2-40B4-BE49-F238E27FC236}">
                  <a16:creationId xmlns:a16="http://schemas.microsoft.com/office/drawing/2014/main" id="{0AA715E7-C065-4B9F-93AB-8953F4FFB682}"/>
                </a:ext>
              </a:extLst>
            </p:cNvPr>
            <p:cNvSpPr/>
            <p:nvPr userDrawn="1"/>
          </p:nvSpPr>
          <p:spPr bwMode="auto">
            <a:xfrm>
              <a:off x="7756162" y="4474881"/>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Hexagon 19">
              <a:extLst>
                <a:ext uri="{FF2B5EF4-FFF2-40B4-BE49-F238E27FC236}">
                  <a16:creationId xmlns:a16="http://schemas.microsoft.com/office/drawing/2014/main" id="{BB1718BA-EB22-4156-B94F-C79542F88AB7}"/>
                </a:ext>
              </a:extLst>
            </p:cNvPr>
            <p:cNvSpPr/>
            <p:nvPr userDrawn="1"/>
          </p:nvSpPr>
          <p:spPr bwMode="auto">
            <a:xfrm>
              <a:off x="8649204" y="3990436"/>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 name="Hexagon 20">
              <a:extLst>
                <a:ext uri="{FF2B5EF4-FFF2-40B4-BE49-F238E27FC236}">
                  <a16:creationId xmlns:a16="http://schemas.microsoft.com/office/drawing/2014/main" id="{231E9255-2A93-417A-888A-1C37FD4D4276}"/>
                </a:ext>
              </a:extLst>
            </p:cNvPr>
            <p:cNvSpPr/>
            <p:nvPr userDrawn="1"/>
          </p:nvSpPr>
          <p:spPr bwMode="auto">
            <a:xfrm>
              <a:off x="7144873" y="1562583"/>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195471047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9881401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783590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738923358"/>
      </p:ext>
    </p:extLst>
  </p:cSld>
  <p:clrMapOvr>
    <a:masterClrMapping/>
  </p:clrMapOvr>
  <p:transition>
    <p:fade/>
  </p:transition>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3" y="585788"/>
            <a:ext cx="4726687" cy="850900"/>
          </a:xfrm>
        </p:spPr>
        <p:txBody>
          <a:bodyPr anchor="t">
            <a:noAutofit/>
          </a:bodyPr>
          <a:lstStyle>
            <a:lvl1pPr>
              <a:defRPr>
                <a:solidFill>
                  <a:schemeClr val="accent3"/>
                </a:solidFill>
              </a:defRPr>
            </a:lvl1pPr>
          </a:lstStyle>
          <a:p>
            <a:r>
              <a:rPr lang="en-US"/>
              <a:t>Project Name</a:t>
            </a:r>
          </a:p>
        </p:txBody>
      </p:sp>
      <p:cxnSp>
        <p:nvCxnSpPr>
          <p:cNvPr id="11" name="Straight Connector 10">
            <a:extLst>
              <a:ext uri="{FF2B5EF4-FFF2-40B4-BE49-F238E27FC236}">
                <a16:creationId xmlns:a16="http://schemas.microsoft.com/office/drawing/2014/main" id="{B2304FDD-17CA-A147-9CB2-F7A4E83816B0}"/>
              </a:ext>
            </a:extLst>
          </p:cNvPr>
          <p:cNvCxnSpPr/>
          <p:nvPr userDrawn="1"/>
        </p:nvCxnSpPr>
        <p:spPr>
          <a:xfrm>
            <a:off x="6240463" y="2028346"/>
            <a:ext cx="5368925"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7E88AE75-9022-0C40-AABE-5A0B8F88A37D}"/>
              </a:ext>
            </a:extLst>
          </p:cNvPr>
          <p:cNvSpPr>
            <a:spLocks noGrp="1"/>
          </p:cNvSpPr>
          <p:nvPr>
            <p:ph type="body" sz="quarter" idx="10" hasCustomPrompt="1"/>
          </p:nvPr>
        </p:nvSpPr>
        <p:spPr>
          <a:xfrm>
            <a:off x="584201" y="2017713"/>
            <a:ext cx="3481387" cy="2326791"/>
          </a:xfrm>
        </p:spPr>
        <p:txBody>
          <a:bodyPr/>
          <a:lstStyle>
            <a:lvl1pPr marL="0" indent="0">
              <a:lnSpc>
                <a:spcPct val="100000"/>
              </a:lnSpc>
              <a:buNone/>
              <a:defRPr sz="1800">
                <a:solidFill>
                  <a:schemeClr val="bg1"/>
                </a:solidFill>
              </a:defRPr>
            </a:lvl1pPr>
            <a:lvl2pPr marL="228600" indent="0">
              <a:buNone/>
              <a:defRPr sz="1800">
                <a:solidFill>
                  <a:schemeClr val="bg1"/>
                </a:solidFill>
              </a:defRPr>
            </a:lvl2pPr>
            <a:lvl3pPr marL="457200" indent="0">
              <a:buNone/>
              <a:defRPr sz="1800">
                <a:solidFill>
                  <a:schemeClr val="bg1"/>
                </a:solidFill>
              </a:defRPr>
            </a:lvl3pPr>
            <a:lvl4pPr marL="661988" indent="0">
              <a:buNone/>
              <a:defRPr sz="1800">
                <a:solidFill>
                  <a:schemeClr val="bg1"/>
                </a:solidFill>
              </a:defRPr>
            </a:lvl4pPr>
            <a:lvl5pPr marL="855663" indent="0">
              <a:buNone/>
              <a:defRPr sz="1800">
                <a:solidFill>
                  <a:schemeClr val="bg1"/>
                </a:solidFill>
              </a:defRPr>
            </a:lvl5pPr>
          </a:lstStyle>
          <a:p>
            <a:pPr>
              <a:lnSpc>
                <a:spcPct val="100000"/>
              </a:lnSpc>
            </a:pPr>
            <a:r>
              <a:rPr lang="en-US" sz="1800" b="0">
                <a:solidFill>
                  <a:schemeClr val="bg1"/>
                </a:solidFill>
                <a:latin typeface="Segoe UI" panose="020B0502040204020203" pitchFamily="34" charset="0"/>
                <a:cs typeface="Segoe UI" panose="020B0502040204020203" pitchFamily="34" charset="0"/>
              </a:rPr>
              <a:t>Provide more context and a detailed overview of what the project goals are, what you have or hope to accomplish.</a:t>
            </a:r>
          </a:p>
          <a:p>
            <a:pPr>
              <a:lnSpc>
                <a:spcPct val="100000"/>
              </a:lnSpc>
            </a:pPr>
            <a:endParaRPr lang="en-US" sz="1800" b="0">
              <a:solidFill>
                <a:schemeClr val="bg1"/>
              </a:solidFill>
              <a:latin typeface="Segoe UI" panose="020B0502040204020203" pitchFamily="34" charset="0"/>
              <a:cs typeface="Segoe UI" panose="020B0502040204020203" pitchFamily="34" charset="0"/>
            </a:endParaRPr>
          </a:p>
          <a:p>
            <a:pPr>
              <a:lnSpc>
                <a:spcPct val="100000"/>
              </a:lnSpc>
            </a:pPr>
            <a:r>
              <a:rPr lang="en-US" sz="1800" b="0">
                <a:solidFill>
                  <a:schemeClr val="bg1"/>
                </a:solidFill>
                <a:latin typeface="Segoe UI" panose="020B0502040204020203" pitchFamily="34" charset="0"/>
                <a:cs typeface="Segoe UI" panose="020B0502040204020203" pitchFamily="34" charset="0"/>
              </a:rPr>
              <a:t>This space accommodates multiple lines of text so there is enough room to give details.</a:t>
            </a:r>
          </a:p>
        </p:txBody>
      </p:sp>
      <p:sp>
        <p:nvSpPr>
          <p:cNvPr id="32" name="Text Placeholder 31">
            <a:extLst>
              <a:ext uri="{FF2B5EF4-FFF2-40B4-BE49-F238E27FC236}">
                <a16:creationId xmlns:a16="http://schemas.microsoft.com/office/drawing/2014/main" id="{A0CD7186-AF1B-F240-9FA1-9EE24D7F044C}"/>
              </a:ext>
            </a:extLst>
          </p:cNvPr>
          <p:cNvSpPr>
            <a:spLocks noGrp="1"/>
          </p:cNvSpPr>
          <p:nvPr>
            <p:ph type="body" sz="quarter" idx="11" hasCustomPrompt="1"/>
          </p:nvPr>
        </p:nvSpPr>
        <p:spPr>
          <a:xfrm>
            <a:off x="6240463" y="585788"/>
            <a:ext cx="1597025"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$2M</a:t>
            </a:r>
          </a:p>
        </p:txBody>
      </p:sp>
      <p:sp>
        <p:nvSpPr>
          <p:cNvPr id="33" name="Text Placeholder 31">
            <a:extLst>
              <a:ext uri="{FF2B5EF4-FFF2-40B4-BE49-F238E27FC236}">
                <a16:creationId xmlns:a16="http://schemas.microsoft.com/office/drawing/2014/main" id="{7587C738-B53A-F743-AF70-728C3FB00C7E}"/>
              </a:ext>
            </a:extLst>
          </p:cNvPr>
          <p:cNvSpPr>
            <a:spLocks noGrp="1"/>
          </p:cNvSpPr>
          <p:nvPr>
            <p:ph type="body" sz="quarter" idx="12" hasCustomPrompt="1"/>
          </p:nvPr>
        </p:nvSpPr>
        <p:spPr>
          <a:xfrm>
            <a:off x="8148638" y="585788"/>
            <a:ext cx="1560611"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70%</a:t>
            </a:r>
          </a:p>
        </p:txBody>
      </p:sp>
      <p:sp>
        <p:nvSpPr>
          <p:cNvPr id="34" name="Text Placeholder 31">
            <a:extLst>
              <a:ext uri="{FF2B5EF4-FFF2-40B4-BE49-F238E27FC236}">
                <a16:creationId xmlns:a16="http://schemas.microsoft.com/office/drawing/2014/main" id="{51CBA738-F416-D541-8E97-0F3A7416055D}"/>
              </a:ext>
            </a:extLst>
          </p:cNvPr>
          <p:cNvSpPr>
            <a:spLocks noGrp="1"/>
          </p:cNvSpPr>
          <p:nvPr>
            <p:ph type="body" sz="quarter" idx="13" hasCustomPrompt="1"/>
          </p:nvPr>
        </p:nvSpPr>
        <p:spPr>
          <a:xfrm>
            <a:off x="10013951" y="585788"/>
            <a:ext cx="1595438"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300</a:t>
            </a:r>
          </a:p>
        </p:txBody>
      </p:sp>
      <p:sp>
        <p:nvSpPr>
          <p:cNvPr id="36" name="Text Placeholder 35">
            <a:extLst>
              <a:ext uri="{FF2B5EF4-FFF2-40B4-BE49-F238E27FC236}">
                <a16:creationId xmlns:a16="http://schemas.microsoft.com/office/drawing/2014/main" id="{28B23554-69BF-764F-A44D-94C8151E6484}"/>
              </a:ext>
            </a:extLst>
          </p:cNvPr>
          <p:cNvSpPr>
            <a:spLocks noGrp="1"/>
          </p:cNvSpPr>
          <p:nvPr>
            <p:ph type="body" sz="quarter" idx="14" hasCustomPrompt="1"/>
          </p:nvPr>
        </p:nvSpPr>
        <p:spPr>
          <a:xfrm>
            <a:off x="6240463"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Financial</a:t>
            </a:r>
          </a:p>
          <a:p>
            <a:pPr lvl="0"/>
            <a:r>
              <a:rPr lang="en-US"/>
              <a:t>Value</a:t>
            </a:r>
          </a:p>
        </p:txBody>
      </p:sp>
      <p:sp>
        <p:nvSpPr>
          <p:cNvPr id="37" name="Text Placeholder 35">
            <a:extLst>
              <a:ext uri="{FF2B5EF4-FFF2-40B4-BE49-F238E27FC236}">
                <a16:creationId xmlns:a16="http://schemas.microsoft.com/office/drawing/2014/main" id="{F959484E-ADD1-F94C-8470-0C113E2E167A}"/>
              </a:ext>
            </a:extLst>
          </p:cNvPr>
          <p:cNvSpPr>
            <a:spLocks noGrp="1"/>
          </p:cNvSpPr>
          <p:nvPr>
            <p:ph type="body" sz="quarter" idx="15" hasCustomPrompt="1"/>
          </p:nvPr>
        </p:nvSpPr>
        <p:spPr>
          <a:xfrm>
            <a:off x="8148638"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Percentage</a:t>
            </a:r>
          </a:p>
          <a:p>
            <a:pPr lvl="0"/>
            <a:r>
              <a:rPr lang="en-US"/>
              <a:t>Value</a:t>
            </a:r>
          </a:p>
        </p:txBody>
      </p:sp>
      <p:sp>
        <p:nvSpPr>
          <p:cNvPr id="38" name="Text Placeholder 35">
            <a:extLst>
              <a:ext uri="{FF2B5EF4-FFF2-40B4-BE49-F238E27FC236}">
                <a16:creationId xmlns:a16="http://schemas.microsoft.com/office/drawing/2014/main" id="{3B6DEB9F-381E-D641-A8C9-29A7CC18D3E2}"/>
              </a:ext>
            </a:extLst>
          </p:cNvPr>
          <p:cNvSpPr>
            <a:spLocks noGrp="1"/>
          </p:cNvSpPr>
          <p:nvPr>
            <p:ph type="body" sz="quarter" idx="16" hasCustomPrompt="1"/>
          </p:nvPr>
        </p:nvSpPr>
        <p:spPr>
          <a:xfrm>
            <a:off x="10013950" y="1233489"/>
            <a:ext cx="1595438"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Additional</a:t>
            </a:r>
          </a:p>
          <a:p>
            <a:pPr lvl="0"/>
            <a:r>
              <a:rPr lang="en-US"/>
              <a:t>Value</a:t>
            </a:r>
          </a:p>
        </p:txBody>
      </p:sp>
      <p:sp>
        <p:nvSpPr>
          <p:cNvPr id="40" name="Text Placeholder 39">
            <a:extLst>
              <a:ext uri="{FF2B5EF4-FFF2-40B4-BE49-F238E27FC236}">
                <a16:creationId xmlns:a16="http://schemas.microsoft.com/office/drawing/2014/main" id="{F5A202A1-4A1F-5843-BD54-EC098D909269}"/>
              </a:ext>
            </a:extLst>
          </p:cNvPr>
          <p:cNvSpPr>
            <a:spLocks noGrp="1"/>
          </p:cNvSpPr>
          <p:nvPr>
            <p:ph type="body" sz="quarter" idx="17" hasCustomPrompt="1"/>
          </p:nvPr>
        </p:nvSpPr>
        <p:spPr>
          <a:xfrm>
            <a:off x="6240463" y="2017713"/>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2" name="Text Placeholder 41">
            <a:extLst>
              <a:ext uri="{FF2B5EF4-FFF2-40B4-BE49-F238E27FC236}">
                <a16:creationId xmlns:a16="http://schemas.microsoft.com/office/drawing/2014/main" id="{9E4D6518-F39B-D540-BBC8-F615FE1B6AF1}"/>
              </a:ext>
            </a:extLst>
          </p:cNvPr>
          <p:cNvSpPr>
            <a:spLocks noGrp="1"/>
          </p:cNvSpPr>
          <p:nvPr>
            <p:ph type="body" sz="quarter" idx="18" hasCustomPrompt="1"/>
          </p:nvPr>
        </p:nvSpPr>
        <p:spPr>
          <a:xfrm>
            <a:off x="6240463" y="2977115"/>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
        <p:nvSpPr>
          <p:cNvPr id="43" name="Text Placeholder 39">
            <a:extLst>
              <a:ext uri="{FF2B5EF4-FFF2-40B4-BE49-F238E27FC236}">
                <a16:creationId xmlns:a16="http://schemas.microsoft.com/office/drawing/2014/main" id="{BFD70A96-999C-1A46-83A7-D06801F55DB7}"/>
              </a:ext>
            </a:extLst>
          </p:cNvPr>
          <p:cNvSpPr>
            <a:spLocks noGrp="1"/>
          </p:cNvSpPr>
          <p:nvPr>
            <p:ph type="body" sz="quarter" idx="19" hasCustomPrompt="1"/>
          </p:nvPr>
        </p:nvSpPr>
        <p:spPr>
          <a:xfrm>
            <a:off x="6240463" y="4161319"/>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4" name="Text Placeholder 41">
            <a:extLst>
              <a:ext uri="{FF2B5EF4-FFF2-40B4-BE49-F238E27FC236}">
                <a16:creationId xmlns:a16="http://schemas.microsoft.com/office/drawing/2014/main" id="{F57534EE-A31A-3942-81EF-7420176EDD7B}"/>
              </a:ext>
            </a:extLst>
          </p:cNvPr>
          <p:cNvSpPr>
            <a:spLocks noGrp="1"/>
          </p:cNvSpPr>
          <p:nvPr>
            <p:ph type="body" sz="quarter" idx="20" hasCustomPrompt="1"/>
          </p:nvPr>
        </p:nvSpPr>
        <p:spPr>
          <a:xfrm>
            <a:off x="6240463" y="5120721"/>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Tree>
    <p:extLst>
      <p:ext uri="{BB962C8B-B14F-4D97-AF65-F5344CB8AC3E}">
        <p14:creationId xmlns:p14="http://schemas.microsoft.com/office/powerpoint/2010/main" val="950847580"/>
      </p:ext>
    </p:extLst>
  </p:cSld>
  <p:clrMapOvr>
    <a:masterClrMapping/>
  </p:clrMapOvr>
  <p:transition>
    <p:fade/>
  </p:transition>
  <p:extLst>
    <p:ext uri="{DCECCB84-F9BA-43D5-87BE-67443E8EF086}">
      <p15:sldGuideLst xmlns:p15="http://schemas.microsoft.com/office/powerpoint/2012/main">
        <p15:guide id="16" pos="3754">
          <p15:clr>
            <a:srgbClr val="A4A3A4"/>
          </p15:clr>
        </p15:guide>
        <p15:guide id="17" pos="3931">
          <p15:clr>
            <a:srgbClr val="A4A3A4"/>
          </p15:clr>
        </p15:guide>
        <p15:guide id="20" pos="4937">
          <p15:clr>
            <a:srgbClr val="A4A3A4"/>
          </p15:clr>
        </p15:guide>
        <p15:guide id="21" pos="5133">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777">
          <p15:clr>
            <a:srgbClr val="FBAE40"/>
          </p15:clr>
        </p15:guide>
        <p15:guide id="32" orient="horz" pos="1162">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4065589"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4" y="585788"/>
            <a:ext cx="2824862" cy="850900"/>
          </a:xfrm>
        </p:spPr>
        <p:txBody>
          <a:bodyPr anchor="t">
            <a:noAutofit/>
          </a:bodyPr>
          <a:lstStyle>
            <a:lvl1pPr>
              <a:defRPr>
                <a:solidFill>
                  <a:schemeClr val="accent3"/>
                </a:solidFill>
              </a:defRPr>
            </a:lvl1pPr>
          </a:lstStyle>
          <a:p>
            <a:r>
              <a:rPr lang="en-US"/>
              <a:t>Hello</a:t>
            </a:r>
          </a:p>
        </p:txBody>
      </p:sp>
      <p:sp>
        <p:nvSpPr>
          <p:cNvPr id="25" name="Text Placeholder 24">
            <a:extLst>
              <a:ext uri="{FF2B5EF4-FFF2-40B4-BE49-F238E27FC236}">
                <a16:creationId xmlns:a16="http://schemas.microsoft.com/office/drawing/2014/main" id="{687B7084-FB17-304C-A2D7-1145E7FE9D5A}"/>
              </a:ext>
            </a:extLst>
          </p:cNvPr>
          <p:cNvSpPr>
            <a:spLocks noGrp="1"/>
          </p:cNvSpPr>
          <p:nvPr>
            <p:ph type="body" sz="quarter" idx="11" hasCustomPrompt="1"/>
          </p:nvPr>
        </p:nvSpPr>
        <p:spPr>
          <a:xfrm>
            <a:off x="7192963" y="1437685"/>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27" name="Text Placeholder 26">
            <a:extLst>
              <a:ext uri="{FF2B5EF4-FFF2-40B4-BE49-F238E27FC236}">
                <a16:creationId xmlns:a16="http://schemas.microsoft.com/office/drawing/2014/main" id="{0B58D5F9-9ECC-AE4D-AEE6-08C911DE2503}"/>
              </a:ext>
            </a:extLst>
          </p:cNvPr>
          <p:cNvSpPr>
            <a:spLocks noGrp="1"/>
          </p:cNvSpPr>
          <p:nvPr>
            <p:ph type="body" sz="quarter" idx="12" hasCustomPrompt="1"/>
          </p:nvPr>
        </p:nvSpPr>
        <p:spPr>
          <a:xfrm>
            <a:off x="7192963" y="1802269"/>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29" name="Text Placeholder 28">
            <a:extLst>
              <a:ext uri="{FF2B5EF4-FFF2-40B4-BE49-F238E27FC236}">
                <a16:creationId xmlns:a16="http://schemas.microsoft.com/office/drawing/2014/main" id="{688E32A6-35BF-E143-8E34-3EF1E3F217EA}"/>
              </a:ext>
            </a:extLst>
          </p:cNvPr>
          <p:cNvSpPr>
            <a:spLocks noGrp="1"/>
          </p:cNvSpPr>
          <p:nvPr>
            <p:ph type="body" sz="quarter" idx="13" hasCustomPrompt="1"/>
          </p:nvPr>
        </p:nvSpPr>
        <p:spPr>
          <a:xfrm>
            <a:off x="7192963" y="2200939"/>
            <a:ext cx="3835399" cy="1150185"/>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30" name="Text Placeholder 24">
            <a:extLst>
              <a:ext uri="{FF2B5EF4-FFF2-40B4-BE49-F238E27FC236}">
                <a16:creationId xmlns:a16="http://schemas.microsoft.com/office/drawing/2014/main" id="{0B57611E-E7C7-324D-8BF8-320980FF4F27}"/>
              </a:ext>
            </a:extLst>
          </p:cNvPr>
          <p:cNvSpPr>
            <a:spLocks noGrp="1"/>
          </p:cNvSpPr>
          <p:nvPr>
            <p:ph type="body" sz="quarter" idx="14" hasCustomPrompt="1"/>
          </p:nvPr>
        </p:nvSpPr>
        <p:spPr>
          <a:xfrm>
            <a:off x="7192963" y="4292600"/>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31" name="Text Placeholder 26">
            <a:extLst>
              <a:ext uri="{FF2B5EF4-FFF2-40B4-BE49-F238E27FC236}">
                <a16:creationId xmlns:a16="http://schemas.microsoft.com/office/drawing/2014/main" id="{3340D410-0B5B-4B4B-AEA6-2655A1EB04FD}"/>
              </a:ext>
            </a:extLst>
          </p:cNvPr>
          <p:cNvSpPr>
            <a:spLocks noGrp="1"/>
          </p:cNvSpPr>
          <p:nvPr>
            <p:ph type="body" sz="quarter" idx="15" hasCustomPrompt="1"/>
          </p:nvPr>
        </p:nvSpPr>
        <p:spPr>
          <a:xfrm>
            <a:off x="7192963" y="4657184"/>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32" name="Text Placeholder 28">
            <a:extLst>
              <a:ext uri="{FF2B5EF4-FFF2-40B4-BE49-F238E27FC236}">
                <a16:creationId xmlns:a16="http://schemas.microsoft.com/office/drawing/2014/main" id="{BD35ACAE-2494-4842-AAF6-13BCA3369290}"/>
              </a:ext>
            </a:extLst>
          </p:cNvPr>
          <p:cNvSpPr>
            <a:spLocks noGrp="1"/>
          </p:cNvSpPr>
          <p:nvPr>
            <p:ph type="body" sz="quarter" idx="16" hasCustomPrompt="1"/>
          </p:nvPr>
        </p:nvSpPr>
        <p:spPr>
          <a:xfrm>
            <a:off x="7192963" y="5055854"/>
            <a:ext cx="3835400" cy="1213183"/>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40" name="Picture Placeholder 39">
            <a:extLst>
              <a:ext uri="{FF2B5EF4-FFF2-40B4-BE49-F238E27FC236}">
                <a16:creationId xmlns:a16="http://schemas.microsoft.com/office/drawing/2014/main" id="{BA73218E-471B-984D-AF23-10EDB19E9A7F}"/>
              </a:ext>
            </a:extLst>
          </p:cNvPr>
          <p:cNvSpPr>
            <a:spLocks noGrp="1"/>
          </p:cNvSpPr>
          <p:nvPr>
            <p:ph type="pic" sz="quarter" idx="17"/>
          </p:nvPr>
        </p:nvSpPr>
        <p:spPr>
          <a:xfrm>
            <a:off x="5314950" y="1436687"/>
            <a:ext cx="1576800" cy="1576800"/>
          </a:xfrm>
          <a:prstGeom prst="ellipse">
            <a:avLst/>
          </a:prstGeom>
        </p:spPr>
        <p:txBody>
          <a:bodyPr/>
          <a:lstStyle>
            <a:lvl1pPr>
              <a:defRPr sz="1000"/>
            </a:lvl1pPr>
          </a:lstStyle>
          <a:p>
            <a:r>
              <a:rPr lang="en-US"/>
              <a:t>Click icon to add picture</a:t>
            </a:r>
          </a:p>
        </p:txBody>
      </p:sp>
      <p:sp>
        <p:nvSpPr>
          <p:cNvPr id="41" name="Picture Placeholder 39">
            <a:extLst>
              <a:ext uri="{FF2B5EF4-FFF2-40B4-BE49-F238E27FC236}">
                <a16:creationId xmlns:a16="http://schemas.microsoft.com/office/drawing/2014/main" id="{0DF309B0-7379-4C44-A541-B4343B549DC2}"/>
              </a:ext>
            </a:extLst>
          </p:cNvPr>
          <p:cNvSpPr>
            <a:spLocks noGrp="1"/>
          </p:cNvSpPr>
          <p:nvPr>
            <p:ph type="pic" sz="quarter" idx="18"/>
          </p:nvPr>
        </p:nvSpPr>
        <p:spPr>
          <a:xfrm>
            <a:off x="5314950" y="4293096"/>
            <a:ext cx="1576800" cy="1576800"/>
          </a:xfrm>
          <a:prstGeom prst="ellipse">
            <a:avLst/>
          </a:prstGeom>
        </p:spPr>
        <p:txBody>
          <a:bodyPr/>
          <a:lstStyle>
            <a:lvl1pPr>
              <a:defRPr sz="1000"/>
            </a:lvl1pPr>
          </a:lstStyle>
          <a:p>
            <a:r>
              <a:rPr lang="en-US"/>
              <a:t>Click icon to add picture</a:t>
            </a:r>
          </a:p>
        </p:txBody>
      </p:sp>
    </p:spTree>
    <p:extLst>
      <p:ext uri="{BB962C8B-B14F-4D97-AF65-F5344CB8AC3E}">
        <p14:creationId xmlns:p14="http://schemas.microsoft.com/office/powerpoint/2010/main" val="1802936149"/>
      </p:ext>
    </p:extLst>
  </p:cSld>
  <p:clrMapOvr>
    <a:masterClrMapping/>
  </p:clrMapOvr>
  <p:transition>
    <p:fade/>
  </p:transition>
  <p:extLst>
    <p:ext uri="{DCECCB84-F9BA-43D5-87BE-67443E8EF086}">
      <p15:sldGuideLst xmlns:p15="http://schemas.microsoft.com/office/powerpoint/2012/main">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guide id="31" orient="horz" pos="2704">
          <p15:clr>
            <a:srgbClr val="5ACBF0"/>
          </p15:clr>
        </p15:guide>
        <p15:guide id="32" pos="6947">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solidFill>
                  <a:schemeClr val="accent3"/>
                </a:soli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p:cNvSpPr>
          <p:nvPr>
            <p:ph type="pic" sz="quarter" idx="23"/>
          </p:nvPr>
        </p:nvSpPr>
        <p:spPr>
          <a:xfrm>
            <a:off x="774200" y="1785409"/>
            <a:ext cx="2160000" cy="2160000"/>
          </a:xfrm>
          <a:prstGeom prst="ellipse">
            <a:avLst/>
          </a:prstGeom>
          <a:ln>
            <a:noFill/>
          </a:ln>
        </p:spPr>
        <p:txBody>
          <a:body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p:cNvSpPr>
          <p:nvPr>
            <p:ph type="pic" sz="quarter" idx="24"/>
          </p:nvPr>
        </p:nvSpPr>
        <p:spPr>
          <a:xfrm>
            <a:off x="3603125" y="1785409"/>
            <a:ext cx="2160000" cy="2160000"/>
          </a:xfrm>
          <a:prstGeom prst="ellipse">
            <a:avLst/>
          </a:prstGeom>
          <a:ln>
            <a:noFill/>
          </a:ln>
        </p:spPr>
        <p:txBody>
          <a:body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Lst>
          </p:cNvPr>
          <p:cNvSpPr>
            <a:spLocks noGrp="1"/>
          </p:cNvSpPr>
          <p:nvPr>
            <p:ph type="pic" sz="quarter" idx="25"/>
          </p:nvPr>
        </p:nvSpPr>
        <p:spPr>
          <a:xfrm>
            <a:off x="6428875" y="1785409"/>
            <a:ext cx="2160000" cy="2160000"/>
          </a:xfrm>
          <a:prstGeom prst="ellipse">
            <a:avLst/>
          </a:prstGeom>
          <a:ln>
            <a:noFill/>
          </a:ln>
        </p:spPr>
        <p:txBody>
          <a:body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260975" y="1785409"/>
            <a:ext cx="2160000" cy="2160000"/>
          </a:xfrm>
          <a:prstGeom prst="ellipse">
            <a:avLst/>
          </a:prstGeom>
          <a:ln>
            <a:noFill/>
          </a:ln>
        </p:spPr>
        <p:txBody>
          <a:bodyPr/>
          <a:lstStyle/>
          <a:p>
            <a:r>
              <a:rPr lang="en-US"/>
              <a:t>Click icon to add picture</a:t>
            </a:r>
          </a:p>
        </p:txBody>
      </p:sp>
    </p:spTree>
    <p:extLst>
      <p:ext uri="{BB962C8B-B14F-4D97-AF65-F5344CB8AC3E}">
        <p14:creationId xmlns:p14="http://schemas.microsoft.com/office/powerpoint/2010/main" val="3453998813"/>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rofile Slide">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accent3"/>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tx1"/>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tx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tx1"/>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tx1"/>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tx1"/>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tx1"/>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tx1"/>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235257984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76741580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with body ligh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90E7B-F212-4352-93C7-DF37E4624C51}"/>
              </a:ext>
            </a:extLst>
          </p:cNvPr>
          <p:cNvSpPr>
            <a:spLocks noGrp="1"/>
          </p:cNvSpPr>
          <p:nvPr>
            <p:ph type="title" hasCustomPrompt="1"/>
          </p:nvPr>
        </p:nvSpPr>
        <p:spPr>
          <a:xfrm>
            <a:off x="582168" y="1152825"/>
            <a:ext cx="1969196" cy="615553"/>
          </a:xfrm>
        </p:spPr>
        <p:txBody>
          <a:bodyPr/>
          <a:lstStyle>
            <a:lvl1pPr>
              <a:defRPr/>
            </a:lvl1pPr>
          </a:lstStyle>
          <a:p>
            <a:r>
              <a:rPr lang="en-US"/>
              <a:t>Title with body layout light</a:t>
            </a:r>
          </a:p>
        </p:txBody>
      </p:sp>
      <p:sp>
        <p:nvSpPr>
          <p:cNvPr id="3" name="Footer Placeholder 2">
            <a:extLst>
              <a:ext uri="{FF2B5EF4-FFF2-40B4-BE49-F238E27FC236}">
                <a16:creationId xmlns:a16="http://schemas.microsoft.com/office/drawing/2014/main" id="{482BAF37-7987-4D5C-A67C-C0B24BC90D48}"/>
              </a:ext>
            </a:extLst>
          </p:cNvPr>
          <p:cNvSpPr>
            <a:spLocks noGrp="1"/>
          </p:cNvSpPr>
          <p:nvPr>
            <p:ph type="ftr" sz="quarter" idx="10"/>
          </p:nvPr>
        </p:nvSpPr>
        <p:spPr/>
        <p:txBody>
          <a:bodyPr/>
          <a:lstStyle/>
          <a:p>
            <a:r>
              <a:rPr lang="en-US"/>
              <a:t>Microsoft Confidential - Shared Under NDA Subject to Change</a:t>
            </a:r>
          </a:p>
        </p:txBody>
      </p:sp>
      <p:sp>
        <p:nvSpPr>
          <p:cNvPr id="4" name="Slide Number Placeholder 3">
            <a:extLst>
              <a:ext uri="{FF2B5EF4-FFF2-40B4-BE49-F238E27FC236}">
                <a16:creationId xmlns:a16="http://schemas.microsoft.com/office/drawing/2014/main" id="{CFB6A8F1-E167-46A2-A4A9-646089FC7965}"/>
              </a:ext>
            </a:extLst>
          </p:cNvPr>
          <p:cNvSpPr>
            <a:spLocks noGrp="1"/>
          </p:cNvSpPr>
          <p:nvPr>
            <p:ph type="sldNum" sz="quarter" idx="11"/>
          </p:nvPr>
        </p:nvSpPr>
        <p:spPr/>
        <p:txBody>
          <a:bodyPr/>
          <a:lstStyle/>
          <a:p>
            <a:fld id="{2EBFA958-3C26-4008-8F63-593230C45B6F}" type="slidenum">
              <a:rPr lang="en-US" smtClean="0"/>
              <a:pPr/>
              <a:t>‹#›</a:t>
            </a:fld>
            <a:endParaRPr lang="en-US"/>
          </a:p>
        </p:txBody>
      </p:sp>
      <p:sp>
        <p:nvSpPr>
          <p:cNvPr id="7" name="Table Placeholder 6">
            <a:extLst>
              <a:ext uri="{FF2B5EF4-FFF2-40B4-BE49-F238E27FC236}">
                <a16:creationId xmlns:a16="http://schemas.microsoft.com/office/drawing/2014/main" id="{0AB39797-E725-4E3F-94F5-A4CC4E20B2E3}"/>
              </a:ext>
            </a:extLst>
          </p:cNvPr>
          <p:cNvSpPr>
            <a:spLocks noGrp="1"/>
          </p:cNvSpPr>
          <p:nvPr>
            <p:ph type="tbl" sz="quarter" idx="12" hasCustomPrompt="1"/>
          </p:nvPr>
        </p:nvSpPr>
        <p:spPr>
          <a:xfrm>
            <a:off x="582613" y="2867025"/>
            <a:ext cx="1974850" cy="1123950"/>
          </a:xfrm>
          <a:prstGeom prst="rect">
            <a:avLst/>
          </a:prstGeom>
        </p:spPr>
        <p:txBody>
          <a:bodyPr lIns="0" tIns="0" rIns="0" bIns="182880" anchor="t">
            <a:noAutofit/>
          </a:bodyPr>
          <a:lstStyle>
            <a:lvl1pPr algn="l">
              <a:defRPr sz="800">
                <a:solidFill>
                  <a:schemeClr val="tx1"/>
                </a:solidFill>
              </a:defRPr>
            </a:lvl1pPr>
          </a:lstStyle>
          <a:p>
            <a:r>
              <a:rPr lang="en-US"/>
              <a:t> </a:t>
            </a:r>
          </a:p>
        </p:txBody>
      </p:sp>
      <p:sp>
        <p:nvSpPr>
          <p:cNvPr id="6" name="Text Placeholder 5">
            <a:extLst>
              <a:ext uri="{FF2B5EF4-FFF2-40B4-BE49-F238E27FC236}">
                <a16:creationId xmlns:a16="http://schemas.microsoft.com/office/drawing/2014/main" id="{A3E8C0CB-FCC8-4D25-AD54-16CE8F3415B9}"/>
              </a:ext>
            </a:extLst>
          </p:cNvPr>
          <p:cNvSpPr>
            <a:spLocks noGrp="1"/>
          </p:cNvSpPr>
          <p:nvPr>
            <p:ph type="body" sz="quarter" idx="14" hasCustomPrompt="1"/>
          </p:nvPr>
        </p:nvSpPr>
        <p:spPr>
          <a:xfrm>
            <a:off x="582613" y="6176708"/>
            <a:ext cx="1974850" cy="92333"/>
          </a:xfrm>
          <a:prstGeom prst="rect">
            <a:avLst/>
          </a:prstGeom>
        </p:spPr>
        <p:txBody>
          <a:bodyPr anchor="b"/>
          <a:lstStyle>
            <a:lvl1pPr>
              <a:spcBef>
                <a:spcPts val="0"/>
              </a:spcBef>
              <a:defRPr sz="600">
                <a:solidFill>
                  <a:schemeClr val="accent3"/>
                </a:solidFill>
              </a:defRPr>
            </a:lvl1pPr>
            <a:lvl2pPr>
              <a:defRPr sz="800">
                <a:solidFill>
                  <a:schemeClr val="accent3"/>
                </a:solidFill>
              </a:defRPr>
            </a:lvl2pPr>
            <a:lvl3pPr>
              <a:defRPr sz="800">
                <a:solidFill>
                  <a:schemeClr val="accent3"/>
                </a:solidFill>
              </a:defRPr>
            </a:lvl3pPr>
            <a:lvl4pPr>
              <a:defRPr sz="800">
                <a:solidFill>
                  <a:schemeClr val="accent3"/>
                </a:solidFill>
              </a:defRPr>
            </a:lvl4pPr>
            <a:lvl5pPr>
              <a:defRPr sz="800">
                <a:solidFill>
                  <a:schemeClr val="accent3"/>
                </a:solidFill>
              </a:defRPr>
            </a:lvl5pPr>
          </a:lstStyle>
          <a:p>
            <a:pPr lvl="0"/>
            <a:r>
              <a:rPr lang="en-US"/>
              <a:t>Citation and resources</a:t>
            </a:r>
          </a:p>
        </p:txBody>
      </p:sp>
      <p:sp>
        <p:nvSpPr>
          <p:cNvPr id="8" name="Rectangle 7">
            <a:extLst>
              <a:ext uri="{FF2B5EF4-FFF2-40B4-BE49-F238E27FC236}">
                <a16:creationId xmlns:a16="http://schemas.microsoft.com/office/drawing/2014/main" id="{9471E880-BAB4-4E38-9296-8F2D57DC4B39}"/>
              </a:ext>
            </a:extLst>
          </p:cNvPr>
          <p:cNvSpPr/>
          <p:nvPr userDrawn="1"/>
        </p:nvSpPr>
        <p:spPr bwMode="auto">
          <a:xfrm>
            <a:off x="2857706" y="594365"/>
            <a:ext cx="8751683" cy="5674675"/>
          </a:xfrm>
          <a:prstGeom prst="rect">
            <a:avLst/>
          </a:prstGeom>
          <a:solidFill>
            <a:schemeClr val="bg1"/>
          </a:solidFill>
          <a:ln>
            <a:noFill/>
          </a:ln>
          <a:effectLst>
            <a:outerShdw blurRad="190500" dist="38100" dir="2700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9" name="Text Placeholder 8">
            <a:extLst>
              <a:ext uri="{FF2B5EF4-FFF2-40B4-BE49-F238E27FC236}">
                <a16:creationId xmlns:a16="http://schemas.microsoft.com/office/drawing/2014/main" id="{246AEADC-B499-4BF5-8FB6-21BD92B2F246}"/>
              </a:ext>
            </a:extLst>
          </p:cNvPr>
          <p:cNvSpPr>
            <a:spLocks noGrp="1"/>
          </p:cNvSpPr>
          <p:nvPr>
            <p:ph type="body" sz="quarter" idx="13" hasCustomPrompt="1"/>
          </p:nvPr>
        </p:nvSpPr>
        <p:spPr>
          <a:xfrm>
            <a:off x="582613" y="587376"/>
            <a:ext cx="1974850" cy="153888"/>
          </a:xfrm>
          <a:prstGeom prst="rect">
            <a:avLst/>
          </a:prstGeom>
        </p:spPr>
        <p:txBody>
          <a:bodyPr/>
          <a:lstStyle>
            <a:lvl1pPr>
              <a:defRPr sz="1000">
                <a:solidFill>
                  <a:schemeClr val="accent1"/>
                </a:solidFill>
                <a:latin typeface="+mj-lt"/>
              </a:defRPr>
            </a:lvl1pPr>
            <a:lvl2pPr>
              <a:defRPr sz="1000">
                <a:solidFill>
                  <a:schemeClr val="accent1"/>
                </a:solidFill>
                <a:latin typeface="+mj-lt"/>
              </a:defRPr>
            </a:lvl2pPr>
            <a:lvl3pPr>
              <a:defRPr sz="1000">
                <a:solidFill>
                  <a:schemeClr val="accent1"/>
                </a:solidFill>
                <a:latin typeface="+mj-lt"/>
              </a:defRPr>
            </a:lvl3pPr>
            <a:lvl4pPr>
              <a:defRPr sz="1000">
                <a:solidFill>
                  <a:schemeClr val="accent1"/>
                </a:solidFill>
                <a:latin typeface="+mj-lt"/>
              </a:defRPr>
            </a:lvl4pPr>
            <a:lvl5pPr>
              <a:defRPr sz="1000">
                <a:solidFill>
                  <a:schemeClr val="accent1"/>
                </a:solidFill>
                <a:latin typeface="+mj-lt"/>
              </a:defRPr>
            </a:lvl5pPr>
          </a:lstStyle>
          <a:p>
            <a:pPr lvl="0"/>
            <a:r>
              <a:rPr lang="en-US"/>
              <a:t>Sub section title</a:t>
            </a:r>
          </a:p>
        </p:txBody>
      </p:sp>
      <p:sp>
        <p:nvSpPr>
          <p:cNvPr id="40" name="Text Placeholder 8">
            <a:extLst>
              <a:ext uri="{FF2B5EF4-FFF2-40B4-BE49-F238E27FC236}">
                <a16:creationId xmlns:a16="http://schemas.microsoft.com/office/drawing/2014/main" id="{C058A28A-CF66-434E-96F4-10F1E7B58CAD}"/>
              </a:ext>
            </a:extLst>
          </p:cNvPr>
          <p:cNvSpPr>
            <a:spLocks noGrp="1"/>
          </p:cNvSpPr>
          <p:nvPr>
            <p:ph type="body" sz="quarter" idx="16" hasCustomPrompt="1"/>
          </p:nvPr>
        </p:nvSpPr>
        <p:spPr>
          <a:xfrm>
            <a:off x="10738655" y="215949"/>
            <a:ext cx="1453347" cy="153888"/>
          </a:xfrm>
          <a:prstGeom prst="rect">
            <a:avLst/>
          </a:prstGeom>
        </p:spPr>
        <p:txBody>
          <a:bodyPr wrap="none" rIns="585216" anchor="ctr"/>
          <a:lstStyle>
            <a:lvl1pPr algn="r">
              <a:defRPr>
                <a:sym typeface="Wingdings" panose="05000000000000000000" pitchFamily="2" charset="2"/>
              </a:defRPr>
            </a:lvl1pPr>
          </a:lstStyle>
          <a:p>
            <a:pPr lvl="0"/>
            <a:r>
              <a:rPr lang="en-US"/>
              <a:t>  Section title</a:t>
            </a:r>
          </a:p>
        </p:txBody>
      </p:sp>
    </p:spTree>
    <p:extLst>
      <p:ext uri="{BB962C8B-B14F-4D97-AF65-F5344CB8AC3E}">
        <p14:creationId xmlns:p14="http://schemas.microsoft.com/office/powerpoint/2010/main" val="3996706013"/>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87515827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83823966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grpSp>
        <p:nvGrpSpPr>
          <p:cNvPr id="27" name="Group 26">
            <a:extLst>
              <a:ext uri="{FF2B5EF4-FFF2-40B4-BE49-F238E27FC236}">
                <a16:creationId xmlns:a16="http://schemas.microsoft.com/office/drawing/2014/main" id="{B185C51E-D725-46F7-AF27-37E7286E7CD0}"/>
              </a:ext>
            </a:extLst>
          </p:cNvPr>
          <p:cNvGrpSpPr/>
          <p:nvPr userDrawn="1"/>
        </p:nvGrpSpPr>
        <p:grpSpPr>
          <a:xfrm>
            <a:off x="3887837" y="-14787"/>
            <a:ext cx="10171064" cy="6890110"/>
            <a:chOff x="3748137" y="-14787"/>
            <a:chExt cx="10171064" cy="6890110"/>
          </a:xfrm>
        </p:grpSpPr>
        <p:grpSp>
          <p:nvGrpSpPr>
            <p:cNvPr id="51" name="Group 50">
              <a:extLst>
                <a:ext uri="{FF2B5EF4-FFF2-40B4-BE49-F238E27FC236}">
                  <a16:creationId xmlns:a16="http://schemas.microsoft.com/office/drawing/2014/main" id="{42877E41-279F-43AC-8715-4064CC4D9B96}"/>
                </a:ext>
              </a:extLst>
            </p:cNvPr>
            <p:cNvGrpSpPr/>
            <p:nvPr userDrawn="1"/>
          </p:nvGrpSpPr>
          <p:grpSpPr>
            <a:xfrm>
              <a:off x="3748137" y="-14787"/>
              <a:ext cx="10171064" cy="6890110"/>
              <a:chOff x="4357737" y="749165"/>
              <a:chExt cx="9232014" cy="6253977"/>
            </a:xfrm>
            <a:solidFill>
              <a:srgbClr val="FFFFFF">
                <a:alpha val="5000"/>
              </a:srgbClr>
            </a:solidFill>
          </p:grpSpPr>
          <p:grpSp>
            <p:nvGrpSpPr>
              <p:cNvPr id="56" name="Group 55">
                <a:extLst>
                  <a:ext uri="{FF2B5EF4-FFF2-40B4-BE49-F238E27FC236}">
                    <a16:creationId xmlns:a16="http://schemas.microsoft.com/office/drawing/2014/main" id="{2C72BC83-ABB8-404A-B430-BD789EC7CFFE}"/>
                  </a:ext>
                </a:extLst>
              </p:cNvPr>
              <p:cNvGrpSpPr/>
              <p:nvPr userDrawn="1"/>
            </p:nvGrpSpPr>
            <p:grpSpPr>
              <a:xfrm>
                <a:off x="4357737" y="1238864"/>
                <a:ext cx="9232014" cy="5764278"/>
                <a:chOff x="4241623" y="1093722"/>
                <a:chExt cx="9232014" cy="5764278"/>
              </a:xfrm>
              <a:grpFill/>
            </p:grpSpPr>
            <p:grpSp>
              <p:nvGrpSpPr>
                <p:cNvPr id="58" name="Group 57">
                  <a:extLst>
                    <a:ext uri="{FF2B5EF4-FFF2-40B4-BE49-F238E27FC236}">
                      <a16:creationId xmlns:a16="http://schemas.microsoft.com/office/drawing/2014/main" id="{5F51BB10-C259-46AE-88A9-37F07367BF0F}"/>
                    </a:ext>
                  </a:extLst>
                </p:cNvPr>
                <p:cNvGrpSpPr/>
                <p:nvPr userDrawn="1"/>
              </p:nvGrpSpPr>
              <p:grpSpPr>
                <a:xfrm>
                  <a:off x="4241623" y="1093722"/>
                  <a:ext cx="9232014" cy="5737651"/>
                  <a:chOff x="2797707" y="-1512634"/>
                  <a:chExt cx="10277880" cy="6387651"/>
                </a:xfrm>
                <a:grpFill/>
              </p:grpSpPr>
              <p:sp>
                <p:nvSpPr>
                  <p:cNvPr id="64" name="Hexagon 63">
                    <a:extLst>
                      <a:ext uri="{FF2B5EF4-FFF2-40B4-BE49-F238E27FC236}">
                        <a16:creationId xmlns:a16="http://schemas.microsoft.com/office/drawing/2014/main" id="{CA0E1201-3DAA-4CB4-9687-5BD29DD68E84}"/>
                      </a:ext>
                    </a:extLst>
                  </p:cNvPr>
                  <p:cNvSpPr/>
                  <p:nvPr userDrawn="1"/>
                </p:nvSpPr>
                <p:spPr bwMode="auto">
                  <a:xfrm>
                    <a:off x="4747138" y="2766635"/>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5" name="Hexagon 64">
                    <a:extLst>
                      <a:ext uri="{FF2B5EF4-FFF2-40B4-BE49-F238E27FC236}">
                        <a16:creationId xmlns:a16="http://schemas.microsoft.com/office/drawing/2014/main" id="{88FE976F-2C9D-446A-80D4-A6B693F4FB00}"/>
                      </a:ext>
                    </a:extLst>
                  </p:cNvPr>
                  <p:cNvSpPr/>
                  <p:nvPr userDrawn="1"/>
                </p:nvSpPr>
                <p:spPr bwMode="auto">
                  <a:xfrm>
                    <a:off x="8677964" y="641706"/>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6" name="Hexagon 65">
                    <a:extLst>
                      <a:ext uri="{FF2B5EF4-FFF2-40B4-BE49-F238E27FC236}">
                        <a16:creationId xmlns:a16="http://schemas.microsoft.com/office/drawing/2014/main" id="{1DE8A0FB-8C5A-433E-842D-FDD788C01B37}"/>
                      </a:ext>
                    </a:extLst>
                  </p:cNvPr>
                  <p:cNvSpPr/>
                  <p:nvPr userDrawn="1"/>
                </p:nvSpPr>
                <p:spPr bwMode="auto">
                  <a:xfrm>
                    <a:off x="10629864" y="1718012"/>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7" name="Hexagon 66">
                    <a:extLst>
                      <a:ext uri="{FF2B5EF4-FFF2-40B4-BE49-F238E27FC236}">
                        <a16:creationId xmlns:a16="http://schemas.microsoft.com/office/drawing/2014/main" id="{CCE7ECC3-9B97-4874-AFEF-5C9CF31AE454}"/>
                      </a:ext>
                    </a:extLst>
                  </p:cNvPr>
                  <p:cNvSpPr/>
                  <p:nvPr userDrawn="1"/>
                </p:nvSpPr>
                <p:spPr bwMode="auto">
                  <a:xfrm>
                    <a:off x="5753583" y="91662"/>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8" name="Hexagon 67">
                    <a:extLst>
                      <a:ext uri="{FF2B5EF4-FFF2-40B4-BE49-F238E27FC236}">
                        <a16:creationId xmlns:a16="http://schemas.microsoft.com/office/drawing/2014/main" id="{5B3912AD-66B3-41A2-8BB5-AD965C740128}"/>
                      </a:ext>
                    </a:extLst>
                  </p:cNvPr>
                  <p:cNvSpPr/>
                  <p:nvPr userDrawn="1"/>
                </p:nvSpPr>
                <p:spPr bwMode="auto">
                  <a:xfrm>
                    <a:off x="5023270" y="1681511"/>
                    <a:ext cx="1207876" cy="104127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9" name="Hexagon 68">
                    <a:extLst>
                      <a:ext uri="{FF2B5EF4-FFF2-40B4-BE49-F238E27FC236}">
                        <a16:creationId xmlns:a16="http://schemas.microsoft.com/office/drawing/2014/main" id="{48D0025D-19CE-45D2-A8F1-5A8523AFFC35}"/>
                      </a:ext>
                    </a:extLst>
                  </p:cNvPr>
                  <p:cNvSpPr/>
                  <p:nvPr userDrawn="1"/>
                </p:nvSpPr>
                <p:spPr bwMode="auto">
                  <a:xfrm>
                    <a:off x="8680432" y="-1512634"/>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0" name="Hexagon 69">
                    <a:extLst>
                      <a:ext uri="{FF2B5EF4-FFF2-40B4-BE49-F238E27FC236}">
                        <a16:creationId xmlns:a16="http://schemas.microsoft.com/office/drawing/2014/main" id="{C04EEC7C-64D3-4717-82CD-4B1F0527596B}"/>
                      </a:ext>
                    </a:extLst>
                  </p:cNvPr>
                  <p:cNvSpPr/>
                  <p:nvPr userDrawn="1"/>
                </p:nvSpPr>
                <p:spPr bwMode="auto">
                  <a:xfrm>
                    <a:off x="2797707" y="1682693"/>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1" name="Hexagon 70">
                    <a:extLst>
                      <a:ext uri="{FF2B5EF4-FFF2-40B4-BE49-F238E27FC236}">
                        <a16:creationId xmlns:a16="http://schemas.microsoft.com/office/drawing/2014/main" id="{3B1CA098-7414-4D10-BD2A-30D236E5D62C}"/>
                      </a:ext>
                    </a:extLst>
                  </p:cNvPr>
                  <p:cNvSpPr/>
                  <p:nvPr userDrawn="1"/>
                </p:nvSpPr>
                <p:spPr bwMode="auto">
                  <a:xfrm>
                    <a:off x="3801847" y="-981175"/>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59" name="Hexagon 58">
                  <a:extLst>
                    <a:ext uri="{FF2B5EF4-FFF2-40B4-BE49-F238E27FC236}">
                      <a16:creationId xmlns:a16="http://schemas.microsoft.com/office/drawing/2014/main" id="{29959180-B9DA-4117-99AF-355EFCD764F6}"/>
                    </a:ext>
                  </a:extLst>
                </p:cNvPr>
                <p:cNvSpPr/>
                <p:nvPr userDrawn="1"/>
              </p:nvSpPr>
              <p:spPr bwMode="auto">
                <a:xfrm>
                  <a:off x="7756162" y="4474881"/>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0" name="Hexagon 59">
                  <a:extLst>
                    <a:ext uri="{FF2B5EF4-FFF2-40B4-BE49-F238E27FC236}">
                      <a16:creationId xmlns:a16="http://schemas.microsoft.com/office/drawing/2014/main" id="{4219B892-DA4A-4B6D-B00F-4CFEC51A8919}"/>
                    </a:ext>
                  </a:extLst>
                </p:cNvPr>
                <p:cNvSpPr/>
                <p:nvPr userDrawn="1"/>
              </p:nvSpPr>
              <p:spPr bwMode="auto">
                <a:xfrm>
                  <a:off x="8649204" y="3990436"/>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1" name="Hexagon 60">
                  <a:extLst>
                    <a:ext uri="{FF2B5EF4-FFF2-40B4-BE49-F238E27FC236}">
                      <a16:creationId xmlns:a16="http://schemas.microsoft.com/office/drawing/2014/main" id="{10863C7A-AAF4-42AB-B3BE-54ED254AAC13}"/>
                    </a:ext>
                  </a:extLst>
                </p:cNvPr>
                <p:cNvSpPr/>
                <p:nvPr userDrawn="1"/>
              </p:nvSpPr>
              <p:spPr bwMode="auto">
                <a:xfrm>
                  <a:off x="8649204" y="4966244"/>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2" name="Hexagon 61">
                  <a:extLst>
                    <a:ext uri="{FF2B5EF4-FFF2-40B4-BE49-F238E27FC236}">
                      <a16:creationId xmlns:a16="http://schemas.microsoft.com/office/drawing/2014/main" id="{222C278C-86EB-4AC2-B985-0BCEF081C32F}"/>
                    </a:ext>
                  </a:extLst>
                </p:cNvPr>
                <p:cNvSpPr/>
                <p:nvPr userDrawn="1"/>
              </p:nvSpPr>
              <p:spPr bwMode="auto">
                <a:xfrm>
                  <a:off x="11526490" y="5922687"/>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3" name="Hexagon 62">
                  <a:extLst>
                    <a:ext uri="{FF2B5EF4-FFF2-40B4-BE49-F238E27FC236}">
                      <a16:creationId xmlns:a16="http://schemas.microsoft.com/office/drawing/2014/main" id="{06B12437-6D57-4F7F-91F3-3E3F2CB7B17A}"/>
                    </a:ext>
                  </a:extLst>
                </p:cNvPr>
                <p:cNvSpPr/>
                <p:nvPr userDrawn="1"/>
              </p:nvSpPr>
              <p:spPr bwMode="auto">
                <a:xfrm>
                  <a:off x="8649204" y="2062963"/>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57" name="Hexagon 56">
                <a:extLst>
                  <a:ext uri="{FF2B5EF4-FFF2-40B4-BE49-F238E27FC236}">
                    <a16:creationId xmlns:a16="http://schemas.microsoft.com/office/drawing/2014/main" id="{DC58906B-A35F-483D-939C-9894500F2B05}"/>
                  </a:ext>
                </a:extLst>
              </p:cNvPr>
              <p:cNvSpPr/>
              <p:nvPr userDrawn="1"/>
            </p:nvSpPr>
            <p:spPr bwMode="auto">
              <a:xfrm>
                <a:off x="6785838" y="749165"/>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52" name="Hexagon 51">
              <a:extLst>
                <a:ext uri="{FF2B5EF4-FFF2-40B4-BE49-F238E27FC236}">
                  <a16:creationId xmlns:a16="http://schemas.microsoft.com/office/drawing/2014/main" id="{BAFA8BD0-CC9B-4883-8A65-CF4ABB5D0202}"/>
                </a:ext>
              </a:extLst>
            </p:cNvPr>
            <p:cNvSpPr/>
            <p:nvPr userDrawn="1"/>
          </p:nvSpPr>
          <p:spPr bwMode="auto">
            <a:xfrm>
              <a:off x="8907693" y="5298244"/>
              <a:ext cx="1195323" cy="1030450"/>
            </a:xfrm>
            <a:prstGeom prst="hexagon">
              <a:avLst/>
            </a:prstGeom>
            <a:noFill/>
            <a:ln w="38100" cap="flat" cmpd="sng" algn="ctr">
              <a:solidFill>
                <a:srgbClr val="0078D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3" name="Hexagon 52">
              <a:extLst>
                <a:ext uri="{FF2B5EF4-FFF2-40B4-BE49-F238E27FC236}">
                  <a16:creationId xmlns:a16="http://schemas.microsoft.com/office/drawing/2014/main" id="{350FAD21-2ED5-4C93-B3B7-669759E34ADD}"/>
                </a:ext>
              </a:extLst>
            </p:cNvPr>
            <p:cNvSpPr/>
            <p:nvPr userDrawn="1"/>
          </p:nvSpPr>
          <p:spPr bwMode="auto">
            <a:xfrm>
              <a:off x="8940942" y="3723909"/>
              <a:ext cx="2420305" cy="2086470"/>
            </a:xfrm>
            <a:prstGeom prst="hexagon">
              <a:avLst/>
            </a:prstGeom>
            <a:noFill/>
            <a:ln w="38100"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4" name="Picture 53">
              <a:extLst>
                <a:ext uri="{FF2B5EF4-FFF2-40B4-BE49-F238E27FC236}">
                  <a16:creationId xmlns:a16="http://schemas.microsoft.com/office/drawing/2014/main" id="{03264D0D-1194-4397-ACB0-9213DE58745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715245" y="4203810"/>
              <a:ext cx="1157305" cy="1009659"/>
            </a:xfrm>
            <a:prstGeom prst="hexagon">
              <a:avLst/>
            </a:prstGeom>
            <a:ln w="38100">
              <a:solidFill>
                <a:srgbClr val="50E6FF"/>
              </a:solidFill>
            </a:ln>
          </p:spPr>
        </p:pic>
        <p:pic>
          <p:nvPicPr>
            <p:cNvPr id="55" name="Picture 54">
              <a:extLst>
                <a:ext uri="{FF2B5EF4-FFF2-40B4-BE49-F238E27FC236}">
                  <a16:creationId xmlns:a16="http://schemas.microsoft.com/office/drawing/2014/main" id="{2E11F5FE-9E06-4BEC-B98D-5F409153B9B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6722340" y="1082451"/>
              <a:ext cx="2420305" cy="2086469"/>
            </a:xfrm>
            <a:prstGeom prst="hexagon">
              <a:avLst/>
            </a:prstGeom>
            <a:ln w="38100">
              <a:solidFill>
                <a:srgbClr val="50E6FF"/>
              </a:solidFill>
            </a:ln>
          </p:spPr>
        </p:pic>
      </p:grpSp>
    </p:spTree>
    <p:extLst>
      <p:ext uri="{BB962C8B-B14F-4D97-AF65-F5344CB8AC3E}">
        <p14:creationId xmlns:p14="http://schemas.microsoft.com/office/powerpoint/2010/main" val="4141666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ection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grpSp>
        <p:nvGrpSpPr>
          <p:cNvPr id="4" name="Group 3">
            <a:extLst>
              <a:ext uri="{FF2B5EF4-FFF2-40B4-BE49-F238E27FC236}">
                <a16:creationId xmlns:a16="http://schemas.microsoft.com/office/drawing/2014/main" id="{FF061649-EDB3-4251-A4D2-1E7E0B8AA36D}"/>
              </a:ext>
            </a:extLst>
          </p:cNvPr>
          <p:cNvGrpSpPr/>
          <p:nvPr userDrawn="1"/>
        </p:nvGrpSpPr>
        <p:grpSpPr>
          <a:xfrm>
            <a:off x="3887837" y="-14787"/>
            <a:ext cx="10171064" cy="6890110"/>
            <a:chOff x="3748137" y="-14787"/>
            <a:chExt cx="10171064" cy="6890110"/>
          </a:xfrm>
        </p:grpSpPr>
        <p:grpSp>
          <p:nvGrpSpPr>
            <p:cNvPr id="6" name="Group 5">
              <a:extLst>
                <a:ext uri="{FF2B5EF4-FFF2-40B4-BE49-F238E27FC236}">
                  <a16:creationId xmlns:a16="http://schemas.microsoft.com/office/drawing/2014/main" id="{CDB4260A-339A-47D8-8AD4-26884332DBBA}"/>
                </a:ext>
              </a:extLst>
            </p:cNvPr>
            <p:cNvGrpSpPr/>
            <p:nvPr userDrawn="1"/>
          </p:nvGrpSpPr>
          <p:grpSpPr>
            <a:xfrm>
              <a:off x="3748137" y="-14787"/>
              <a:ext cx="10171064" cy="6890110"/>
              <a:chOff x="4357737" y="749165"/>
              <a:chExt cx="9232014" cy="6253977"/>
            </a:xfrm>
            <a:solidFill>
              <a:srgbClr val="FFFFFF">
                <a:alpha val="5000"/>
              </a:srgbClr>
            </a:solidFill>
          </p:grpSpPr>
          <p:grpSp>
            <p:nvGrpSpPr>
              <p:cNvPr id="11" name="Group 10">
                <a:extLst>
                  <a:ext uri="{FF2B5EF4-FFF2-40B4-BE49-F238E27FC236}">
                    <a16:creationId xmlns:a16="http://schemas.microsoft.com/office/drawing/2014/main" id="{3FBDF0D5-4D63-4514-83F2-1EEB2A48CB9E}"/>
                  </a:ext>
                </a:extLst>
              </p:cNvPr>
              <p:cNvGrpSpPr/>
              <p:nvPr userDrawn="1"/>
            </p:nvGrpSpPr>
            <p:grpSpPr>
              <a:xfrm>
                <a:off x="4357737" y="1238864"/>
                <a:ext cx="9232014" cy="5764278"/>
                <a:chOff x="4241623" y="1093722"/>
                <a:chExt cx="9232014" cy="5764278"/>
              </a:xfrm>
              <a:grpFill/>
            </p:grpSpPr>
            <p:grpSp>
              <p:nvGrpSpPr>
                <p:cNvPr id="13" name="Group 12">
                  <a:extLst>
                    <a:ext uri="{FF2B5EF4-FFF2-40B4-BE49-F238E27FC236}">
                      <a16:creationId xmlns:a16="http://schemas.microsoft.com/office/drawing/2014/main" id="{D26711FA-1C9D-4B92-ABC3-BDA6D2126E89}"/>
                    </a:ext>
                  </a:extLst>
                </p:cNvPr>
                <p:cNvGrpSpPr/>
                <p:nvPr userDrawn="1"/>
              </p:nvGrpSpPr>
              <p:grpSpPr>
                <a:xfrm>
                  <a:off x="4241623" y="1093722"/>
                  <a:ext cx="9232014" cy="5737651"/>
                  <a:chOff x="2797707" y="-1512634"/>
                  <a:chExt cx="10277880" cy="6387651"/>
                </a:xfrm>
                <a:grpFill/>
              </p:grpSpPr>
              <p:sp>
                <p:nvSpPr>
                  <p:cNvPr id="19" name="Hexagon 18">
                    <a:extLst>
                      <a:ext uri="{FF2B5EF4-FFF2-40B4-BE49-F238E27FC236}">
                        <a16:creationId xmlns:a16="http://schemas.microsoft.com/office/drawing/2014/main" id="{DFD1CEDA-FF61-4337-8205-A0A631960340}"/>
                      </a:ext>
                    </a:extLst>
                  </p:cNvPr>
                  <p:cNvSpPr/>
                  <p:nvPr userDrawn="1"/>
                </p:nvSpPr>
                <p:spPr bwMode="auto">
                  <a:xfrm>
                    <a:off x="4747138" y="2766635"/>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Hexagon 19">
                    <a:extLst>
                      <a:ext uri="{FF2B5EF4-FFF2-40B4-BE49-F238E27FC236}">
                        <a16:creationId xmlns:a16="http://schemas.microsoft.com/office/drawing/2014/main" id="{8CE4D3BA-49AA-4F99-B450-1A76D50E93A4}"/>
                      </a:ext>
                    </a:extLst>
                  </p:cNvPr>
                  <p:cNvSpPr/>
                  <p:nvPr userDrawn="1"/>
                </p:nvSpPr>
                <p:spPr bwMode="auto">
                  <a:xfrm>
                    <a:off x="8677964" y="641706"/>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 name="Hexagon 20">
                    <a:extLst>
                      <a:ext uri="{FF2B5EF4-FFF2-40B4-BE49-F238E27FC236}">
                        <a16:creationId xmlns:a16="http://schemas.microsoft.com/office/drawing/2014/main" id="{06B68EF9-3B18-4FC4-9EF6-5DB15C5ED466}"/>
                      </a:ext>
                    </a:extLst>
                  </p:cNvPr>
                  <p:cNvSpPr/>
                  <p:nvPr userDrawn="1"/>
                </p:nvSpPr>
                <p:spPr bwMode="auto">
                  <a:xfrm>
                    <a:off x="10629864" y="1718012"/>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 name="Hexagon 21">
                    <a:extLst>
                      <a:ext uri="{FF2B5EF4-FFF2-40B4-BE49-F238E27FC236}">
                        <a16:creationId xmlns:a16="http://schemas.microsoft.com/office/drawing/2014/main" id="{62324263-64FC-4D48-9687-818C820BFF5C}"/>
                      </a:ext>
                    </a:extLst>
                  </p:cNvPr>
                  <p:cNvSpPr/>
                  <p:nvPr userDrawn="1"/>
                </p:nvSpPr>
                <p:spPr bwMode="auto">
                  <a:xfrm>
                    <a:off x="5753583" y="91662"/>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 name="Hexagon 22">
                    <a:extLst>
                      <a:ext uri="{FF2B5EF4-FFF2-40B4-BE49-F238E27FC236}">
                        <a16:creationId xmlns:a16="http://schemas.microsoft.com/office/drawing/2014/main" id="{907EDB80-1ED8-41F0-A77E-412A7DCA4429}"/>
                      </a:ext>
                    </a:extLst>
                  </p:cNvPr>
                  <p:cNvSpPr/>
                  <p:nvPr userDrawn="1"/>
                </p:nvSpPr>
                <p:spPr bwMode="auto">
                  <a:xfrm>
                    <a:off x="5023270" y="1681511"/>
                    <a:ext cx="1207876" cy="104127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 name="Hexagon 23">
                    <a:extLst>
                      <a:ext uri="{FF2B5EF4-FFF2-40B4-BE49-F238E27FC236}">
                        <a16:creationId xmlns:a16="http://schemas.microsoft.com/office/drawing/2014/main" id="{D6813D02-0D31-4DF8-B8FC-BBC6FC835684}"/>
                      </a:ext>
                    </a:extLst>
                  </p:cNvPr>
                  <p:cNvSpPr/>
                  <p:nvPr userDrawn="1"/>
                </p:nvSpPr>
                <p:spPr bwMode="auto">
                  <a:xfrm>
                    <a:off x="8680432" y="-1512634"/>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Hexagon 24">
                    <a:extLst>
                      <a:ext uri="{FF2B5EF4-FFF2-40B4-BE49-F238E27FC236}">
                        <a16:creationId xmlns:a16="http://schemas.microsoft.com/office/drawing/2014/main" id="{8C9BCD54-4A33-48A9-B031-848B0DF8963E}"/>
                      </a:ext>
                    </a:extLst>
                  </p:cNvPr>
                  <p:cNvSpPr/>
                  <p:nvPr userDrawn="1"/>
                </p:nvSpPr>
                <p:spPr bwMode="auto">
                  <a:xfrm>
                    <a:off x="2797707" y="1682693"/>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 name="Hexagon 25">
                    <a:extLst>
                      <a:ext uri="{FF2B5EF4-FFF2-40B4-BE49-F238E27FC236}">
                        <a16:creationId xmlns:a16="http://schemas.microsoft.com/office/drawing/2014/main" id="{AB40FC67-0317-4BFD-8462-A6F612C2D49B}"/>
                      </a:ext>
                    </a:extLst>
                  </p:cNvPr>
                  <p:cNvSpPr/>
                  <p:nvPr userDrawn="1"/>
                </p:nvSpPr>
                <p:spPr bwMode="auto">
                  <a:xfrm>
                    <a:off x="3801847" y="-981175"/>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4" name="Hexagon 13">
                  <a:extLst>
                    <a:ext uri="{FF2B5EF4-FFF2-40B4-BE49-F238E27FC236}">
                      <a16:creationId xmlns:a16="http://schemas.microsoft.com/office/drawing/2014/main" id="{798D2309-4386-48C3-9591-FC42EDAD2B1C}"/>
                    </a:ext>
                  </a:extLst>
                </p:cNvPr>
                <p:cNvSpPr/>
                <p:nvPr userDrawn="1"/>
              </p:nvSpPr>
              <p:spPr bwMode="auto">
                <a:xfrm>
                  <a:off x="7756162" y="4474881"/>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Hexagon 14">
                  <a:extLst>
                    <a:ext uri="{FF2B5EF4-FFF2-40B4-BE49-F238E27FC236}">
                      <a16:creationId xmlns:a16="http://schemas.microsoft.com/office/drawing/2014/main" id="{BFACDDC2-952A-4F03-A7E8-14F5FDD63429}"/>
                    </a:ext>
                  </a:extLst>
                </p:cNvPr>
                <p:cNvSpPr/>
                <p:nvPr userDrawn="1"/>
              </p:nvSpPr>
              <p:spPr bwMode="auto">
                <a:xfrm>
                  <a:off x="8649204" y="3990436"/>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Hexagon 15">
                  <a:extLst>
                    <a:ext uri="{FF2B5EF4-FFF2-40B4-BE49-F238E27FC236}">
                      <a16:creationId xmlns:a16="http://schemas.microsoft.com/office/drawing/2014/main" id="{A233269A-4DA5-4C1D-9952-1737824B6D20}"/>
                    </a:ext>
                  </a:extLst>
                </p:cNvPr>
                <p:cNvSpPr/>
                <p:nvPr userDrawn="1"/>
              </p:nvSpPr>
              <p:spPr bwMode="auto">
                <a:xfrm>
                  <a:off x="8649204" y="4966244"/>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Hexagon 16">
                  <a:extLst>
                    <a:ext uri="{FF2B5EF4-FFF2-40B4-BE49-F238E27FC236}">
                      <a16:creationId xmlns:a16="http://schemas.microsoft.com/office/drawing/2014/main" id="{CC21CC0D-BAA2-4A8A-908F-DB206FE9F011}"/>
                    </a:ext>
                  </a:extLst>
                </p:cNvPr>
                <p:cNvSpPr/>
                <p:nvPr userDrawn="1"/>
              </p:nvSpPr>
              <p:spPr bwMode="auto">
                <a:xfrm>
                  <a:off x="11526490" y="5922687"/>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Hexagon 17">
                  <a:extLst>
                    <a:ext uri="{FF2B5EF4-FFF2-40B4-BE49-F238E27FC236}">
                      <a16:creationId xmlns:a16="http://schemas.microsoft.com/office/drawing/2014/main" id="{37194919-2E75-4752-87CE-DBDD488D29D3}"/>
                    </a:ext>
                  </a:extLst>
                </p:cNvPr>
                <p:cNvSpPr/>
                <p:nvPr userDrawn="1"/>
              </p:nvSpPr>
              <p:spPr bwMode="auto">
                <a:xfrm>
                  <a:off x="8649204" y="2062963"/>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2" name="Hexagon 11">
                <a:extLst>
                  <a:ext uri="{FF2B5EF4-FFF2-40B4-BE49-F238E27FC236}">
                    <a16:creationId xmlns:a16="http://schemas.microsoft.com/office/drawing/2014/main" id="{5F16BA84-484E-42AF-A15A-EEDE99E4818F}"/>
                  </a:ext>
                </a:extLst>
              </p:cNvPr>
              <p:cNvSpPr/>
              <p:nvPr userDrawn="1"/>
            </p:nvSpPr>
            <p:spPr bwMode="auto">
              <a:xfrm>
                <a:off x="6785838" y="749165"/>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7" name="Hexagon 6">
              <a:extLst>
                <a:ext uri="{FF2B5EF4-FFF2-40B4-BE49-F238E27FC236}">
                  <a16:creationId xmlns:a16="http://schemas.microsoft.com/office/drawing/2014/main" id="{741CFF70-DEB6-472C-A616-AE4F7102B909}"/>
                </a:ext>
              </a:extLst>
            </p:cNvPr>
            <p:cNvSpPr/>
            <p:nvPr userDrawn="1"/>
          </p:nvSpPr>
          <p:spPr bwMode="auto">
            <a:xfrm>
              <a:off x="5697294" y="4199610"/>
              <a:ext cx="1195323" cy="1030450"/>
            </a:xfrm>
            <a:prstGeom prst="hexagon">
              <a:avLst/>
            </a:prstGeom>
            <a:noFill/>
            <a:ln w="38100" cap="flat" cmpd="sng" algn="ctr">
              <a:solidFill>
                <a:srgbClr val="0078D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Hexagon 7">
              <a:extLst>
                <a:ext uri="{FF2B5EF4-FFF2-40B4-BE49-F238E27FC236}">
                  <a16:creationId xmlns:a16="http://schemas.microsoft.com/office/drawing/2014/main" id="{20DC5D02-606F-4442-9080-8695A2D6D202}"/>
                </a:ext>
              </a:extLst>
            </p:cNvPr>
            <p:cNvSpPr/>
            <p:nvPr userDrawn="1"/>
          </p:nvSpPr>
          <p:spPr bwMode="auto">
            <a:xfrm>
              <a:off x="8940942" y="3723909"/>
              <a:ext cx="2420305" cy="2086470"/>
            </a:xfrm>
            <a:prstGeom prst="hexagon">
              <a:avLst/>
            </a:prstGeom>
            <a:noFill/>
            <a:ln w="38100"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0" name="Picture 9">
              <a:extLst>
                <a:ext uri="{FF2B5EF4-FFF2-40B4-BE49-F238E27FC236}">
                  <a16:creationId xmlns:a16="http://schemas.microsoft.com/office/drawing/2014/main" id="{DB159A89-49AA-41B8-82DF-7A29DD7745A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722340" y="1082451"/>
              <a:ext cx="2420305" cy="2086469"/>
            </a:xfrm>
            <a:prstGeom prst="hexagon">
              <a:avLst/>
            </a:prstGeom>
            <a:ln w="38100">
              <a:solidFill>
                <a:srgbClr val="50E6FF"/>
              </a:solidFill>
            </a:ln>
          </p:spPr>
        </p:pic>
        <p:pic>
          <p:nvPicPr>
            <p:cNvPr id="9" name="Picture 8">
              <a:extLst>
                <a:ext uri="{FF2B5EF4-FFF2-40B4-BE49-F238E27FC236}">
                  <a16:creationId xmlns:a16="http://schemas.microsoft.com/office/drawing/2014/main" id="{F4D04335-F614-4583-99D9-A43CBAA0345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8923413" y="5320056"/>
              <a:ext cx="1157305" cy="1009659"/>
            </a:xfrm>
            <a:prstGeom prst="hexagon">
              <a:avLst/>
            </a:prstGeom>
            <a:ln w="38100">
              <a:solidFill>
                <a:srgbClr val="50E6FF"/>
              </a:solidFill>
            </a:ln>
          </p:spPr>
        </p:pic>
      </p:grpSp>
    </p:spTree>
    <p:extLst>
      <p:ext uri="{BB962C8B-B14F-4D97-AF65-F5344CB8AC3E}">
        <p14:creationId xmlns:p14="http://schemas.microsoft.com/office/powerpoint/2010/main" val="3934172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Section Divider">
    <p:bg>
      <p:bgRef idx="1001">
        <a:schemeClr val="bg2"/>
      </p:bgRef>
    </p:bg>
    <p:spTree>
      <p:nvGrpSpPr>
        <p:cNvPr id="1" name=""/>
        <p:cNvGrpSpPr/>
        <p:nvPr/>
      </p:nvGrpSpPr>
      <p:grpSpPr>
        <a:xfrm>
          <a:off x="0" y="0"/>
          <a:ext cx="0" cy="0"/>
          <a:chOff x="0" y="0"/>
          <a:chExt cx="0" cy="0"/>
        </a:xfrm>
      </p:grpSpPr>
      <p:sp>
        <p:nvSpPr>
          <p:cNvPr id="28" name="Hexagon 27">
            <a:extLst>
              <a:ext uri="{FF2B5EF4-FFF2-40B4-BE49-F238E27FC236}">
                <a16:creationId xmlns:a16="http://schemas.microsoft.com/office/drawing/2014/main" id="{922FD584-2368-4875-8223-5F29162956B3}"/>
              </a:ext>
            </a:extLst>
          </p:cNvPr>
          <p:cNvSpPr/>
          <p:nvPr userDrawn="1"/>
        </p:nvSpPr>
        <p:spPr bwMode="auto">
          <a:xfrm>
            <a:off x="9044103" y="5311775"/>
            <a:ext cx="1195323" cy="1030450"/>
          </a:xfrm>
          <a:prstGeom prst="hexagon">
            <a:avLst/>
          </a:prstGeom>
          <a:noFill/>
          <a:ln w="38100" cap="flat" cmpd="sng" algn="ctr">
            <a:solidFill>
              <a:srgbClr val="0078D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grpSp>
        <p:nvGrpSpPr>
          <p:cNvPr id="4" name="Group 3">
            <a:extLst>
              <a:ext uri="{FF2B5EF4-FFF2-40B4-BE49-F238E27FC236}">
                <a16:creationId xmlns:a16="http://schemas.microsoft.com/office/drawing/2014/main" id="{FF061649-EDB3-4251-A4D2-1E7E0B8AA36D}"/>
              </a:ext>
            </a:extLst>
          </p:cNvPr>
          <p:cNvGrpSpPr/>
          <p:nvPr userDrawn="1"/>
        </p:nvGrpSpPr>
        <p:grpSpPr>
          <a:xfrm>
            <a:off x="3887837" y="-14787"/>
            <a:ext cx="10171064" cy="6890110"/>
            <a:chOff x="3748137" y="-14787"/>
            <a:chExt cx="10171064" cy="6890110"/>
          </a:xfrm>
        </p:grpSpPr>
        <p:grpSp>
          <p:nvGrpSpPr>
            <p:cNvPr id="6" name="Group 5">
              <a:extLst>
                <a:ext uri="{FF2B5EF4-FFF2-40B4-BE49-F238E27FC236}">
                  <a16:creationId xmlns:a16="http://schemas.microsoft.com/office/drawing/2014/main" id="{CDB4260A-339A-47D8-8AD4-26884332DBBA}"/>
                </a:ext>
              </a:extLst>
            </p:cNvPr>
            <p:cNvGrpSpPr/>
            <p:nvPr userDrawn="1"/>
          </p:nvGrpSpPr>
          <p:grpSpPr>
            <a:xfrm>
              <a:off x="3748137" y="-14787"/>
              <a:ext cx="10171064" cy="6890110"/>
              <a:chOff x="4357737" y="749165"/>
              <a:chExt cx="9232014" cy="6253977"/>
            </a:xfrm>
            <a:solidFill>
              <a:srgbClr val="FFFFFF">
                <a:alpha val="5000"/>
              </a:srgbClr>
            </a:solidFill>
          </p:grpSpPr>
          <p:grpSp>
            <p:nvGrpSpPr>
              <p:cNvPr id="11" name="Group 10">
                <a:extLst>
                  <a:ext uri="{FF2B5EF4-FFF2-40B4-BE49-F238E27FC236}">
                    <a16:creationId xmlns:a16="http://schemas.microsoft.com/office/drawing/2014/main" id="{3FBDF0D5-4D63-4514-83F2-1EEB2A48CB9E}"/>
                  </a:ext>
                </a:extLst>
              </p:cNvPr>
              <p:cNvGrpSpPr/>
              <p:nvPr userDrawn="1"/>
            </p:nvGrpSpPr>
            <p:grpSpPr>
              <a:xfrm>
                <a:off x="4357737" y="1238864"/>
                <a:ext cx="9232014" cy="5764278"/>
                <a:chOff x="4241623" y="1093722"/>
                <a:chExt cx="9232014" cy="5764278"/>
              </a:xfrm>
              <a:grpFill/>
            </p:grpSpPr>
            <p:grpSp>
              <p:nvGrpSpPr>
                <p:cNvPr id="13" name="Group 12">
                  <a:extLst>
                    <a:ext uri="{FF2B5EF4-FFF2-40B4-BE49-F238E27FC236}">
                      <a16:creationId xmlns:a16="http://schemas.microsoft.com/office/drawing/2014/main" id="{D26711FA-1C9D-4B92-ABC3-BDA6D2126E89}"/>
                    </a:ext>
                  </a:extLst>
                </p:cNvPr>
                <p:cNvGrpSpPr/>
                <p:nvPr userDrawn="1"/>
              </p:nvGrpSpPr>
              <p:grpSpPr>
                <a:xfrm>
                  <a:off x="4241623" y="1093722"/>
                  <a:ext cx="9232014" cy="5737651"/>
                  <a:chOff x="2797707" y="-1512634"/>
                  <a:chExt cx="10277880" cy="6387651"/>
                </a:xfrm>
                <a:grpFill/>
              </p:grpSpPr>
              <p:sp>
                <p:nvSpPr>
                  <p:cNvPr id="19" name="Hexagon 18">
                    <a:extLst>
                      <a:ext uri="{FF2B5EF4-FFF2-40B4-BE49-F238E27FC236}">
                        <a16:creationId xmlns:a16="http://schemas.microsoft.com/office/drawing/2014/main" id="{DFD1CEDA-FF61-4337-8205-A0A631960340}"/>
                      </a:ext>
                    </a:extLst>
                  </p:cNvPr>
                  <p:cNvSpPr/>
                  <p:nvPr userDrawn="1"/>
                </p:nvSpPr>
                <p:spPr bwMode="auto">
                  <a:xfrm>
                    <a:off x="4747138" y="2766635"/>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Hexagon 19">
                    <a:extLst>
                      <a:ext uri="{FF2B5EF4-FFF2-40B4-BE49-F238E27FC236}">
                        <a16:creationId xmlns:a16="http://schemas.microsoft.com/office/drawing/2014/main" id="{8CE4D3BA-49AA-4F99-B450-1A76D50E93A4}"/>
                      </a:ext>
                    </a:extLst>
                  </p:cNvPr>
                  <p:cNvSpPr/>
                  <p:nvPr userDrawn="1"/>
                </p:nvSpPr>
                <p:spPr bwMode="auto">
                  <a:xfrm>
                    <a:off x="8677964" y="641706"/>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 name="Hexagon 20">
                    <a:extLst>
                      <a:ext uri="{FF2B5EF4-FFF2-40B4-BE49-F238E27FC236}">
                        <a16:creationId xmlns:a16="http://schemas.microsoft.com/office/drawing/2014/main" id="{06B68EF9-3B18-4FC4-9EF6-5DB15C5ED466}"/>
                      </a:ext>
                    </a:extLst>
                  </p:cNvPr>
                  <p:cNvSpPr/>
                  <p:nvPr userDrawn="1"/>
                </p:nvSpPr>
                <p:spPr bwMode="auto">
                  <a:xfrm>
                    <a:off x="10629864" y="1718012"/>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 name="Hexagon 21">
                    <a:extLst>
                      <a:ext uri="{FF2B5EF4-FFF2-40B4-BE49-F238E27FC236}">
                        <a16:creationId xmlns:a16="http://schemas.microsoft.com/office/drawing/2014/main" id="{62324263-64FC-4D48-9687-818C820BFF5C}"/>
                      </a:ext>
                    </a:extLst>
                  </p:cNvPr>
                  <p:cNvSpPr/>
                  <p:nvPr userDrawn="1"/>
                </p:nvSpPr>
                <p:spPr bwMode="auto">
                  <a:xfrm>
                    <a:off x="5753583" y="91662"/>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 name="Hexagon 22">
                    <a:extLst>
                      <a:ext uri="{FF2B5EF4-FFF2-40B4-BE49-F238E27FC236}">
                        <a16:creationId xmlns:a16="http://schemas.microsoft.com/office/drawing/2014/main" id="{907EDB80-1ED8-41F0-A77E-412A7DCA4429}"/>
                      </a:ext>
                    </a:extLst>
                  </p:cNvPr>
                  <p:cNvSpPr/>
                  <p:nvPr userDrawn="1"/>
                </p:nvSpPr>
                <p:spPr bwMode="auto">
                  <a:xfrm>
                    <a:off x="5023270" y="1681511"/>
                    <a:ext cx="1207876" cy="104127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 name="Hexagon 23">
                    <a:extLst>
                      <a:ext uri="{FF2B5EF4-FFF2-40B4-BE49-F238E27FC236}">
                        <a16:creationId xmlns:a16="http://schemas.microsoft.com/office/drawing/2014/main" id="{D6813D02-0D31-4DF8-B8FC-BBC6FC835684}"/>
                      </a:ext>
                    </a:extLst>
                  </p:cNvPr>
                  <p:cNvSpPr/>
                  <p:nvPr userDrawn="1"/>
                </p:nvSpPr>
                <p:spPr bwMode="auto">
                  <a:xfrm>
                    <a:off x="8680432" y="-1512634"/>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Hexagon 24">
                    <a:extLst>
                      <a:ext uri="{FF2B5EF4-FFF2-40B4-BE49-F238E27FC236}">
                        <a16:creationId xmlns:a16="http://schemas.microsoft.com/office/drawing/2014/main" id="{8C9BCD54-4A33-48A9-B031-848B0DF8963E}"/>
                      </a:ext>
                    </a:extLst>
                  </p:cNvPr>
                  <p:cNvSpPr/>
                  <p:nvPr userDrawn="1"/>
                </p:nvSpPr>
                <p:spPr bwMode="auto">
                  <a:xfrm>
                    <a:off x="2797707" y="1682693"/>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 name="Hexagon 25">
                    <a:extLst>
                      <a:ext uri="{FF2B5EF4-FFF2-40B4-BE49-F238E27FC236}">
                        <a16:creationId xmlns:a16="http://schemas.microsoft.com/office/drawing/2014/main" id="{AB40FC67-0317-4BFD-8462-A6F612C2D49B}"/>
                      </a:ext>
                    </a:extLst>
                  </p:cNvPr>
                  <p:cNvSpPr/>
                  <p:nvPr userDrawn="1"/>
                </p:nvSpPr>
                <p:spPr bwMode="auto">
                  <a:xfrm>
                    <a:off x="3801847" y="-981175"/>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4" name="Hexagon 13">
                  <a:extLst>
                    <a:ext uri="{FF2B5EF4-FFF2-40B4-BE49-F238E27FC236}">
                      <a16:creationId xmlns:a16="http://schemas.microsoft.com/office/drawing/2014/main" id="{798D2309-4386-48C3-9591-FC42EDAD2B1C}"/>
                    </a:ext>
                  </a:extLst>
                </p:cNvPr>
                <p:cNvSpPr/>
                <p:nvPr userDrawn="1"/>
              </p:nvSpPr>
              <p:spPr bwMode="auto">
                <a:xfrm>
                  <a:off x="7756162" y="4474881"/>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Hexagon 14">
                  <a:extLst>
                    <a:ext uri="{FF2B5EF4-FFF2-40B4-BE49-F238E27FC236}">
                      <a16:creationId xmlns:a16="http://schemas.microsoft.com/office/drawing/2014/main" id="{BFACDDC2-952A-4F03-A7E8-14F5FDD63429}"/>
                    </a:ext>
                  </a:extLst>
                </p:cNvPr>
                <p:cNvSpPr/>
                <p:nvPr userDrawn="1"/>
              </p:nvSpPr>
              <p:spPr bwMode="auto">
                <a:xfrm>
                  <a:off x="8649204" y="3990436"/>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Hexagon 15">
                  <a:extLst>
                    <a:ext uri="{FF2B5EF4-FFF2-40B4-BE49-F238E27FC236}">
                      <a16:creationId xmlns:a16="http://schemas.microsoft.com/office/drawing/2014/main" id="{A233269A-4DA5-4C1D-9952-1737824B6D20}"/>
                    </a:ext>
                  </a:extLst>
                </p:cNvPr>
                <p:cNvSpPr/>
                <p:nvPr userDrawn="1"/>
              </p:nvSpPr>
              <p:spPr bwMode="auto">
                <a:xfrm>
                  <a:off x="8649204" y="4966244"/>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Hexagon 16">
                  <a:extLst>
                    <a:ext uri="{FF2B5EF4-FFF2-40B4-BE49-F238E27FC236}">
                      <a16:creationId xmlns:a16="http://schemas.microsoft.com/office/drawing/2014/main" id="{CC21CC0D-BAA2-4A8A-908F-DB206FE9F011}"/>
                    </a:ext>
                  </a:extLst>
                </p:cNvPr>
                <p:cNvSpPr/>
                <p:nvPr userDrawn="1"/>
              </p:nvSpPr>
              <p:spPr bwMode="auto">
                <a:xfrm>
                  <a:off x="11526490" y="5922687"/>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Hexagon 17">
                  <a:extLst>
                    <a:ext uri="{FF2B5EF4-FFF2-40B4-BE49-F238E27FC236}">
                      <a16:creationId xmlns:a16="http://schemas.microsoft.com/office/drawing/2014/main" id="{37194919-2E75-4752-87CE-DBDD488D29D3}"/>
                    </a:ext>
                  </a:extLst>
                </p:cNvPr>
                <p:cNvSpPr/>
                <p:nvPr userDrawn="1"/>
              </p:nvSpPr>
              <p:spPr bwMode="auto">
                <a:xfrm>
                  <a:off x="8649204" y="2062963"/>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2" name="Hexagon 11">
                <a:extLst>
                  <a:ext uri="{FF2B5EF4-FFF2-40B4-BE49-F238E27FC236}">
                    <a16:creationId xmlns:a16="http://schemas.microsoft.com/office/drawing/2014/main" id="{5F16BA84-484E-42AF-A15A-EEDE99E4818F}"/>
                  </a:ext>
                </a:extLst>
              </p:cNvPr>
              <p:cNvSpPr/>
              <p:nvPr userDrawn="1"/>
            </p:nvSpPr>
            <p:spPr bwMode="auto">
              <a:xfrm>
                <a:off x="6785838" y="749165"/>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7" name="Hexagon 6">
              <a:extLst>
                <a:ext uri="{FF2B5EF4-FFF2-40B4-BE49-F238E27FC236}">
                  <a16:creationId xmlns:a16="http://schemas.microsoft.com/office/drawing/2014/main" id="{741CFF70-DEB6-472C-A616-AE4F7102B909}"/>
                </a:ext>
              </a:extLst>
            </p:cNvPr>
            <p:cNvSpPr/>
            <p:nvPr userDrawn="1"/>
          </p:nvSpPr>
          <p:spPr bwMode="auto">
            <a:xfrm>
              <a:off x="5697294" y="4199610"/>
              <a:ext cx="1195323" cy="1030450"/>
            </a:xfrm>
            <a:prstGeom prst="hexagon">
              <a:avLst/>
            </a:prstGeom>
            <a:noFill/>
            <a:ln w="38100" cap="flat" cmpd="sng" algn="ctr">
              <a:solidFill>
                <a:srgbClr val="0078D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9" name="Picture 8">
              <a:extLst>
                <a:ext uri="{FF2B5EF4-FFF2-40B4-BE49-F238E27FC236}">
                  <a16:creationId xmlns:a16="http://schemas.microsoft.com/office/drawing/2014/main" id="{F4D04335-F614-4583-99D9-A43CBAA0345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5715245" y="4210005"/>
              <a:ext cx="1157305" cy="1009659"/>
            </a:xfrm>
            <a:prstGeom prst="hexagon">
              <a:avLst/>
            </a:prstGeom>
            <a:ln w="38100">
              <a:solidFill>
                <a:srgbClr val="50E6FF"/>
              </a:solidFill>
            </a:ln>
          </p:spPr>
        </p:pic>
        <p:pic>
          <p:nvPicPr>
            <p:cNvPr id="10" name="Picture 9">
              <a:extLst>
                <a:ext uri="{FF2B5EF4-FFF2-40B4-BE49-F238E27FC236}">
                  <a16:creationId xmlns:a16="http://schemas.microsoft.com/office/drawing/2014/main" id="{DB159A89-49AA-41B8-82DF-7A29DD7745A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940942" y="3723909"/>
              <a:ext cx="2420305" cy="2086469"/>
            </a:xfrm>
            <a:prstGeom prst="hexagon">
              <a:avLst/>
            </a:prstGeom>
            <a:ln w="38100">
              <a:solidFill>
                <a:srgbClr val="50E6FF"/>
              </a:solidFill>
            </a:ln>
          </p:spPr>
        </p:pic>
      </p:grpSp>
      <p:sp>
        <p:nvSpPr>
          <p:cNvPr id="27" name="Hexagon 26">
            <a:extLst>
              <a:ext uri="{FF2B5EF4-FFF2-40B4-BE49-F238E27FC236}">
                <a16:creationId xmlns:a16="http://schemas.microsoft.com/office/drawing/2014/main" id="{718FAAE0-9CF6-4FFA-A051-1C54CB596B0D}"/>
              </a:ext>
            </a:extLst>
          </p:cNvPr>
          <p:cNvSpPr/>
          <p:nvPr userDrawn="1"/>
        </p:nvSpPr>
        <p:spPr bwMode="auto">
          <a:xfrm>
            <a:off x="6868507" y="1080983"/>
            <a:ext cx="2420305" cy="2086470"/>
          </a:xfrm>
          <a:prstGeom prst="hexagon">
            <a:avLst/>
          </a:prstGeom>
          <a:noFill/>
          <a:ln w="38100"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3510201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Section Divider">
    <p:bg>
      <p:bgRef idx="1001">
        <a:schemeClr val="bg2"/>
      </p:bgRef>
    </p:bg>
    <p:spTree>
      <p:nvGrpSpPr>
        <p:cNvPr id="1" name=""/>
        <p:cNvGrpSpPr/>
        <p:nvPr/>
      </p:nvGrpSpPr>
      <p:grpSpPr>
        <a:xfrm>
          <a:off x="0" y="0"/>
          <a:ext cx="0" cy="0"/>
          <a:chOff x="0" y="0"/>
          <a:chExt cx="0" cy="0"/>
        </a:xfrm>
      </p:grpSpPr>
      <p:sp>
        <p:nvSpPr>
          <p:cNvPr id="28" name="Hexagon 27">
            <a:extLst>
              <a:ext uri="{FF2B5EF4-FFF2-40B4-BE49-F238E27FC236}">
                <a16:creationId xmlns:a16="http://schemas.microsoft.com/office/drawing/2014/main" id="{922FD584-2368-4875-8223-5F29162956B3}"/>
              </a:ext>
            </a:extLst>
          </p:cNvPr>
          <p:cNvSpPr/>
          <p:nvPr userDrawn="1"/>
        </p:nvSpPr>
        <p:spPr bwMode="auto">
          <a:xfrm>
            <a:off x="9044103" y="5311775"/>
            <a:ext cx="1195323" cy="1030450"/>
          </a:xfrm>
          <a:prstGeom prst="hexagon">
            <a:avLst/>
          </a:prstGeom>
          <a:noFill/>
          <a:ln w="38100" cap="flat" cmpd="sng" algn="ctr">
            <a:solidFill>
              <a:srgbClr val="0078D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grpSp>
        <p:nvGrpSpPr>
          <p:cNvPr id="4" name="Group 3">
            <a:extLst>
              <a:ext uri="{FF2B5EF4-FFF2-40B4-BE49-F238E27FC236}">
                <a16:creationId xmlns:a16="http://schemas.microsoft.com/office/drawing/2014/main" id="{FF061649-EDB3-4251-A4D2-1E7E0B8AA36D}"/>
              </a:ext>
            </a:extLst>
          </p:cNvPr>
          <p:cNvGrpSpPr/>
          <p:nvPr userDrawn="1"/>
        </p:nvGrpSpPr>
        <p:grpSpPr>
          <a:xfrm>
            <a:off x="3887837" y="-14787"/>
            <a:ext cx="10171064" cy="6890110"/>
            <a:chOff x="3748137" y="-14787"/>
            <a:chExt cx="10171064" cy="6890110"/>
          </a:xfrm>
        </p:grpSpPr>
        <p:grpSp>
          <p:nvGrpSpPr>
            <p:cNvPr id="6" name="Group 5">
              <a:extLst>
                <a:ext uri="{FF2B5EF4-FFF2-40B4-BE49-F238E27FC236}">
                  <a16:creationId xmlns:a16="http://schemas.microsoft.com/office/drawing/2014/main" id="{CDB4260A-339A-47D8-8AD4-26884332DBBA}"/>
                </a:ext>
              </a:extLst>
            </p:cNvPr>
            <p:cNvGrpSpPr/>
            <p:nvPr userDrawn="1"/>
          </p:nvGrpSpPr>
          <p:grpSpPr>
            <a:xfrm>
              <a:off x="3748137" y="-14787"/>
              <a:ext cx="10171064" cy="6890110"/>
              <a:chOff x="4357737" y="749165"/>
              <a:chExt cx="9232014" cy="6253977"/>
            </a:xfrm>
            <a:solidFill>
              <a:srgbClr val="FFFFFF">
                <a:alpha val="5000"/>
              </a:srgbClr>
            </a:solidFill>
          </p:grpSpPr>
          <p:grpSp>
            <p:nvGrpSpPr>
              <p:cNvPr id="11" name="Group 10">
                <a:extLst>
                  <a:ext uri="{FF2B5EF4-FFF2-40B4-BE49-F238E27FC236}">
                    <a16:creationId xmlns:a16="http://schemas.microsoft.com/office/drawing/2014/main" id="{3FBDF0D5-4D63-4514-83F2-1EEB2A48CB9E}"/>
                  </a:ext>
                </a:extLst>
              </p:cNvPr>
              <p:cNvGrpSpPr/>
              <p:nvPr userDrawn="1"/>
            </p:nvGrpSpPr>
            <p:grpSpPr>
              <a:xfrm>
                <a:off x="4357737" y="1238864"/>
                <a:ext cx="9232014" cy="5764278"/>
                <a:chOff x="4241623" y="1093722"/>
                <a:chExt cx="9232014" cy="5764278"/>
              </a:xfrm>
              <a:grpFill/>
            </p:grpSpPr>
            <p:grpSp>
              <p:nvGrpSpPr>
                <p:cNvPr id="13" name="Group 12">
                  <a:extLst>
                    <a:ext uri="{FF2B5EF4-FFF2-40B4-BE49-F238E27FC236}">
                      <a16:creationId xmlns:a16="http://schemas.microsoft.com/office/drawing/2014/main" id="{D26711FA-1C9D-4B92-ABC3-BDA6D2126E89}"/>
                    </a:ext>
                  </a:extLst>
                </p:cNvPr>
                <p:cNvGrpSpPr/>
                <p:nvPr userDrawn="1"/>
              </p:nvGrpSpPr>
              <p:grpSpPr>
                <a:xfrm>
                  <a:off x="4241623" y="1093722"/>
                  <a:ext cx="9232014" cy="5737651"/>
                  <a:chOff x="2797707" y="-1512634"/>
                  <a:chExt cx="10277880" cy="6387651"/>
                </a:xfrm>
                <a:grpFill/>
              </p:grpSpPr>
              <p:sp>
                <p:nvSpPr>
                  <p:cNvPr id="19" name="Hexagon 18">
                    <a:extLst>
                      <a:ext uri="{FF2B5EF4-FFF2-40B4-BE49-F238E27FC236}">
                        <a16:creationId xmlns:a16="http://schemas.microsoft.com/office/drawing/2014/main" id="{DFD1CEDA-FF61-4337-8205-A0A631960340}"/>
                      </a:ext>
                    </a:extLst>
                  </p:cNvPr>
                  <p:cNvSpPr/>
                  <p:nvPr userDrawn="1"/>
                </p:nvSpPr>
                <p:spPr bwMode="auto">
                  <a:xfrm>
                    <a:off x="4747138" y="2766635"/>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Hexagon 19">
                    <a:extLst>
                      <a:ext uri="{FF2B5EF4-FFF2-40B4-BE49-F238E27FC236}">
                        <a16:creationId xmlns:a16="http://schemas.microsoft.com/office/drawing/2014/main" id="{8CE4D3BA-49AA-4F99-B450-1A76D50E93A4}"/>
                      </a:ext>
                    </a:extLst>
                  </p:cNvPr>
                  <p:cNvSpPr/>
                  <p:nvPr userDrawn="1"/>
                </p:nvSpPr>
                <p:spPr bwMode="auto">
                  <a:xfrm>
                    <a:off x="8677964" y="641706"/>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 name="Hexagon 20">
                    <a:extLst>
                      <a:ext uri="{FF2B5EF4-FFF2-40B4-BE49-F238E27FC236}">
                        <a16:creationId xmlns:a16="http://schemas.microsoft.com/office/drawing/2014/main" id="{06B68EF9-3B18-4FC4-9EF6-5DB15C5ED466}"/>
                      </a:ext>
                    </a:extLst>
                  </p:cNvPr>
                  <p:cNvSpPr/>
                  <p:nvPr userDrawn="1"/>
                </p:nvSpPr>
                <p:spPr bwMode="auto">
                  <a:xfrm>
                    <a:off x="10629864" y="1718012"/>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 name="Hexagon 21">
                    <a:extLst>
                      <a:ext uri="{FF2B5EF4-FFF2-40B4-BE49-F238E27FC236}">
                        <a16:creationId xmlns:a16="http://schemas.microsoft.com/office/drawing/2014/main" id="{62324263-64FC-4D48-9687-818C820BFF5C}"/>
                      </a:ext>
                    </a:extLst>
                  </p:cNvPr>
                  <p:cNvSpPr/>
                  <p:nvPr userDrawn="1"/>
                </p:nvSpPr>
                <p:spPr bwMode="auto">
                  <a:xfrm>
                    <a:off x="5753583" y="91662"/>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 name="Hexagon 22">
                    <a:extLst>
                      <a:ext uri="{FF2B5EF4-FFF2-40B4-BE49-F238E27FC236}">
                        <a16:creationId xmlns:a16="http://schemas.microsoft.com/office/drawing/2014/main" id="{907EDB80-1ED8-41F0-A77E-412A7DCA4429}"/>
                      </a:ext>
                    </a:extLst>
                  </p:cNvPr>
                  <p:cNvSpPr/>
                  <p:nvPr userDrawn="1"/>
                </p:nvSpPr>
                <p:spPr bwMode="auto">
                  <a:xfrm>
                    <a:off x="5023270" y="1681511"/>
                    <a:ext cx="1207876" cy="104127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 name="Hexagon 23">
                    <a:extLst>
                      <a:ext uri="{FF2B5EF4-FFF2-40B4-BE49-F238E27FC236}">
                        <a16:creationId xmlns:a16="http://schemas.microsoft.com/office/drawing/2014/main" id="{D6813D02-0D31-4DF8-B8FC-BBC6FC835684}"/>
                      </a:ext>
                    </a:extLst>
                  </p:cNvPr>
                  <p:cNvSpPr/>
                  <p:nvPr userDrawn="1"/>
                </p:nvSpPr>
                <p:spPr bwMode="auto">
                  <a:xfrm>
                    <a:off x="8680432" y="-1512634"/>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Hexagon 24">
                    <a:extLst>
                      <a:ext uri="{FF2B5EF4-FFF2-40B4-BE49-F238E27FC236}">
                        <a16:creationId xmlns:a16="http://schemas.microsoft.com/office/drawing/2014/main" id="{8C9BCD54-4A33-48A9-B031-848B0DF8963E}"/>
                      </a:ext>
                    </a:extLst>
                  </p:cNvPr>
                  <p:cNvSpPr/>
                  <p:nvPr userDrawn="1"/>
                </p:nvSpPr>
                <p:spPr bwMode="auto">
                  <a:xfrm>
                    <a:off x="2797707" y="1682693"/>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 name="Hexagon 25">
                    <a:extLst>
                      <a:ext uri="{FF2B5EF4-FFF2-40B4-BE49-F238E27FC236}">
                        <a16:creationId xmlns:a16="http://schemas.microsoft.com/office/drawing/2014/main" id="{AB40FC67-0317-4BFD-8462-A6F612C2D49B}"/>
                      </a:ext>
                    </a:extLst>
                  </p:cNvPr>
                  <p:cNvSpPr/>
                  <p:nvPr userDrawn="1"/>
                </p:nvSpPr>
                <p:spPr bwMode="auto">
                  <a:xfrm>
                    <a:off x="3801847" y="-981175"/>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4" name="Hexagon 13">
                  <a:extLst>
                    <a:ext uri="{FF2B5EF4-FFF2-40B4-BE49-F238E27FC236}">
                      <a16:creationId xmlns:a16="http://schemas.microsoft.com/office/drawing/2014/main" id="{798D2309-4386-48C3-9591-FC42EDAD2B1C}"/>
                    </a:ext>
                  </a:extLst>
                </p:cNvPr>
                <p:cNvSpPr/>
                <p:nvPr userDrawn="1"/>
              </p:nvSpPr>
              <p:spPr bwMode="auto">
                <a:xfrm>
                  <a:off x="7756162" y="4474881"/>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Hexagon 14">
                  <a:extLst>
                    <a:ext uri="{FF2B5EF4-FFF2-40B4-BE49-F238E27FC236}">
                      <a16:creationId xmlns:a16="http://schemas.microsoft.com/office/drawing/2014/main" id="{BFACDDC2-952A-4F03-A7E8-14F5FDD63429}"/>
                    </a:ext>
                  </a:extLst>
                </p:cNvPr>
                <p:cNvSpPr/>
                <p:nvPr userDrawn="1"/>
              </p:nvSpPr>
              <p:spPr bwMode="auto">
                <a:xfrm>
                  <a:off x="8649204" y="3990436"/>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Hexagon 15">
                  <a:extLst>
                    <a:ext uri="{FF2B5EF4-FFF2-40B4-BE49-F238E27FC236}">
                      <a16:creationId xmlns:a16="http://schemas.microsoft.com/office/drawing/2014/main" id="{A233269A-4DA5-4C1D-9952-1737824B6D20}"/>
                    </a:ext>
                  </a:extLst>
                </p:cNvPr>
                <p:cNvSpPr/>
                <p:nvPr userDrawn="1"/>
              </p:nvSpPr>
              <p:spPr bwMode="auto">
                <a:xfrm>
                  <a:off x="8649204" y="4966244"/>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Hexagon 16">
                  <a:extLst>
                    <a:ext uri="{FF2B5EF4-FFF2-40B4-BE49-F238E27FC236}">
                      <a16:creationId xmlns:a16="http://schemas.microsoft.com/office/drawing/2014/main" id="{CC21CC0D-BAA2-4A8A-908F-DB206FE9F011}"/>
                    </a:ext>
                  </a:extLst>
                </p:cNvPr>
                <p:cNvSpPr/>
                <p:nvPr userDrawn="1"/>
              </p:nvSpPr>
              <p:spPr bwMode="auto">
                <a:xfrm>
                  <a:off x="11526490" y="5922687"/>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Hexagon 17">
                  <a:extLst>
                    <a:ext uri="{FF2B5EF4-FFF2-40B4-BE49-F238E27FC236}">
                      <a16:creationId xmlns:a16="http://schemas.microsoft.com/office/drawing/2014/main" id="{37194919-2E75-4752-87CE-DBDD488D29D3}"/>
                    </a:ext>
                  </a:extLst>
                </p:cNvPr>
                <p:cNvSpPr/>
                <p:nvPr userDrawn="1"/>
              </p:nvSpPr>
              <p:spPr bwMode="auto">
                <a:xfrm>
                  <a:off x="8649204" y="2062963"/>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2" name="Hexagon 11">
                <a:extLst>
                  <a:ext uri="{FF2B5EF4-FFF2-40B4-BE49-F238E27FC236}">
                    <a16:creationId xmlns:a16="http://schemas.microsoft.com/office/drawing/2014/main" id="{5F16BA84-484E-42AF-A15A-EEDE99E4818F}"/>
                  </a:ext>
                </a:extLst>
              </p:cNvPr>
              <p:cNvSpPr/>
              <p:nvPr userDrawn="1"/>
            </p:nvSpPr>
            <p:spPr bwMode="auto">
              <a:xfrm>
                <a:off x="6785838" y="749165"/>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7" name="Hexagon 6">
              <a:extLst>
                <a:ext uri="{FF2B5EF4-FFF2-40B4-BE49-F238E27FC236}">
                  <a16:creationId xmlns:a16="http://schemas.microsoft.com/office/drawing/2014/main" id="{741CFF70-DEB6-472C-A616-AE4F7102B909}"/>
                </a:ext>
              </a:extLst>
            </p:cNvPr>
            <p:cNvSpPr/>
            <p:nvPr userDrawn="1"/>
          </p:nvSpPr>
          <p:spPr bwMode="auto">
            <a:xfrm>
              <a:off x="5697294" y="4199610"/>
              <a:ext cx="1195323" cy="1030450"/>
            </a:xfrm>
            <a:prstGeom prst="hexagon">
              <a:avLst/>
            </a:prstGeom>
            <a:noFill/>
            <a:ln w="38100" cap="flat" cmpd="sng" algn="ctr">
              <a:solidFill>
                <a:srgbClr val="0078D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9" name="Picture 8">
              <a:extLst>
                <a:ext uri="{FF2B5EF4-FFF2-40B4-BE49-F238E27FC236}">
                  <a16:creationId xmlns:a16="http://schemas.microsoft.com/office/drawing/2014/main" id="{F4D04335-F614-4583-99D9-A43CBAA0345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715245" y="4210005"/>
              <a:ext cx="1157305" cy="1009659"/>
            </a:xfrm>
            <a:prstGeom prst="hexagon">
              <a:avLst/>
            </a:prstGeom>
            <a:ln w="38100">
              <a:solidFill>
                <a:srgbClr val="50E6FF"/>
              </a:solidFill>
            </a:ln>
          </p:spPr>
        </p:pic>
        <p:pic>
          <p:nvPicPr>
            <p:cNvPr id="10" name="Picture 9">
              <a:extLst>
                <a:ext uri="{FF2B5EF4-FFF2-40B4-BE49-F238E27FC236}">
                  <a16:creationId xmlns:a16="http://schemas.microsoft.com/office/drawing/2014/main" id="{DB159A89-49AA-41B8-82DF-7A29DD7745A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8940942" y="3723909"/>
              <a:ext cx="2420305" cy="2086469"/>
            </a:xfrm>
            <a:prstGeom prst="hexagon">
              <a:avLst/>
            </a:prstGeom>
            <a:ln w="38100">
              <a:solidFill>
                <a:srgbClr val="50E6FF"/>
              </a:solidFill>
            </a:ln>
          </p:spPr>
        </p:pic>
      </p:grpSp>
      <p:sp>
        <p:nvSpPr>
          <p:cNvPr id="27" name="Hexagon 26">
            <a:extLst>
              <a:ext uri="{FF2B5EF4-FFF2-40B4-BE49-F238E27FC236}">
                <a16:creationId xmlns:a16="http://schemas.microsoft.com/office/drawing/2014/main" id="{718FAAE0-9CF6-4FFA-A051-1C54CB596B0D}"/>
              </a:ext>
            </a:extLst>
          </p:cNvPr>
          <p:cNvSpPr/>
          <p:nvPr userDrawn="1"/>
        </p:nvSpPr>
        <p:spPr bwMode="auto">
          <a:xfrm>
            <a:off x="6868507" y="1080983"/>
            <a:ext cx="2420305" cy="2086470"/>
          </a:xfrm>
          <a:prstGeom prst="hexagon">
            <a:avLst/>
          </a:prstGeom>
          <a:noFill/>
          <a:ln w="38100"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3598869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Apendix Blue Bkg">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2972841"/>
            <a:ext cx="5367338" cy="553998"/>
          </a:xfrm>
        </p:spPr>
        <p:txBody>
          <a:bodyPr anchor="b"/>
          <a:lstStyle>
            <a:lvl1pPr marL="0" indent="0">
              <a:buNone/>
              <a:defRPr sz="3600">
                <a:latin typeface="+mj-lt"/>
              </a:defRPr>
            </a:lvl1pPr>
          </a:lstStyle>
          <a:p>
            <a:pPr lvl="0"/>
            <a:r>
              <a:rPr lang="en-US"/>
              <a:t>Appendix</a:t>
            </a:r>
          </a:p>
        </p:txBody>
      </p:sp>
    </p:spTree>
    <p:extLst>
      <p:ext uri="{BB962C8B-B14F-4D97-AF65-F5344CB8AC3E}">
        <p14:creationId xmlns:p14="http://schemas.microsoft.com/office/powerpoint/2010/main" val="339977028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End Slide Color Bkg">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1776153"/>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grpSp>
        <p:nvGrpSpPr>
          <p:cNvPr id="29" name="Group 28">
            <a:extLst>
              <a:ext uri="{FF2B5EF4-FFF2-40B4-BE49-F238E27FC236}">
                <a16:creationId xmlns:a16="http://schemas.microsoft.com/office/drawing/2014/main" id="{F7D611B6-7EF4-41BC-A18B-C359DFDE6282}"/>
              </a:ext>
            </a:extLst>
          </p:cNvPr>
          <p:cNvGrpSpPr/>
          <p:nvPr userDrawn="1"/>
        </p:nvGrpSpPr>
        <p:grpSpPr>
          <a:xfrm>
            <a:off x="3887837" y="-14787"/>
            <a:ext cx="10171064" cy="6890110"/>
            <a:chOff x="3748137" y="-14787"/>
            <a:chExt cx="10171064" cy="6890110"/>
          </a:xfrm>
        </p:grpSpPr>
        <p:grpSp>
          <p:nvGrpSpPr>
            <p:cNvPr id="30" name="Group 29">
              <a:extLst>
                <a:ext uri="{FF2B5EF4-FFF2-40B4-BE49-F238E27FC236}">
                  <a16:creationId xmlns:a16="http://schemas.microsoft.com/office/drawing/2014/main" id="{DA53878A-7655-4ECB-AAC8-EC3B827F8335}"/>
                </a:ext>
              </a:extLst>
            </p:cNvPr>
            <p:cNvGrpSpPr/>
            <p:nvPr userDrawn="1"/>
          </p:nvGrpSpPr>
          <p:grpSpPr>
            <a:xfrm>
              <a:off x="3748137" y="-14787"/>
              <a:ext cx="10171064" cy="6890110"/>
              <a:chOff x="4357737" y="749165"/>
              <a:chExt cx="9232014" cy="6253977"/>
            </a:xfrm>
            <a:solidFill>
              <a:srgbClr val="FFFFFF">
                <a:alpha val="5000"/>
              </a:srgbClr>
            </a:solidFill>
          </p:grpSpPr>
          <p:grpSp>
            <p:nvGrpSpPr>
              <p:cNvPr id="36" name="Group 35">
                <a:extLst>
                  <a:ext uri="{FF2B5EF4-FFF2-40B4-BE49-F238E27FC236}">
                    <a16:creationId xmlns:a16="http://schemas.microsoft.com/office/drawing/2014/main" id="{6DE5EE41-1683-43BD-BBD4-7608920A57B8}"/>
                  </a:ext>
                </a:extLst>
              </p:cNvPr>
              <p:cNvGrpSpPr/>
              <p:nvPr userDrawn="1"/>
            </p:nvGrpSpPr>
            <p:grpSpPr>
              <a:xfrm>
                <a:off x="4357737" y="1238864"/>
                <a:ext cx="9232014" cy="5764278"/>
                <a:chOff x="4241623" y="1093722"/>
                <a:chExt cx="9232014" cy="5764278"/>
              </a:xfrm>
              <a:grpFill/>
            </p:grpSpPr>
            <p:grpSp>
              <p:nvGrpSpPr>
                <p:cNvPr id="38" name="Group 37">
                  <a:extLst>
                    <a:ext uri="{FF2B5EF4-FFF2-40B4-BE49-F238E27FC236}">
                      <a16:creationId xmlns:a16="http://schemas.microsoft.com/office/drawing/2014/main" id="{6B25929A-0BB4-4439-B5E7-B8A12E13481E}"/>
                    </a:ext>
                  </a:extLst>
                </p:cNvPr>
                <p:cNvGrpSpPr/>
                <p:nvPr userDrawn="1"/>
              </p:nvGrpSpPr>
              <p:grpSpPr>
                <a:xfrm>
                  <a:off x="4241623" y="1093722"/>
                  <a:ext cx="9232014" cy="5737651"/>
                  <a:chOff x="2797707" y="-1512634"/>
                  <a:chExt cx="10277880" cy="6387651"/>
                </a:xfrm>
                <a:grpFill/>
              </p:grpSpPr>
              <p:sp>
                <p:nvSpPr>
                  <p:cNvPr id="44" name="Hexagon 43">
                    <a:extLst>
                      <a:ext uri="{FF2B5EF4-FFF2-40B4-BE49-F238E27FC236}">
                        <a16:creationId xmlns:a16="http://schemas.microsoft.com/office/drawing/2014/main" id="{E80DB7C0-2F78-474A-AE86-5350C5F21BBD}"/>
                      </a:ext>
                    </a:extLst>
                  </p:cNvPr>
                  <p:cNvSpPr/>
                  <p:nvPr userDrawn="1"/>
                </p:nvSpPr>
                <p:spPr bwMode="auto">
                  <a:xfrm>
                    <a:off x="4747138" y="2766635"/>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5" name="Hexagon 44">
                    <a:extLst>
                      <a:ext uri="{FF2B5EF4-FFF2-40B4-BE49-F238E27FC236}">
                        <a16:creationId xmlns:a16="http://schemas.microsoft.com/office/drawing/2014/main" id="{B3C37C82-ABA6-4616-8997-438455B61B4D}"/>
                      </a:ext>
                    </a:extLst>
                  </p:cNvPr>
                  <p:cNvSpPr/>
                  <p:nvPr userDrawn="1"/>
                </p:nvSpPr>
                <p:spPr bwMode="auto">
                  <a:xfrm>
                    <a:off x="8677964" y="641706"/>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6" name="Hexagon 45">
                    <a:extLst>
                      <a:ext uri="{FF2B5EF4-FFF2-40B4-BE49-F238E27FC236}">
                        <a16:creationId xmlns:a16="http://schemas.microsoft.com/office/drawing/2014/main" id="{AA152EF0-683C-4F61-8E8D-9BB0C9361249}"/>
                      </a:ext>
                    </a:extLst>
                  </p:cNvPr>
                  <p:cNvSpPr/>
                  <p:nvPr userDrawn="1"/>
                </p:nvSpPr>
                <p:spPr bwMode="auto">
                  <a:xfrm>
                    <a:off x="10629864" y="1718012"/>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7" name="Hexagon 46">
                    <a:extLst>
                      <a:ext uri="{FF2B5EF4-FFF2-40B4-BE49-F238E27FC236}">
                        <a16:creationId xmlns:a16="http://schemas.microsoft.com/office/drawing/2014/main" id="{666013D7-535E-445C-8E55-39C47E2545F8}"/>
                      </a:ext>
                    </a:extLst>
                  </p:cNvPr>
                  <p:cNvSpPr/>
                  <p:nvPr userDrawn="1"/>
                </p:nvSpPr>
                <p:spPr bwMode="auto">
                  <a:xfrm>
                    <a:off x="5753583" y="91662"/>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8" name="Hexagon 47">
                    <a:extLst>
                      <a:ext uri="{FF2B5EF4-FFF2-40B4-BE49-F238E27FC236}">
                        <a16:creationId xmlns:a16="http://schemas.microsoft.com/office/drawing/2014/main" id="{042CDC8D-984D-4059-B96E-570A80D6DD39}"/>
                      </a:ext>
                    </a:extLst>
                  </p:cNvPr>
                  <p:cNvSpPr/>
                  <p:nvPr userDrawn="1"/>
                </p:nvSpPr>
                <p:spPr bwMode="auto">
                  <a:xfrm>
                    <a:off x="5023270" y="1681511"/>
                    <a:ext cx="1207876" cy="104127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9" name="Hexagon 48">
                    <a:extLst>
                      <a:ext uri="{FF2B5EF4-FFF2-40B4-BE49-F238E27FC236}">
                        <a16:creationId xmlns:a16="http://schemas.microsoft.com/office/drawing/2014/main" id="{350E3455-3BFA-4894-8F7D-A2873190B86C}"/>
                      </a:ext>
                    </a:extLst>
                  </p:cNvPr>
                  <p:cNvSpPr/>
                  <p:nvPr userDrawn="1"/>
                </p:nvSpPr>
                <p:spPr bwMode="auto">
                  <a:xfrm>
                    <a:off x="8680432" y="-1512634"/>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0" name="Hexagon 49">
                    <a:extLst>
                      <a:ext uri="{FF2B5EF4-FFF2-40B4-BE49-F238E27FC236}">
                        <a16:creationId xmlns:a16="http://schemas.microsoft.com/office/drawing/2014/main" id="{7E974116-D0D1-451E-A62D-F1D938DA386B}"/>
                      </a:ext>
                    </a:extLst>
                  </p:cNvPr>
                  <p:cNvSpPr/>
                  <p:nvPr userDrawn="1"/>
                </p:nvSpPr>
                <p:spPr bwMode="auto">
                  <a:xfrm>
                    <a:off x="2797707" y="1682693"/>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1" name="Hexagon 50">
                    <a:extLst>
                      <a:ext uri="{FF2B5EF4-FFF2-40B4-BE49-F238E27FC236}">
                        <a16:creationId xmlns:a16="http://schemas.microsoft.com/office/drawing/2014/main" id="{83643EAE-37FF-4DEB-85FC-8A5A5A0B3BDB}"/>
                      </a:ext>
                    </a:extLst>
                  </p:cNvPr>
                  <p:cNvSpPr/>
                  <p:nvPr userDrawn="1"/>
                </p:nvSpPr>
                <p:spPr bwMode="auto">
                  <a:xfrm>
                    <a:off x="3801847" y="-981175"/>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39" name="Hexagon 38">
                  <a:extLst>
                    <a:ext uri="{FF2B5EF4-FFF2-40B4-BE49-F238E27FC236}">
                      <a16:creationId xmlns:a16="http://schemas.microsoft.com/office/drawing/2014/main" id="{B477FFD0-DCAF-4CFF-A28D-B76AC912F7BC}"/>
                    </a:ext>
                  </a:extLst>
                </p:cNvPr>
                <p:cNvSpPr/>
                <p:nvPr userDrawn="1"/>
              </p:nvSpPr>
              <p:spPr bwMode="auto">
                <a:xfrm>
                  <a:off x="7756162" y="4474881"/>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0" name="Hexagon 39">
                  <a:extLst>
                    <a:ext uri="{FF2B5EF4-FFF2-40B4-BE49-F238E27FC236}">
                      <a16:creationId xmlns:a16="http://schemas.microsoft.com/office/drawing/2014/main" id="{C809C75F-51AE-4371-A1AE-CB998A77359A}"/>
                    </a:ext>
                  </a:extLst>
                </p:cNvPr>
                <p:cNvSpPr/>
                <p:nvPr userDrawn="1"/>
              </p:nvSpPr>
              <p:spPr bwMode="auto">
                <a:xfrm>
                  <a:off x="8649204" y="3990436"/>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1" name="Hexagon 40">
                  <a:extLst>
                    <a:ext uri="{FF2B5EF4-FFF2-40B4-BE49-F238E27FC236}">
                      <a16:creationId xmlns:a16="http://schemas.microsoft.com/office/drawing/2014/main" id="{0A57C6D8-B193-47F7-84F7-456DF95AFDB4}"/>
                    </a:ext>
                  </a:extLst>
                </p:cNvPr>
                <p:cNvSpPr/>
                <p:nvPr userDrawn="1"/>
              </p:nvSpPr>
              <p:spPr bwMode="auto">
                <a:xfrm>
                  <a:off x="8649204" y="4966244"/>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2" name="Hexagon 41">
                  <a:extLst>
                    <a:ext uri="{FF2B5EF4-FFF2-40B4-BE49-F238E27FC236}">
                      <a16:creationId xmlns:a16="http://schemas.microsoft.com/office/drawing/2014/main" id="{F0D4D85E-ED38-4040-91BF-396BB34BB599}"/>
                    </a:ext>
                  </a:extLst>
                </p:cNvPr>
                <p:cNvSpPr/>
                <p:nvPr userDrawn="1"/>
              </p:nvSpPr>
              <p:spPr bwMode="auto">
                <a:xfrm>
                  <a:off x="11526490" y="5922687"/>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3" name="Hexagon 42">
                  <a:extLst>
                    <a:ext uri="{FF2B5EF4-FFF2-40B4-BE49-F238E27FC236}">
                      <a16:creationId xmlns:a16="http://schemas.microsoft.com/office/drawing/2014/main" id="{E6783D3A-6C64-446A-B1FF-60171EE76AC3}"/>
                    </a:ext>
                  </a:extLst>
                </p:cNvPr>
                <p:cNvSpPr/>
                <p:nvPr userDrawn="1"/>
              </p:nvSpPr>
              <p:spPr bwMode="auto">
                <a:xfrm>
                  <a:off x="8649204" y="2062963"/>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37" name="Hexagon 36">
                <a:extLst>
                  <a:ext uri="{FF2B5EF4-FFF2-40B4-BE49-F238E27FC236}">
                    <a16:creationId xmlns:a16="http://schemas.microsoft.com/office/drawing/2014/main" id="{F0A54FB9-1A29-4377-B726-09E0952C3C08}"/>
                  </a:ext>
                </a:extLst>
              </p:cNvPr>
              <p:cNvSpPr/>
              <p:nvPr userDrawn="1"/>
            </p:nvSpPr>
            <p:spPr bwMode="auto">
              <a:xfrm>
                <a:off x="6785838" y="749165"/>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31" name="Hexagon 30">
              <a:extLst>
                <a:ext uri="{FF2B5EF4-FFF2-40B4-BE49-F238E27FC236}">
                  <a16:creationId xmlns:a16="http://schemas.microsoft.com/office/drawing/2014/main" id="{92327C1C-0CAF-4905-B224-9AC65669A1A1}"/>
                </a:ext>
              </a:extLst>
            </p:cNvPr>
            <p:cNvSpPr/>
            <p:nvPr userDrawn="1"/>
          </p:nvSpPr>
          <p:spPr bwMode="auto">
            <a:xfrm>
              <a:off x="10821092" y="5038"/>
              <a:ext cx="1195323" cy="1030450"/>
            </a:xfrm>
            <a:prstGeom prst="hexagon">
              <a:avLst/>
            </a:prstGeom>
            <a:noFill/>
            <a:ln w="38100" cap="flat" cmpd="sng" algn="ctr">
              <a:solidFill>
                <a:srgbClr val="0078D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2" name="Hexagon 31">
              <a:extLst>
                <a:ext uri="{FF2B5EF4-FFF2-40B4-BE49-F238E27FC236}">
                  <a16:creationId xmlns:a16="http://schemas.microsoft.com/office/drawing/2014/main" id="{6780E733-1145-47DF-B067-DB9014F9793D}"/>
                </a:ext>
              </a:extLst>
            </p:cNvPr>
            <p:cNvSpPr/>
            <p:nvPr userDrawn="1"/>
          </p:nvSpPr>
          <p:spPr bwMode="auto">
            <a:xfrm>
              <a:off x="8940942" y="3723909"/>
              <a:ext cx="2420305" cy="2086470"/>
            </a:xfrm>
            <a:prstGeom prst="hexagon">
              <a:avLst/>
            </a:prstGeom>
            <a:noFill/>
            <a:ln w="38100"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33" name="Picture 32" descr="A picture containing person, computer, indoor, computer&#10;&#10;Description automatically generated">
              <a:extLst>
                <a:ext uri="{FF2B5EF4-FFF2-40B4-BE49-F238E27FC236}">
                  <a16:creationId xmlns:a16="http://schemas.microsoft.com/office/drawing/2014/main" id="{517C0D62-D264-4456-A12A-E0FD163CD78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715245" y="4203810"/>
              <a:ext cx="1157305" cy="1009659"/>
            </a:xfrm>
            <a:prstGeom prst="hexagon">
              <a:avLst/>
            </a:prstGeom>
            <a:ln w="28575">
              <a:solidFill>
                <a:srgbClr val="50E6FF"/>
              </a:solidFill>
            </a:ln>
          </p:spPr>
        </p:pic>
        <p:pic>
          <p:nvPicPr>
            <p:cNvPr id="34" name="Picture 33" descr="A person smiling at the camera&#10;&#10;Description automatically generated with medium confidence">
              <a:extLst>
                <a:ext uri="{FF2B5EF4-FFF2-40B4-BE49-F238E27FC236}">
                  <a16:creationId xmlns:a16="http://schemas.microsoft.com/office/drawing/2014/main" id="{6A17B8C4-E00E-4103-9E2B-D615E7CC0E58}"/>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6722340" y="1082451"/>
              <a:ext cx="2420305" cy="2086469"/>
            </a:xfrm>
            <a:prstGeom prst="hexagon">
              <a:avLst/>
            </a:prstGeom>
            <a:ln w="28575">
              <a:solidFill>
                <a:srgbClr val="50E6FF"/>
              </a:solidFill>
            </a:ln>
          </p:spPr>
        </p:pic>
        <p:pic>
          <p:nvPicPr>
            <p:cNvPr id="35" name="Picture 34" descr="A picture containing person, indoor, watching&#10;&#10;Description automatically generated">
              <a:extLst>
                <a:ext uri="{FF2B5EF4-FFF2-40B4-BE49-F238E27FC236}">
                  <a16:creationId xmlns:a16="http://schemas.microsoft.com/office/drawing/2014/main" id="{865F4C6B-51E4-4151-BBB8-3C709C5682A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8918851" y="5301631"/>
              <a:ext cx="1173008" cy="1050131"/>
            </a:xfrm>
            <a:prstGeom prst="hexagon">
              <a:avLst/>
            </a:prstGeom>
            <a:ln w="28575">
              <a:solidFill>
                <a:srgbClr val="50E6FF"/>
              </a:solidFill>
            </a:ln>
          </p:spPr>
        </p:pic>
      </p:grpSp>
    </p:spTree>
    <p:extLst>
      <p:ext uri="{BB962C8B-B14F-4D97-AF65-F5344CB8AC3E}">
        <p14:creationId xmlns:p14="http://schemas.microsoft.com/office/powerpoint/2010/main" val="15599736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2259222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00590732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Microsoft Confidential - Shared Under NDA Subject to Change</a:t>
            </a:r>
          </a:p>
        </p:txBody>
      </p:sp>
    </p:spTree>
    <p:extLst>
      <p:ext uri="{BB962C8B-B14F-4D97-AF65-F5344CB8AC3E}">
        <p14:creationId xmlns:p14="http://schemas.microsoft.com/office/powerpoint/2010/main" val="3229753820"/>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Tree>
    <p:extLst>
      <p:ext uri="{BB962C8B-B14F-4D97-AF65-F5344CB8AC3E}">
        <p14:creationId xmlns:p14="http://schemas.microsoft.com/office/powerpoint/2010/main" val="1993585537"/>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Title Slide wiith photo_black text">
    <p:spTree>
      <p:nvGrpSpPr>
        <p:cNvPr id="1" name=""/>
        <p:cNvGrpSpPr/>
        <p:nvPr/>
      </p:nvGrpSpPr>
      <p:grpSpPr>
        <a:xfrm>
          <a:off x="0" y="0"/>
          <a:ext cx="0" cy="0"/>
          <a:chOff x="0" y="0"/>
          <a:chExt cx="0" cy="0"/>
        </a:xfrm>
      </p:grpSpPr>
      <p:pic>
        <p:nvPicPr>
          <p:cNvPr id="3" name="Picture 2" descr="A picture containing text, person, indoor, window&#10;&#10;Description automatically generated">
            <a:extLst>
              <a:ext uri="{FF2B5EF4-FFF2-40B4-BE49-F238E27FC236}">
                <a16:creationId xmlns:a16="http://schemas.microsoft.com/office/drawing/2014/main" id="{16C2A45C-920E-408E-968A-D9C1171F8B9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4" name="Rectangle 3">
            <a:extLst>
              <a:ext uri="{FF2B5EF4-FFF2-40B4-BE49-F238E27FC236}">
                <a16:creationId xmlns:a16="http://schemas.microsoft.com/office/drawing/2014/main" id="{A5243FA3-D3AB-43F0-A2B5-D6E64B0F512F}"/>
              </a:ext>
            </a:extLst>
          </p:cNvPr>
          <p:cNvSpPr/>
          <p:nvPr userDrawn="1"/>
        </p:nvSpPr>
        <p:spPr bwMode="auto">
          <a:xfrm>
            <a:off x="0" y="0"/>
            <a:ext cx="5856790" cy="6858000"/>
          </a:xfrm>
          <a:prstGeom prst="rect">
            <a:avLst/>
          </a:prstGeom>
          <a:gradFill flip="none" rotWithShape="1">
            <a:gsLst>
              <a:gs pos="0">
                <a:schemeClr val="bg1">
                  <a:alpha val="62000"/>
                </a:schemeClr>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30485942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590480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3"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3"/>
            <a:ext cx="5138175" cy="2573509"/>
          </a:xfrm>
        </p:spPr>
        <p:txBody>
          <a:bodyPr wrap="square" lIns="0" tIns="0" rIns="0" bIns="0">
            <a:noAutofit/>
          </a:bodyPr>
          <a:lstStyle>
            <a:lvl1pPr marL="0" marR="0" indent="0" algn="l" defTabSz="914016"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11" marR="0" indent="0" algn="l" defTabSz="914016"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021" indent="0">
              <a:buNone/>
              <a:defRPr/>
            </a:lvl3pPr>
            <a:lvl4pPr marL="672032" indent="0">
              <a:buNone/>
              <a:defRPr/>
            </a:lvl4pPr>
            <a:lvl5pPr marL="896042"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7"/>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419155595"/>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Section Slide">
    <p:bg bwMode="gray">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887445"/>
            <a:ext cx="9144000" cy="646331"/>
          </a:xfrm>
          <a:noFill/>
        </p:spPr>
        <p:txBody>
          <a:bodyPr lIns="0" tIns="0" rIns="0" bIns="0" anchor="b" anchorCtr="0">
            <a:spAutoFit/>
          </a:bodyPr>
          <a:lstStyle>
            <a:lvl1pPr>
              <a:defRPr sz="4200" spc="-50" baseline="0">
                <a:solidFill>
                  <a:srgbClr val="505050"/>
                </a:solidFill>
                <a:latin typeface="+mj-lt"/>
                <a:cs typeface="Segoe UI" panose="020B0502040204020203" pitchFamily="34" charset="0"/>
              </a:defRPr>
            </a:lvl1pPr>
          </a:lstStyle>
          <a:p>
            <a:r>
              <a:rPr lang="en-US"/>
              <a:t>Section slide</a:t>
            </a:r>
          </a:p>
        </p:txBody>
      </p:sp>
    </p:spTree>
    <p:extLst>
      <p:ext uri="{BB962C8B-B14F-4D97-AF65-F5344CB8AC3E}">
        <p14:creationId xmlns:p14="http://schemas.microsoft.com/office/powerpoint/2010/main" val="29434692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036457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9BF00B"/>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8" name="Picture 7" descr="Two people sitting at a table using a computer.&#10;&#10;Description automatically generated">
            <a:extLst>
              <a:ext uri="{FF2B5EF4-FFF2-40B4-BE49-F238E27FC236}">
                <a16:creationId xmlns:a16="http://schemas.microsoft.com/office/drawing/2014/main" id="{D9EBD347-2E5F-4FEE-B83B-C065E98D712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9" name="TextBox 8">
            <a:extLst>
              <a:ext uri="{FF2B5EF4-FFF2-40B4-BE49-F238E27FC236}">
                <a16:creationId xmlns:a16="http://schemas.microsoft.com/office/drawing/2014/main" id="{2255B515-5F16-4A3C-AAE1-6049A24EFAA1}"/>
              </a:ext>
            </a:extLst>
          </p:cNvPr>
          <p:cNvSpPr txBox="1"/>
          <p:nvPr userDrawn="1"/>
        </p:nvSpPr>
        <p:spPr>
          <a:xfrm>
            <a:off x="601706" y="6217930"/>
            <a:ext cx="1661651" cy="246221"/>
          </a:xfrm>
          <a:prstGeom prst="rect">
            <a:avLst/>
          </a:prstGeom>
          <a:noFill/>
        </p:spPr>
        <p:txBody>
          <a:bodyPr wrap="square" lIns="0" tIns="0" rIns="0" bIns="0" rtlCol="0">
            <a:spAutoFit/>
          </a:bodyPr>
          <a:lstStyle/>
          <a:p>
            <a:pPr algn="l"/>
            <a:r>
              <a:rPr lang="en-US" sz="1600">
                <a:solidFill>
                  <a:schemeClr val="tx1"/>
                </a:solidFill>
              </a:rPr>
              <a:t>CDS | Academy</a:t>
            </a:r>
          </a:p>
        </p:txBody>
      </p:sp>
    </p:spTree>
    <p:custDataLst>
      <p:tags r:id="rId1"/>
    </p:custDataLst>
    <p:extLst>
      <p:ext uri="{BB962C8B-B14F-4D97-AF65-F5344CB8AC3E}">
        <p14:creationId xmlns:p14="http://schemas.microsoft.com/office/powerpoint/2010/main" val="14927189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le square photo">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9" name="TextBox 8">
            <a:extLst>
              <a:ext uri="{FF2B5EF4-FFF2-40B4-BE49-F238E27FC236}">
                <a16:creationId xmlns:a16="http://schemas.microsoft.com/office/drawing/2014/main" id="{2255B515-5F16-4A3C-AAE1-6049A24EFAA1}"/>
              </a:ext>
            </a:extLst>
          </p:cNvPr>
          <p:cNvSpPr txBox="1"/>
          <p:nvPr userDrawn="1"/>
        </p:nvSpPr>
        <p:spPr>
          <a:xfrm>
            <a:off x="601706" y="6217930"/>
            <a:ext cx="1661651" cy="246221"/>
          </a:xfrm>
          <a:prstGeom prst="rect">
            <a:avLst/>
          </a:prstGeom>
          <a:noFill/>
        </p:spPr>
        <p:txBody>
          <a:bodyPr wrap="square" lIns="0" tIns="0" rIns="0" bIns="0" rtlCol="0">
            <a:spAutoFit/>
          </a:bodyPr>
          <a:lstStyle/>
          <a:p>
            <a:pPr algn="l"/>
            <a:r>
              <a:rPr lang="en-US" sz="1600">
                <a:solidFill>
                  <a:schemeClr val="tx1"/>
                </a:solidFill>
              </a:rPr>
              <a:t>CDS | Academy</a:t>
            </a:r>
          </a:p>
        </p:txBody>
      </p:sp>
      <p:pic>
        <p:nvPicPr>
          <p:cNvPr id="10" name="Picture 9" descr="A person sitting at a table using a computer&#10;&#10;Description generated with high confidence">
            <a:extLst>
              <a:ext uri="{FF2B5EF4-FFF2-40B4-BE49-F238E27FC236}">
                <a16:creationId xmlns:a16="http://schemas.microsoft.com/office/drawing/2014/main" id="{BEA9E09B-0745-47D4-8832-FD39BE480D8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5333127" y="0"/>
            <a:ext cx="6858873" cy="6857218"/>
          </a:xfrm>
          <a:prstGeom prst="rect">
            <a:avLst/>
          </a:prstGeom>
        </p:spPr>
      </p:pic>
    </p:spTree>
    <p:custDataLst>
      <p:tags r:id="rId1"/>
    </p:custDataLst>
    <p:extLst>
      <p:ext uri="{BB962C8B-B14F-4D97-AF65-F5344CB8AC3E}">
        <p14:creationId xmlns:p14="http://schemas.microsoft.com/office/powerpoint/2010/main" val="37590479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Title square photo">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9BF00B"/>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8" name="Picture 7" descr="Two people sitting at a table using a computer.&#10;&#10;Description automatically generated">
            <a:extLst>
              <a:ext uri="{FF2B5EF4-FFF2-40B4-BE49-F238E27FC236}">
                <a16:creationId xmlns:a16="http://schemas.microsoft.com/office/drawing/2014/main" id="{D9EBD347-2E5F-4FEE-B83B-C065E98D712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334000" y="0"/>
            <a:ext cx="6858000" cy="6858000"/>
          </a:xfrm>
          <a:prstGeom prst="rect">
            <a:avLst/>
          </a:prstGeom>
        </p:spPr>
      </p:pic>
    </p:spTree>
    <p:custDataLst>
      <p:tags r:id="rId1"/>
    </p:custDataLst>
    <p:extLst>
      <p:ext uri="{BB962C8B-B14F-4D97-AF65-F5344CB8AC3E}">
        <p14:creationId xmlns:p14="http://schemas.microsoft.com/office/powerpoint/2010/main" val="28305032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_Title square photo">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10" name="Picture 9" descr="A person sitting at a table using a computer&#10;&#10;Description generated with high confidence">
            <a:extLst>
              <a:ext uri="{FF2B5EF4-FFF2-40B4-BE49-F238E27FC236}">
                <a16:creationId xmlns:a16="http://schemas.microsoft.com/office/drawing/2014/main" id="{BEA9E09B-0745-47D4-8832-FD39BE480D8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5333127" y="0"/>
            <a:ext cx="6858873" cy="6857218"/>
          </a:xfrm>
          <a:prstGeom prst="rect">
            <a:avLst/>
          </a:prstGeom>
        </p:spPr>
      </p:pic>
    </p:spTree>
    <p:custDataLst>
      <p:tags r:id="rId1"/>
    </p:custDataLst>
    <p:extLst>
      <p:ext uri="{BB962C8B-B14F-4D97-AF65-F5344CB8AC3E}">
        <p14:creationId xmlns:p14="http://schemas.microsoft.com/office/powerpoint/2010/main" val="35931684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Microsoft Confidential - Shared Under NDA Subject to Change</a:t>
            </a:r>
          </a:p>
        </p:txBody>
      </p:sp>
    </p:spTree>
    <p:extLst>
      <p:ext uri="{BB962C8B-B14F-4D97-AF65-F5344CB8AC3E}">
        <p14:creationId xmlns:p14="http://schemas.microsoft.com/office/powerpoint/2010/main" val="3011694311"/>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_Title square photo">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9BF00B"/>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9" name="TextBox 8">
            <a:extLst>
              <a:ext uri="{FF2B5EF4-FFF2-40B4-BE49-F238E27FC236}">
                <a16:creationId xmlns:a16="http://schemas.microsoft.com/office/drawing/2014/main" id="{2255B515-5F16-4A3C-AAE1-6049A24EFAA1}"/>
              </a:ext>
            </a:extLst>
          </p:cNvPr>
          <p:cNvSpPr txBox="1"/>
          <p:nvPr userDrawn="1"/>
        </p:nvSpPr>
        <p:spPr>
          <a:xfrm>
            <a:off x="601706" y="6217930"/>
            <a:ext cx="1661651" cy="246221"/>
          </a:xfrm>
          <a:prstGeom prst="rect">
            <a:avLst/>
          </a:prstGeom>
          <a:noFill/>
        </p:spPr>
        <p:txBody>
          <a:bodyPr wrap="square" lIns="0" tIns="0" rIns="0" bIns="0" rtlCol="0">
            <a:spAutoFit/>
          </a:bodyPr>
          <a:lstStyle/>
          <a:p>
            <a:pPr algn="l"/>
            <a:r>
              <a:rPr lang="en-US" sz="1600">
                <a:solidFill>
                  <a:schemeClr val="tx1"/>
                </a:solidFill>
              </a:rPr>
              <a:t>CDS | Academy</a:t>
            </a:r>
          </a:p>
        </p:txBody>
      </p:sp>
      <p:pic>
        <p:nvPicPr>
          <p:cNvPr id="8" name="Picture 7" descr="A person posing for the camera&#10;&#10;Description generated with high confidence">
            <a:extLst>
              <a:ext uri="{FF2B5EF4-FFF2-40B4-BE49-F238E27FC236}">
                <a16:creationId xmlns:a16="http://schemas.microsoft.com/office/drawing/2014/main" id="{2B537973-AA94-4C53-A5E8-B7759DD4B58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338426" y="0"/>
            <a:ext cx="6853575" cy="6858000"/>
          </a:xfrm>
          <a:prstGeom prst="rect">
            <a:avLst/>
          </a:prstGeom>
        </p:spPr>
      </p:pic>
    </p:spTree>
    <p:custDataLst>
      <p:tags r:id="rId1"/>
    </p:custDataLst>
    <p:extLst>
      <p:ext uri="{BB962C8B-B14F-4D97-AF65-F5344CB8AC3E}">
        <p14:creationId xmlns:p14="http://schemas.microsoft.com/office/powerpoint/2010/main" val="1703963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5_Title square photo">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9" name="TextBox 8">
            <a:extLst>
              <a:ext uri="{FF2B5EF4-FFF2-40B4-BE49-F238E27FC236}">
                <a16:creationId xmlns:a16="http://schemas.microsoft.com/office/drawing/2014/main" id="{2255B515-5F16-4A3C-AAE1-6049A24EFAA1}"/>
              </a:ext>
            </a:extLst>
          </p:cNvPr>
          <p:cNvSpPr txBox="1"/>
          <p:nvPr userDrawn="1"/>
        </p:nvSpPr>
        <p:spPr>
          <a:xfrm>
            <a:off x="601706" y="6217930"/>
            <a:ext cx="1661651" cy="246221"/>
          </a:xfrm>
          <a:prstGeom prst="rect">
            <a:avLst/>
          </a:prstGeom>
          <a:noFill/>
        </p:spPr>
        <p:txBody>
          <a:bodyPr wrap="square" lIns="0" tIns="0" rIns="0" bIns="0" rtlCol="0">
            <a:spAutoFit/>
          </a:bodyPr>
          <a:lstStyle/>
          <a:p>
            <a:pPr algn="l"/>
            <a:r>
              <a:rPr lang="en-US" sz="1600">
                <a:solidFill>
                  <a:schemeClr val="tx1"/>
                </a:solidFill>
              </a:rPr>
              <a:t>CDS | Academy</a:t>
            </a:r>
          </a:p>
        </p:txBody>
      </p:sp>
      <p:pic>
        <p:nvPicPr>
          <p:cNvPr id="10" name="Picture 9" descr="A picture containing indoor, wall, table&#10;&#10;Description generated with very high confidence">
            <a:extLst>
              <a:ext uri="{FF2B5EF4-FFF2-40B4-BE49-F238E27FC236}">
                <a16:creationId xmlns:a16="http://schemas.microsoft.com/office/drawing/2014/main" id="{1CF55C8F-04F2-4031-A3CC-8D7422279B5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334023" y="0"/>
            <a:ext cx="6857977" cy="6858000"/>
          </a:xfrm>
          <a:prstGeom prst="rect">
            <a:avLst/>
          </a:prstGeom>
        </p:spPr>
      </p:pic>
    </p:spTree>
    <p:custDataLst>
      <p:tags r:id="rId1"/>
    </p:custDataLst>
    <p:extLst>
      <p:ext uri="{BB962C8B-B14F-4D97-AF65-F5344CB8AC3E}">
        <p14:creationId xmlns:p14="http://schemas.microsoft.com/office/powerpoint/2010/main" val="22392753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8" name="Picture 7" descr="Two people sitting at a table using a computer.&#10;&#10;Description automatically generated">
            <a:extLst>
              <a:ext uri="{FF2B5EF4-FFF2-40B4-BE49-F238E27FC236}">
                <a16:creationId xmlns:a16="http://schemas.microsoft.com/office/drawing/2014/main" id="{50139D3A-0CA3-4772-ADA6-CC8D563CD05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10" name="TextBox 9">
            <a:extLst>
              <a:ext uri="{FF2B5EF4-FFF2-40B4-BE49-F238E27FC236}">
                <a16:creationId xmlns:a16="http://schemas.microsoft.com/office/drawing/2014/main" id="{17D9FCEB-3D9A-4490-89A1-07D8A88C1F62}"/>
              </a:ext>
            </a:extLst>
          </p:cNvPr>
          <p:cNvSpPr txBox="1"/>
          <p:nvPr userDrawn="1"/>
        </p:nvSpPr>
        <p:spPr>
          <a:xfrm>
            <a:off x="601706" y="6217930"/>
            <a:ext cx="1661651" cy="246221"/>
          </a:xfrm>
          <a:prstGeom prst="rect">
            <a:avLst/>
          </a:prstGeom>
          <a:noFill/>
        </p:spPr>
        <p:txBody>
          <a:bodyPr wrap="square" lIns="0" tIns="0" rIns="0" bIns="0" rtlCol="0">
            <a:spAutoFit/>
          </a:bodyPr>
          <a:lstStyle/>
          <a:p>
            <a:pPr algn="l"/>
            <a:r>
              <a:rPr lang="en-US" sz="1600">
                <a:solidFill>
                  <a:schemeClr val="accent5"/>
                </a:solidFill>
              </a:rPr>
              <a:t>CDS | Academy</a:t>
            </a:r>
          </a:p>
        </p:txBody>
      </p:sp>
    </p:spTree>
    <p:custDataLst>
      <p:tags r:id="rId1"/>
    </p:custDataLst>
    <p:extLst>
      <p:ext uri="{BB962C8B-B14F-4D97-AF65-F5344CB8AC3E}">
        <p14:creationId xmlns:p14="http://schemas.microsoft.com/office/powerpoint/2010/main" val="22197868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Title square photo 2">
    <p:bg>
      <p:bgRef idx="1001">
        <a:schemeClr val="bg1"/>
      </p:bgRef>
    </p:bg>
    <p:spTree>
      <p:nvGrpSpPr>
        <p:cNvPr id="1" name=""/>
        <p:cNvGrpSpPr/>
        <p:nvPr/>
      </p:nvGrpSpPr>
      <p:grpSpPr>
        <a:xfrm>
          <a:off x="0" y="0"/>
          <a:ext cx="0" cy="0"/>
          <a:chOff x="0" y="0"/>
          <a:chExt cx="0" cy="0"/>
        </a:xfrm>
      </p:grpSpPr>
      <p:pic>
        <p:nvPicPr>
          <p:cNvPr id="7" name="MS logo gray - EMF">
            <a:extLst>
              <a:ext uri="{FF2B5EF4-FFF2-40B4-BE49-F238E27FC236}">
                <a16:creationId xmlns:a16="http://schemas.microsoft.com/office/drawing/2014/main" id="{DDC08157-A48C-4ACA-A5BB-EE2A866E103C}"/>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10" name="TextBox 9">
            <a:extLst>
              <a:ext uri="{FF2B5EF4-FFF2-40B4-BE49-F238E27FC236}">
                <a16:creationId xmlns:a16="http://schemas.microsoft.com/office/drawing/2014/main" id="{17D9FCEB-3D9A-4490-89A1-07D8A88C1F62}"/>
              </a:ext>
              <a:ext uri="{C183D7F6-B498-43B3-948B-1728B52AA6E4}">
                <adec:decorative xmlns:adec="http://schemas.microsoft.com/office/drawing/2017/decorative" val="1"/>
              </a:ext>
            </a:extLst>
          </p:cNvPr>
          <p:cNvSpPr txBox="1"/>
          <p:nvPr userDrawn="1"/>
        </p:nvSpPr>
        <p:spPr>
          <a:xfrm>
            <a:off x="601706" y="6217930"/>
            <a:ext cx="1661651" cy="246221"/>
          </a:xfrm>
          <a:prstGeom prst="rect">
            <a:avLst/>
          </a:prstGeom>
          <a:noFill/>
        </p:spPr>
        <p:txBody>
          <a:bodyPr wrap="square" lIns="0" tIns="0" rIns="0" bIns="0" rtlCol="0">
            <a:spAutoFit/>
          </a:bodyPr>
          <a:lstStyle/>
          <a:p>
            <a:pPr algn="l"/>
            <a:r>
              <a:rPr lang="en-US" sz="1600">
                <a:solidFill>
                  <a:schemeClr val="accent5"/>
                </a:solidFill>
              </a:rPr>
              <a:t>CDS | Academy</a:t>
            </a:r>
          </a:p>
        </p:txBody>
      </p:sp>
      <p:pic>
        <p:nvPicPr>
          <p:cNvPr id="9" name="Picture 8">
            <a:extLst>
              <a:ext uri="{FF2B5EF4-FFF2-40B4-BE49-F238E27FC236}">
                <a16:creationId xmlns:a16="http://schemas.microsoft.com/office/drawing/2014/main" id="{17C7E159-785D-4F89-BDDB-88ABB3980E0E}"/>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5333127" y="0"/>
            <a:ext cx="6858873" cy="6857218"/>
          </a:xfrm>
          <a:prstGeom prst="rect">
            <a:avLst/>
          </a:prstGeom>
        </p:spPr>
      </p:pic>
    </p:spTree>
    <p:custDataLst>
      <p:tags r:id="rId1"/>
    </p:custDataLst>
    <p:extLst>
      <p:ext uri="{BB962C8B-B14F-4D97-AF65-F5344CB8AC3E}">
        <p14:creationId xmlns:p14="http://schemas.microsoft.com/office/powerpoint/2010/main" val="30594508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_Title square photo 2">
    <p:bg>
      <p:bgRef idx="1001">
        <a:schemeClr val="bg1"/>
      </p:bgRef>
    </p:bg>
    <p:spTree>
      <p:nvGrpSpPr>
        <p:cNvPr id="1" name=""/>
        <p:cNvGrpSpPr/>
        <p:nvPr/>
      </p:nvGrpSpPr>
      <p:grpSpPr>
        <a:xfrm>
          <a:off x="0" y="0"/>
          <a:ext cx="0" cy="0"/>
          <a:chOff x="0" y="0"/>
          <a:chExt cx="0" cy="0"/>
        </a:xfrm>
      </p:grpSpPr>
      <p:pic>
        <p:nvPicPr>
          <p:cNvPr id="7" name="MS logo gray - EMF">
            <a:extLst>
              <a:ext uri="{FF2B5EF4-FFF2-40B4-BE49-F238E27FC236}">
                <a16:creationId xmlns:a16="http://schemas.microsoft.com/office/drawing/2014/main" id="{DDC08157-A48C-4ACA-A5BB-EE2A866E103C}"/>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10" name="TextBox 9">
            <a:extLst>
              <a:ext uri="{FF2B5EF4-FFF2-40B4-BE49-F238E27FC236}">
                <a16:creationId xmlns:a16="http://schemas.microsoft.com/office/drawing/2014/main" id="{17D9FCEB-3D9A-4490-89A1-07D8A88C1F62}"/>
              </a:ext>
              <a:ext uri="{C183D7F6-B498-43B3-948B-1728B52AA6E4}">
                <adec:decorative xmlns:adec="http://schemas.microsoft.com/office/drawing/2017/decorative" val="1"/>
              </a:ext>
            </a:extLst>
          </p:cNvPr>
          <p:cNvSpPr txBox="1"/>
          <p:nvPr userDrawn="1"/>
        </p:nvSpPr>
        <p:spPr>
          <a:xfrm>
            <a:off x="601706" y="6217930"/>
            <a:ext cx="1661651" cy="246221"/>
          </a:xfrm>
          <a:prstGeom prst="rect">
            <a:avLst/>
          </a:prstGeom>
          <a:noFill/>
        </p:spPr>
        <p:txBody>
          <a:bodyPr wrap="square" lIns="0" tIns="0" rIns="0" bIns="0" rtlCol="0">
            <a:spAutoFit/>
          </a:bodyPr>
          <a:lstStyle/>
          <a:p>
            <a:pPr algn="l"/>
            <a:r>
              <a:rPr lang="en-US" sz="1600">
                <a:solidFill>
                  <a:schemeClr val="accent5"/>
                </a:solidFill>
              </a:rPr>
              <a:t>CDS | Academy</a:t>
            </a:r>
          </a:p>
        </p:txBody>
      </p:sp>
      <p:pic>
        <p:nvPicPr>
          <p:cNvPr id="8" name="Picture 7">
            <a:extLst>
              <a:ext uri="{FF2B5EF4-FFF2-40B4-BE49-F238E27FC236}">
                <a16:creationId xmlns:a16="http://schemas.microsoft.com/office/drawing/2014/main" id="{16359629-9816-4825-BD1C-396C8121D70F}"/>
              </a:ext>
              <a:ext uri="{C183D7F6-B498-43B3-948B-1728B52AA6E4}">
                <adec:decorative xmlns:adec="http://schemas.microsoft.com/office/drawing/2017/decorative" val="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338426" y="0"/>
            <a:ext cx="6853575" cy="6858000"/>
          </a:xfrm>
          <a:prstGeom prst="rect">
            <a:avLst/>
          </a:prstGeom>
        </p:spPr>
      </p:pic>
    </p:spTree>
    <p:custDataLst>
      <p:tags r:id="rId1"/>
    </p:custDataLst>
    <p:extLst>
      <p:ext uri="{BB962C8B-B14F-4D97-AF65-F5344CB8AC3E}">
        <p14:creationId xmlns:p14="http://schemas.microsoft.com/office/powerpoint/2010/main" val="26777453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full photo">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8DD6B8-39F9-4078-9060-B5C932EEFD6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 y="0"/>
            <a:ext cx="12192002" cy="6858000"/>
          </a:xfrm>
          <a:prstGeom prst="rect">
            <a:avLst/>
          </a:prstGeom>
        </p:spPr>
      </p:pic>
      <p:sp>
        <p:nvSpPr>
          <p:cNvPr id="6" name="Rectangle 5">
            <a:extLst>
              <a:ext uri="{FF2B5EF4-FFF2-40B4-BE49-F238E27FC236}">
                <a16:creationId xmlns:a16="http://schemas.microsoft.com/office/drawing/2014/main" id="{0C3963FC-8921-4931-BB59-357F3BDDA2C0}"/>
              </a:ext>
            </a:extLst>
          </p:cNvPr>
          <p:cNvSpPr/>
          <p:nvPr userDrawn="1"/>
        </p:nvSpPr>
        <p:spPr bwMode="auto">
          <a:xfrm>
            <a:off x="0" y="0"/>
            <a:ext cx="9888718" cy="6858000"/>
          </a:xfrm>
          <a:prstGeom prst="rect">
            <a:avLst/>
          </a:prstGeom>
          <a:gradFill flip="none" rotWithShape="1">
            <a:gsLst>
              <a:gs pos="0">
                <a:schemeClr val="tx1">
                  <a:alpha val="63000"/>
                </a:schemeClr>
              </a:gs>
              <a:gs pos="74000">
                <a:schemeClr val="tx1">
                  <a:alpha val="32000"/>
                </a:schemeClr>
              </a:gs>
              <a:gs pos="100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bg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a:t>
            </a:r>
          </a:p>
        </p:txBody>
      </p:sp>
      <p:sp>
        <p:nvSpPr>
          <p:cNvPr id="10" name="TextBox 9">
            <a:extLst>
              <a:ext uri="{FF2B5EF4-FFF2-40B4-BE49-F238E27FC236}">
                <a16:creationId xmlns:a16="http://schemas.microsoft.com/office/drawing/2014/main" id="{17D9FCEB-3D9A-4490-89A1-07D8A88C1F62}"/>
              </a:ext>
              <a:ext uri="{C183D7F6-B498-43B3-948B-1728B52AA6E4}">
                <adec:decorative xmlns:adec="http://schemas.microsoft.com/office/drawing/2017/decorative" val="1"/>
              </a:ext>
            </a:extLst>
          </p:cNvPr>
          <p:cNvSpPr txBox="1"/>
          <p:nvPr userDrawn="1"/>
        </p:nvSpPr>
        <p:spPr>
          <a:xfrm>
            <a:off x="601706" y="6217930"/>
            <a:ext cx="1661651" cy="246221"/>
          </a:xfrm>
          <a:prstGeom prst="rect">
            <a:avLst/>
          </a:prstGeom>
          <a:noFill/>
        </p:spPr>
        <p:txBody>
          <a:bodyPr wrap="square" lIns="0" tIns="0" rIns="0" bIns="0" rtlCol="0">
            <a:spAutoFit/>
          </a:bodyPr>
          <a:lstStyle/>
          <a:p>
            <a:pPr algn="l"/>
            <a:r>
              <a:rPr lang="en-US" sz="1600">
                <a:solidFill>
                  <a:schemeClr val="accent5"/>
                </a:solidFill>
              </a:rPr>
              <a:t>CDS | Academy</a:t>
            </a:r>
          </a:p>
        </p:txBody>
      </p:sp>
      <p:pic>
        <p:nvPicPr>
          <p:cNvPr id="11" name="MS logo white - EMF" descr="Microsoft logo white text version">
            <a:extLst>
              <a:ext uri="{FF2B5EF4-FFF2-40B4-BE49-F238E27FC236}">
                <a16:creationId xmlns:a16="http://schemas.microsoft.com/office/drawing/2014/main" id="{A31C49AC-67E4-4A13-8CB4-9D32ED7AFFFD}"/>
              </a:ext>
            </a:extLst>
          </p:cNvPr>
          <p:cNvPicPr>
            <a:picLocks noChangeAspect="1"/>
          </p:cNvPicPr>
          <p:nvPr userDrawn="1"/>
        </p:nvPicPr>
        <p:blipFill>
          <a:blip r:embed="rId4"/>
          <a:stretch>
            <a:fillRect/>
          </a:stretch>
        </p:blipFill>
        <p:spPr bwMode="black">
          <a:xfrm>
            <a:off x="584200" y="585788"/>
            <a:ext cx="1366245" cy="292608"/>
          </a:xfrm>
          <a:prstGeom prst="rect">
            <a:avLst/>
          </a:prstGeom>
        </p:spPr>
      </p:pic>
    </p:spTree>
    <p:custDataLst>
      <p:tags r:id="rId1"/>
    </p:custDataLst>
    <p:extLst>
      <p:ext uri="{BB962C8B-B14F-4D97-AF65-F5344CB8AC3E}">
        <p14:creationId xmlns:p14="http://schemas.microsoft.com/office/powerpoint/2010/main" val="29180402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Title full photo">
    <p:bg>
      <p:bgRef idx="1001">
        <a:schemeClr val="bg1"/>
      </p:bgRef>
    </p:bg>
    <p:spTree>
      <p:nvGrpSpPr>
        <p:cNvPr id="1" name=""/>
        <p:cNvGrpSpPr/>
        <p:nvPr/>
      </p:nvGrpSpPr>
      <p:grpSpPr>
        <a:xfrm>
          <a:off x="0" y="0"/>
          <a:ext cx="0" cy="0"/>
          <a:chOff x="0" y="0"/>
          <a:chExt cx="0" cy="0"/>
        </a:xfrm>
      </p:grpSpPr>
      <p:pic>
        <p:nvPicPr>
          <p:cNvPr id="4" name="Picture 3" descr="A view of a body of water&#10;&#10;Description automatically generated">
            <a:extLst>
              <a:ext uri="{FF2B5EF4-FFF2-40B4-BE49-F238E27FC236}">
                <a16:creationId xmlns:a16="http://schemas.microsoft.com/office/drawing/2014/main" id="{614686B6-547C-41CC-8ECF-490B8C3F93E9}"/>
              </a:ext>
            </a:extLst>
          </p:cNvPr>
          <p:cNvPicPr>
            <a:picLocks noChangeAspect="1"/>
          </p:cNvPicPr>
          <p:nvPr userDrawn="1"/>
        </p:nvPicPr>
        <p:blipFill>
          <a:blip r:embed="rId3"/>
          <a:stretch>
            <a:fillRect/>
          </a:stretch>
        </p:blipFill>
        <p:spPr>
          <a:xfrm>
            <a:off x="2005" y="0"/>
            <a:ext cx="12187989" cy="6858000"/>
          </a:xfrm>
          <a:prstGeom prst="rect">
            <a:avLst/>
          </a:prstGeom>
          <a:solidFill>
            <a:schemeClr val="bg1"/>
          </a:solidFill>
        </p:spPr>
      </p:pic>
      <p:sp>
        <p:nvSpPr>
          <p:cNvPr id="6" name="Rectangle 5">
            <a:extLst>
              <a:ext uri="{FF2B5EF4-FFF2-40B4-BE49-F238E27FC236}">
                <a16:creationId xmlns:a16="http://schemas.microsoft.com/office/drawing/2014/main" id="{0C3963FC-8921-4931-BB59-357F3BDDA2C0}"/>
              </a:ext>
            </a:extLst>
          </p:cNvPr>
          <p:cNvSpPr/>
          <p:nvPr userDrawn="1"/>
        </p:nvSpPr>
        <p:spPr bwMode="auto">
          <a:xfrm>
            <a:off x="0" y="0"/>
            <a:ext cx="9888718" cy="6858000"/>
          </a:xfrm>
          <a:prstGeom prst="rect">
            <a:avLst/>
          </a:prstGeom>
          <a:gradFill flip="none" rotWithShape="1">
            <a:gsLst>
              <a:gs pos="0">
                <a:schemeClr val="tx1">
                  <a:alpha val="63000"/>
                </a:schemeClr>
              </a:gs>
              <a:gs pos="74000">
                <a:schemeClr val="tx1">
                  <a:alpha val="32000"/>
                </a:schemeClr>
              </a:gs>
              <a:gs pos="100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bg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a:t>
            </a:r>
          </a:p>
        </p:txBody>
      </p:sp>
      <p:sp>
        <p:nvSpPr>
          <p:cNvPr id="10" name="TextBox 9">
            <a:extLst>
              <a:ext uri="{FF2B5EF4-FFF2-40B4-BE49-F238E27FC236}">
                <a16:creationId xmlns:a16="http://schemas.microsoft.com/office/drawing/2014/main" id="{17D9FCEB-3D9A-4490-89A1-07D8A88C1F62}"/>
              </a:ext>
              <a:ext uri="{C183D7F6-B498-43B3-948B-1728B52AA6E4}">
                <adec:decorative xmlns:adec="http://schemas.microsoft.com/office/drawing/2017/decorative" val="1"/>
              </a:ext>
            </a:extLst>
          </p:cNvPr>
          <p:cNvSpPr txBox="1"/>
          <p:nvPr userDrawn="1"/>
        </p:nvSpPr>
        <p:spPr>
          <a:xfrm>
            <a:off x="601706" y="6217930"/>
            <a:ext cx="1661651" cy="246221"/>
          </a:xfrm>
          <a:prstGeom prst="rect">
            <a:avLst/>
          </a:prstGeom>
          <a:noFill/>
        </p:spPr>
        <p:txBody>
          <a:bodyPr wrap="square" lIns="0" tIns="0" rIns="0" bIns="0" rtlCol="0">
            <a:spAutoFit/>
          </a:bodyPr>
          <a:lstStyle/>
          <a:p>
            <a:pPr algn="l"/>
            <a:r>
              <a:rPr lang="en-US" sz="1600">
                <a:solidFill>
                  <a:schemeClr val="accent5"/>
                </a:solidFill>
              </a:rPr>
              <a:t>CDS | Academy</a:t>
            </a:r>
          </a:p>
        </p:txBody>
      </p:sp>
      <p:pic>
        <p:nvPicPr>
          <p:cNvPr id="11" name="MS logo white - EMF" descr="Microsoft logo white text version">
            <a:extLst>
              <a:ext uri="{FF2B5EF4-FFF2-40B4-BE49-F238E27FC236}">
                <a16:creationId xmlns:a16="http://schemas.microsoft.com/office/drawing/2014/main" id="{A31C49AC-67E4-4A13-8CB4-9D32ED7AFFFD}"/>
              </a:ext>
            </a:extLst>
          </p:cNvPr>
          <p:cNvPicPr>
            <a:picLocks noChangeAspect="1"/>
          </p:cNvPicPr>
          <p:nvPr userDrawn="1"/>
        </p:nvPicPr>
        <p:blipFill>
          <a:blip r:embed="rId4"/>
          <a:stretch>
            <a:fillRect/>
          </a:stretch>
        </p:blipFill>
        <p:spPr bwMode="black">
          <a:xfrm>
            <a:off x="584200" y="585788"/>
            <a:ext cx="1366245" cy="292608"/>
          </a:xfrm>
          <a:prstGeom prst="rect">
            <a:avLst/>
          </a:prstGeom>
        </p:spPr>
      </p:pic>
    </p:spTree>
    <p:custDataLst>
      <p:tags r:id="rId1"/>
    </p:custDataLst>
    <p:extLst>
      <p:ext uri="{BB962C8B-B14F-4D97-AF65-F5344CB8AC3E}">
        <p14:creationId xmlns:p14="http://schemas.microsoft.com/office/powerpoint/2010/main" val="39354332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6_Title square photo">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10" name="Picture 9" descr="A picture containing indoor, wall, table&#10;&#10;Description generated with very high confidence">
            <a:extLst>
              <a:ext uri="{FF2B5EF4-FFF2-40B4-BE49-F238E27FC236}">
                <a16:creationId xmlns:a16="http://schemas.microsoft.com/office/drawing/2014/main" id="{1CF55C8F-04F2-4031-A3CC-8D7422279B5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334023" y="0"/>
            <a:ext cx="6857977" cy="6858000"/>
          </a:xfrm>
          <a:prstGeom prst="rect">
            <a:avLst/>
          </a:prstGeom>
        </p:spPr>
      </p:pic>
    </p:spTree>
    <p:custDataLst>
      <p:tags r:id="rId1"/>
    </p:custDataLst>
    <p:extLst>
      <p:ext uri="{BB962C8B-B14F-4D97-AF65-F5344CB8AC3E}">
        <p14:creationId xmlns:p14="http://schemas.microsoft.com/office/powerpoint/2010/main" val="17257952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_Title square photo 2">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8" name="Picture 7" descr="Two people sitting at a table using a computer.&#10;&#10;Description automatically generated">
            <a:extLst>
              <a:ext uri="{FF2B5EF4-FFF2-40B4-BE49-F238E27FC236}">
                <a16:creationId xmlns:a16="http://schemas.microsoft.com/office/drawing/2014/main" id="{50139D3A-0CA3-4772-ADA6-CC8D563CD05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334000" y="0"/>
            <a:ext cx="6858000" cy="6858000"/>
          </a:xfrm>
          <a:prstGeom prst="rect">
            <a:avLst/>
          </a:prstGeom>
        </p:spPr>
      </p:pic>
    </p:spTree>
    <p:custDataLst>
      <p:tags r:id="rId1"/>
    </p:custDataLst>
    <p:extLst>
      <p:ext uri="{BB962C8B-B14F-4D97-AF65-F5344CB8AC3E}">
        <p14:creationId xmlns:p14="http://schemas.microsoft.com/office/powerpoint/2010/main" val="23813675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4_Title square photo 2">
    <p:bg>
      <p:bgRef idx="1001">
        <a:schemeClr val="bg1"/>
      </p:bgRef>
    </p:bg>
    <p:spTree>
      <p:nvGrpSpPr>
        <p:cNvPr id="1" name=""/>
        <p:cNvGrpSpPr/>
        <p:nvPr/>
      </p:nvGrpSpPr>
      <p:grpSpPr>
        <a:xfrm>
          <a:off x="0" y="0"/>
          <a:ext cx="0" cy="0"/>
          <a:chOff x="0" y="0"/>
          <a:chExt cx="0" cy="0"/>
        </a:xfrm>
      </p:grpSpPr>
      <p:pic>
        <p:nvPicPr>
          <p:cNvPr id="7" name="MS logo gray - EMF">
            <a:extLst>
              <a:ext uri="{FF2B5EF4-FFF2-40B4-BE49-F238E27FC236}">
                <a16:creationId xmlns:a16="http://schemas.microsoft.com/office/drawing/2014/main" id="{DDC08157-A48C-4ACA-A5BB-EE2A866E103C}"/>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9" name="Picture 8">
            <a:extLst>
              <a:ext uri="{FF2B5EF4-FFF2-40B4-BE49-F238E27FC236}">
                <a16:creationId xmlns:a16="http://schemas.microsoft.com/office/drawing/2014/main" id="{17C7E159-785D-4F89-BDDB-88ABB3980E0E}"/>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5333127" y="0"/>
            <a:ext cx="6858873" cy="6857218"/>
          </a:xfrm>
          <a:prstGeom prst="rect">
            <a:avLst/>
          </a:prstGeom>
        </p:spPr>
      </p:pic>
    </p:spTree>
    <p:custDataLst>
      <p:tags r:id="rId1"/>
    </p:custDataLst>
    <p:extLst>
      <p:ext uri="{BB962C8B-B14F-4D97-AF65-F5344CB8AC3E}">
        <p14:creationId xmlns:p14="http://schemas.microsoft.com/office/powerpoint/2010/main" val="36876148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with 1/2 photogrpah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82BAF37-7987-4D5C-A67C-C0B24BC90D48}"/>
              </a:ext>
            </a:extLst>
          </p:cNvPr>
          <p:cNvSpPr>
            <a:spLocks noGrp="1"/>
          </p:cNvSpPr>
          <p:nvPr>
            <p:ph type="ftr" sz="quarter" idx="10"/>
          </p:nvPr>
        </p:nvSpPr>
        <p:spPr/>
        <p:txBody>
          <a:bodyPr/>
          <a:lstStyle/>
          <a:p>
            <a:r>
              <a:rPr lang="en-US"/>
              <a:t>Microsoft Confidential - Shared Under NDA Subject to Change</a:t>
            </a:r>
          </a:p>
        </p:txBody>
      </p:sp>
      <p:sp>
        <p:nvSpPr>
          <p:cNvPr id="4" name="Slide Number Placeholder 3">
            <a:extLst>
              <a:ext uri="{FF2B5EF4-FFF2-40B4-BE49-F238E27FC236}">
                <a16:creationId xmlns:a16="http://schemas.microsoft.com/office/drawing/2014/main" id="{CFB6A8F1-E167-46A2-A4A9-646089FC7965}"/>
              </a:ext>
            </a:extLst>
          </p:cNvPr>
          <p:cNvSpPr>
            <a:spLocks noGrp="1"/>
          </p:cNvSpPr>
          <p:nvPr>
            <p:ph type="sldNum" sz="quarter" idx="11"/>
          </p:nvPr>
        </p:nvSpPr>
        <p:spPr/>
        <p:txBody>
          <a:bodyPr/>
          <a:lstStyle/>
          <a:p>
            <a:fld id="{2EBFA958-3C26-4008-8F63-593230C45B6F}" type="slidenum">
              <a:rPr lang="en-US" smtClean="0"/>
              <a:pPr/>
              <a:t>‹#›</a:t>
            </a:fld>
            <a:endParaRPr lang="en-US"/>
          </a:p>
        </p:txBody>
      </p:sp>
      <p:sp>
        <p:nvSpPr>
          <p:cNvPr id="7" name="Table Placeholder 6">
            <a:extLst>
              <a:ext uri="{FF2B5EF4-FFF2-40B4-BE49-F238E27FC236}">
                <a16:creationId xmlns:a16="http://schemas.microsoft.com/office/drawing/2014/main" id="{0AB39797-E725-4E3F-94F5-A4CC4E20B2E3}"/>
              </a:ext>
            </a:extLst>
          </p:cNvPr>
          <p:cNvSpPr>
            <a:spLocks noGrp="1"/>
          </p:cNvSpPr>
          <p:nvPr>
            <p:ph type="tbl" sz="quarter" idx="12" hasCustomPrompt="1"/>
          </p:nvPr>
        </p:nvSpPr>
        <p:spPr>
          <a:xfrm>
            <a:off x="582613" y="2867025"/>
            <a:ext cx="1974850" cy="1123950"/>
          </a:xfrm>
          <a:prstGeom prst="rect">
            <a:avLst/>
          </a:prstGeom>
        </p:spPr>
        <p:txBody>
          <a:bodyPr lIns="0" tIns="0" rIns="0" bIns="182880" anchor="t">
            <a:noAutofit/>
          </a:bodyPr>
          <a:lstStyle>
            <a:lvl1pPr algn="l">
              <a:defRPr sz="800">
                <a:solidFill>
                  <a:schemeClr val="tx1"/>
                </a:solidFill>
              </a:defRPr>
            </a:lvl1pPr>
          </a:lstStyle>
          <a:p>
            <a:r>
              <a:rPr lang="en-US"/>
              <a:t> </a:t>
            </a:r>
          </a:p>
        </p:txBody>
      </p:sp>
      <p:sp>
        <p:nvSpPr>
          <p:cNvPr id="6" name="Text Placeholder 5">
            <a:extLst>
              <a:ext uri="{FF2B5EF4-FFF2-40B4-BE49-F238E27FC236}">
                <a16:creationId xmlns:a16="http://schemas.microsoft.com/office/drawing/2014/main" id="{A3E8C0CB-FCC8-4D25-AD54-16CE8F3415B9}"/>
              </a:ext>
            </a:extLst>
          </p:cNvPr>
          <p:cNvSpPr>
            <a:spLocks noGrp="1"/>
          </p:cNvSpPr>
          <p:nvPr>
            <p:ph type="body" sz="quarter" idx="14" hasCustomPrompt="1"/>
          </p:nvPr>
        </p:nvSpPr>
        <p:spPr>
          <a:xfrm>
            <a:off x="582613" y="6176708"/>
            <a:ext cx="1974850" cy="92333"/>
          </a:xfrm>
          <a:prstGeom prst="rect">
            <a:avLst/>
          </a:prstGeom>
        </p:spPr>
        <p:txBody>
          <a:bodyPr anchor="b"/>
          <a:lstStyle>
            <a:lvl1pPr>
              <a:spcBef>
                <a:spcPts val="0"/>
              </a:spcBef>
              <a:defRPr sz="600">
                <a:solidFill>
                  <a:schemeClr val="accent3"/>
                </a:solidFill>
              </a:defRPr>
            </a:lvl1pPr>
            <a:lvl2pPr>
              <a:defRPr sz="800">
                <a:solidFill>
                  <a:schemeClr val="accent3"/>
                </a:solidFill>
              </a:defRPr>
            </a:lvl2pPr>
            <a:lvl3pPr>
              <a:defRPr sz="800">
                <a:solidFill>
                  <a:schemeClr val="accent3"/>
                </a:solidFill>
              </a:defRPr>
            </a:lvl3pPr>
            <a:lvl4pPr>
              <a:defRPr sz="800">
                <a:solidFill>
                  <a:schemeClr val="accent3"/>
                </a:solidFill>
              </a:defRPr>
            </a:lvl4pPr>
            <a:lvl5pPr>
              <a:defRPr sz="800">
                <a:solidFill>
                  <a:schemeClr val="accent3"/>
                </a:solidFill>
              </a:defRPr>
            </a:lvl5pPr>
          </a:lstStyle>
          <a:p>
            <a:pPr lvl="0"/>
            <a:r>
              <a:rPr lang="en-US"/>
              <a:t>Citation and resources</a:t>
            </a:r>
          </a:p>
        </p:txBody>
      </p:sp>
      <p:sp>
        <p:nvSpPr>
          <p:cNvPr id="10" name="Title 9">
            <a:extLst>
              <a:ext uri="{FF2B5EF4-FFF2-40B4-BE49-F238E27FC236}">
                <a16:creationId xmlns:a16="http://schemas.microsoft.com/office/drawing/2014/main" id="{BEF5CA4E-1B93-47B6-BB72-23773826640F}"/>
              </a:ext>
            </a:extLst>
          </p:cNvPr>
          <p:cNvSpPr>
            <a:spLocks noGrp="1"/>
          </p:cNvSpPr>
          <p:nvPr>
            <p:ph type="title" hasCustomPrompt="1"/>
          </p:nvPr>
        </p:nvSpPr>
        <p:spPr>
          <a:xfrm>
            <a:off x="582168" y="1155263"/>
            <a:ext cx="1969196" cy="923330"/>
          </a:xfrm>
        </p:spPr>
        <p:txBody>
          <a:bodyPr/>
          <a:lstStyle>
            <a:lvl1pPr>
              <a:defRPr/>
            </a:lvl1pPr>
          </a:lstStyle>
          <a:p>
            <a:r>
              <a:rPr lang="en-US"/>
              <a:t>Text with 1/2 photography layout</a:t>
            </a:r>
          </a:p>
        </p:txBody>
      </p:sp>
      <p:sp>
        <p:nvSpPr>
          <p:cNvPr id="11" name="Text Placeholder 8">
            <a:extLst>
              <a:ext uri="{FF2B5EF4-FFF2-40B4-BE49-F238E27FC236}">
                <a16:creationId xmlns:a16="http://schemas.microsoft.com/office/drawing/2014/main" id="{54AA1298-084B-4D84-94AA-04E4EC20E880}"/>
              </a:ext>
            </a:extLst>
          </p:cNvPr>
          <p:cNvSpPr>
            <a:spLocks noGrp="1"/>
          </p:cNvSpPr>
          <p:nvPr>
            <p:ph type="body" sz="quarter" idx="13" hasCustomPrompt="1"/>
          </p:nvPr>
        </p:nvSpPr>
        <p:spPr>
          <a:xfrm>
            <a:off x="582613" y="587376"/>
            <a:ext cx="1974850" cy="153888"/>
          </a:xfrm>
          <a:prstGeom prst="rect">
            <a:avLst/>
          </a:prstGeom>
        </p:spPr>
        <p:txBody>
          <a:bodyPr/>
          <a:lstStyle>
            <a:lvl1pPr>
              <a:defRPr sz="1000">
                <a:solidFill>
                  <a:schemeClr val="accent1"/>
                </a:solidFill>
                <a:latin typeface="+mj-lt"/>
              </a:defRPr>
            </a:lvl1pPr>
            <a:lvl2pPr>
              <a:defRPr sz="1000">
                <a:solidFill>
                  <a:schemeClr val="accent1"/>
                </a:solidFill>
                <a:latin typeface="+mj-lt"/>
              </a:defRPr>
            </a:lvl2pPr>
            <a:lvl3pPr>
              <a:defRPr sz="1000">
                <a:solidFill>
                  <a:schemeClr val="accent1"/>
                </a:solidFill>
                <a:latin typeface="+mj-lt"/>
              </a:defRPr>
            </a:lvl3pPr>
            <a:lvl4pPr>
              <a:defRPr sz="1000">
                <a:solidFill>
                  <a:schemeClr val="accent1"/>
                </a:solidFill>
                <a:latin typeface="+mj-lt"/>
              </a:defRPr>
            </a:lvl4pPr>
            <a:lvl5pPr>
              <a:defRPr sz="1000">
                <a:solidFill>
                  <a:schemeClr val="accent1"/>
                </a:solidFill>
                <a:latin typeface="+mj-lt"/>
              </a:defRPr>
            </a:lvl5pPr>
          </a:lstStyle>
          <a:p>
            <a:pPr lvl="0"/>
            <a:r>
              <a:rPr lang="en-US"/>
              <a:t>Sub section title</a:t>
            </a:r>
          </a:p>
        </p:txBody>
      </p:sp>
      <p:sp>
        <p:nvSpPr>
          <p:cNvPr id="5" name="Picture Placeholder 4">
            <a:extLst>
              <a:ext uri="{FF2B5EF4-FFF2-40B4-BE49-F238E27FC236}">
                <a16:creationId xmlns:a16="http://schemas.microsoft.com/office/drawing/2014/main" id="{F9869DE4-03B8-4728-A33B-E2A4C69EDF46}"/>
              </a:ext>
            </a:extLst>
          </p:cNvPr>
          <p:cNvSpPr>
            <a:spLocks noGrp="1"/>
          </p:cNvSpPr>
          <p:nvPr>
            <p:ph type="pic" sz="quarter" idx="17" hasCustomPrompt="1"/>
          </p:nvPr>
        </p:nvSpPr>
        <p:spPr>
          <a:xfrm>
            <a:off x="5921819" y="587378"/>
            <a:ext cx="5687568" cy="5683249"/>
          </a:xfrm>
          <a:prstGeom prst="rect">
            <a:avLst/>
          </a:prstGeom>
          <a:solidFill>
            <a:schemeClr val="bg1">
              <a:lumMod val="95000"/>
            </a:schemeClr>
          </a:solidFill>
          <a:effectLst>
            <a:outerShdw blurRad="190500" dist="38100" dir="2700000" algn="tl" rotWithShape="0">
              <a:prstClr val="black">
                <a:alpha val="40000"/>
              </a:prstClr>
            </a:outerShdw>
          </a:effectLst>
        </p:spPr>
        <p:txBody>
          <a:bodyPr>
            <a:noAutofit/>
          </a:bodyPr>
          <a:lstStyle/>
          <a:p>
            <a:r>
              <a:rPr lang="en-US"/>
              <a:t> </a:t>
            </a:r>
          </a:p>
        </p:txBody>
      </p:sp>
      <p:sp>
        <p:nvSpPr>
          <p:cNvPr id="12" name="Text Placeholder 18">
            <a:extLst>
              <a:ext uri="{FF2B5EF4-FFF2-40B4-BE49-F238E27FC236}">
                <a16:creationId xmlns:a16="http://schemas.microsoft.com/office/drawing/2014/main" id="{6382F3A1-407C-48A5-AC6B-8E29C4A7A0D7}"/>
              </a:ext>
            </a:extLst>
          </p:cNvPr>
          <p:cNvSpPr>
            <a:spLocks noGrp="1"/>
          </p:cNvSpPr>
          <p:nvPr>
            <p:ph type="body" sz="quarter" idx="23" hasCustomPrompt="1"/>
          </p:nvPr>
        </p:nvSpPr>
        <p:spPr>
          <a:xfrm>
            <a:off x="3146427" y="1155263"/>
            <a:ext cx="2192781" cy="4360168"/>
          </a:xfrm>
          <a:prstGeom prst="rect">
            <a:avLst/>
          </a:prstGeom>
        </p:spPr>
        <p:txBody>
          <a:bodyPr wrap="square">
            <a:spAutoFit/>
          </a:bodyPr>
          <a:lstStyle>
            <a:lvl1pPr marL="0" marR="0" indent="0" algn="l" defTabSz="932384" rtl="0" eaLnBrk="1" fontAlgn="auto" latinLnBrk="0" hangingPunct="1">
              <a:lnSpc>
                <a:spcPct val="100000"/>
              </a:lnSpc>
              <a:spcBef>
                <a:spcPts val="400"/>
              </a:spcBef>
              <a:spcAft>
                <a:spcPts val="0"/>
              </a:spcAft>
              <a:buClrTx/>
              <a:buSzPct val="90000"/>
              <a:buFont typeface="Wingdings" panose="05000000000000000000" pitchFamily="2" charset="2"/>
              <a:buNone/>
              <a:tabLst/>
              <a:defRPr sz="1000">
                <a:latin typeface="+mn-lt"/>
              </a:defRPr>
            </a:lvl1pPr>
            <a:lvl2pPr>
              <a:defRPr sz="1000"/>
            </a:lvl2pPr>
            <a:lvl3pPr>
              <a:defRPr sz="1000"/>
            </a:lvl3pPr>
            <a:lvl4pPr>
              <a:defRPr sz="1000"/>
            </a:lvl4pPr>
            <a:lvl5pPr>
              <a:defRPr sz="1000"/>
            </a:lvl5pPr>
          </a:lstStyle>
          <a:p>
            <a:pPr lvl="0"/>
            <a:r>
              <a:rPr lang="en-US"/>
              <a:t>Body copy Segoe Regular 10.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 </a:t>
            </a:r>
            <a:r>
              <a:rPr lang="en-US" err="1"/>
              <a:t>Cavorest</a:t>
            </a:r>
            <a:r>
              <a:rPr lang="en-US"/>
              <a:t> a </a:t>
            </a:r>
            <a:r>
              <a:rPr lang="en-US" err="1"/>
              <a:t>aut</a:t>
            </a:r>
            <a:r>
              <a:rPr lang="en-US"/>
              <a:t> arum </a:t>
            </a:r>
            <a:r>
              <a:rPr lang="en-US" err="1"/>
              <a:t>quam</a:t>
            </a:r>
            <a:r>
              <a:rPr lang="en-US"/>
              <a:t> id eat ape est.</a:t>
            </a:r>
            <a:br>
              <a:rPr lang="en-US"/>
            </a:br>
            <a:br>
              <a:rPr lang="en-US"/>
            </a:br>
            <a:r>
              <a:rPr lang="en-US"/>
              <a:t>Body copy Segoe Regular 10.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 </a:t>
            </a:r>
            <a:r>
              <a:rPr lang="en-US" err="1"/>
              <a:t>Cavorest</a:t>
            </a:r>
            <a:r>
              <a:rPr lang="en-US"/>
              <a:t> a </a:t>
            </a:r>
            <a:r>
              <a:rPr lang="en-US" err="1"/>
              <a:t>aut</a:t>
            </a:r>
            <a:r>
              <a:rPr lang="en-US"/>
              <a:t> arum </a:t>
            </a:r>
            <a:r>
              <a:rPr lang="en-US" err="1"/>
              <a:t>quam</a:t>
            </a:r>
            <a:r>
              <a:rPr lang="en-US"/>
              <a:t> id eat ape est.</a:t>
            </a:r>
            <a:br>
              <a:rPr lang="en-US"/>
            </a:br>
            <a:br>
              <a:rPr lang="en-US"/>
            </a:br>
            <a:r>
              <a:rPr lang="en-US"/>
              <a:t>Body copy Segoe Regular 10.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 </a:t>
            </a:r>
            <a:r>
              <a:rPr lang="en-US" err="1"/>
              <a:t>Cavorest</a:t>
            </a:r>
            <a:r>
              <a:rPr lang="en-US"/>
              <a:t> a </a:t>
            </a:r>
            <a:r>
              <a:rPr lang="en-US" err="1"/>
              <a:t>aut</a:t>
            </a:r>
            <a:r>
              <a:rPr lang="en-US"/>
              <a:t> arum </a:t>
            </a:r>
            <a:r>
              <a:rPr lang="en-US" err="1"/>
              <a:t>quam</a:t>
            </a:r>
            <a:r>
              <a:rPr lang="en-US"/>
              <a:t> id eat ape est.</a:t>
            </a:r>
            <a:br>
              <a:rPr lang="en-US"/>
            </a:br>
            <a:br>
              <a:rPr lang="en-US"/>
            </a:br>
            <a:r>
              <a:rPr lang="en-US"/>
              <a:t>Body copy Segoe Regular 10.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 </a:t>
            </a:r>
            <a:r>
              <a:rPr lang="en-US" err="1"/>
              <a:t>Cavorest</a:t>
            </a:r>
            <a:r>
              <a:rPr lang="en-US"/>
              <a:t> a </a:t>
            </a:r>
            <a:r>
              <a:rPr lang="en-US" err="1"/>
              <a:t>aut</a:t>
            </a:r>
            <a:r>
              <a:rPr lang="en-US"/>
              <a:t> arum </a:t>
            </a:r>
            <a:r>
              <a:rPr lang="en-US" err="1"/>
              <a:t>quam</a:t>
            </a:r>
            <a:r>
              <a:rPr lang="en-US"/>
              <a:t> id eat ape est.</a:t>
            </a:r>
          </a:p>
          <a:p>
            <a:pPr lvl="0"/>
            <a:endParaRPr lang="en-US"/>
          </a:p>
        </p:txBody>
      </p:sp>
      <p:sp>
        <p:nvSpPr>
          <p:cNvPr id="13" name="Text Placeholder 8">
            <a:extLst>
              <a:ext uri="{FF2B5EF4-FFF2-40B4-BE49-F238E27FC236}">
                <a16:creationId xmlns:a16="http://schemas.microsoft.com/office/drawing/2014/main" id="{E0202FC2-21C0-499E-A224-26BE21ED498E}"/>
              </a:ext>
            </a:extLst>
          </p:cNvPr>
          <p:cNvSpPr>
            <a:spLocks noGrp="1"/>
          </p:cNvSpPr>
          <p:nvPr>
            <p:ph type="body" sz="quarter" idx="16" hasCustomPrompt="1"/>
          </p:nvPr>
        </p:nvSpPr>
        <p:spPr>
          <a:xfrm>
            <a:off x="10738655" y="215949"/>
            <a:ext cx="1453347" cy="153888"/>
          </a:xfrm>
          <a:prstGeom prst="rect">
            <a:avLst/>
          </a:prstGeom>
        </p:spPr>
        <p:txBody>
          <a:bodyPr wrap="none" rIns="585216" anchor="ctr"/>
          <a:lstStyle>
            <a:lvl1pPr algn="r">
              <a:defRPr>
                <a:sym typeface="Wingdings" panose="05000000000000000000" pitchFamily="2" charset="2"/>
              </a:defRPr>
            </a:lvl1pPr>
          </a:lstStyle>
          <a:p>
            <a:pPr lvl="0"/>
            <a:r>
              <a:rPr lang="en-US"/>
              <a:t>  Section title</a:t>
            </a:r>
          </a:p>
        </p:txBody>
      </p:sp>
    </p:spTree>
    <p:extLst>
      <p:ext uri="{BB962C8B-B14F-4D97-AF65-F5344CB8AC3E}">
        <p14:creationId xmlns:p14="http://schemas.microsoft.com/office/powerpoint/2010/main" val="3231922123"/>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5_Title square photo 2">
    <p:bg>
      <p:bgRef idx="1001">
        <a:schemeClr val="bg1"/>
      </p:bgRef>
    </p:bg>
    <p:spTree>
      <p:nvGrpSpPr>
        <p:cNvPr id="1" name=""/>
        <p:cNvGrpSpPr/>
        <p:nvPr/>
      </p:nvGrpSpPr>
      <p:grpSpPr>
        <a:xfrm>
          <a:off x="0" y="0"/>
          <a:ext cx="0" cy="0"/>
          <a:chOff x="0" y="0"/>
          <a:chExt cx="0" cy="0"/>
        </a:xfrm>
      </p:grpSpPr>
      <p:pic>
        <p:nvPicPr>
          <p:cNvPr id="7" name="MS logo gray - EMF">
            <a:extLst>
              <a:ext uri="{FF2B5EF4-FFF2-40B4-BE49-F238E27FC236}">
                <a16:creationId xmlns:a16="http://schemas.microsoft.com/office/drawing/2014/main" id="{DDC08157-A48C-4ACA-A5BB-EE2A866E103C}"/>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8" name="Picture 7">
            <a:extLst>
              <a:ext uri="{FF2B5EF4-FFF2-40B4-BE49-F238E27FC236}">
                <a16:creationId xmlns:a16="http://schemas.microsoft.com/office/drawing/2014/main" id="{16359629-9816-4825-BD1C-396C8121D70F}"/>
              </a:ext>
              <a:ext uri="{C183D7F6-B498-43B3-948B-1728B52AA6E4}">
                <adec:decorative xmlns:adec="http://schemas.microsoft.com/office/drawing/2017/decorative" val="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338426" y="0"/>
            <a:ext cx="6853575" cy="6858000"/>
          </a:xfrm>
          <a:prstGeom prst="rect">
            <a:avLst/>
          </a:prstGeom>
        </p:spPr>
      </p:pic>
    </p:spTree>
    <p:custDataLst>
      <p:tags r:id="rId1"/>
    </p:custDataLst>
    <p:extLst>
      <p:ext uri="{BB962C8B-B14F-4D97-AF65-F5344CB8AC3E}">
        <p14:creationId xmlns:p14="http://schemas.microsoft.com/office/powerpoint/2010/main" val="15202202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_Title full photo">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8DD6B8-39F9-4078-9060-B5C932EEFD6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 y="0"/>
            <a:ext cx="12192002" cy="6858000"/>
          </a:xfrm>
          <a:prstGeom prst="rect">
            <a:avLst/>
          </a:prstGeom>
        </p:spPr>
      </p:pic>
      <p:sp>
        <p:nvSpPr>
          <p:cNvPr id="6" name="Rectangle 5">
            <a:extLst>
              <a:ext uri="{FF2B5EF4-FFF2-40B4-BE49-F238E27FC236}">
                <a16:creationId xmlns:a16="http://schemas.microsoft.com/office/drawing/2014/main" id="{0C3963FC-8921-4931-BB59-357F3BDDA2C0}"/>
              </a:ext>
            </a:extLst>
          </p:cNvPr>
          <p:cNvSpPr/>
          <p:nvPr userDrawn="1"/>
        </p:nvSpPr>
        <p:spPr bwMode="auto">
          <a:xfrm>
            <a:off x="0" y="0"/>
            <a:ext cx="9888718" cy="6858000"/>
          </a:xfrm>
          <a:prstGeom prst="rect">
            <a:avLst/>
          </a:prstGeom>
          <a:gradFill flip="none" rotWithShape="1">
            <a:gsLst>
              <a:gs pos="0">
                <a:schemeClr val="tx1">
                  <a:alpha val="63000"/>
                </a:schemeClr>
              </a:gs>
              <a:gs pos="74000">
                <a:schemeClr val="tx1">
                  <a:alpha val="32000"/>
                </a:schemeClr>
              </a:gs>
              <a:gs pos="100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bg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a:t>
            </a:r>
          </a:p>
        </p:txBody>
      </p:sp>
      <p:pic>
        <p:nvPicPr>
          <p:cNvPr id="11" name="MS logo white - EMF" descr="Microsoft logo white text version">
            <a:extLst>
              <a:ext uri="{FF2B5EF4-FFF2-40B4-BE49-F238E27FC236}">
                <a16:creationId xmlns:a16="http://schemas.microsoft.com/office/drawing/2014/main" id="{A31C49AC-67E4-4A13-8CB4-9D32ED7AFFFD}"/>
              </a:ext>
            </a:extLst>
          </p:cNvPr>
          <p:cNvPicPr>
            <a:picLocks noChangeAspect="1"/>
          </p:cNvPicPr>
          <p:nvPr userDrawn="1"/>
        </p:nvPicPr>
        <p:blipFill>
          <a:blip r:embed="rId4"/>
          <a:stretch>
            <a:fillRect/>
          </a:stretch>
        </p:blipFill>
        <p:spPr bwMode="black">
          <a:xfrm>
            <a:off x="584200" y="585788"/>
            <a:ext cx="1366245" cy="292608"/>
          </a:xfrm>
          <a:prstGeom prst="rect">
            <a:avLst/>
          </a:prstGeom>
        </p:spPr>
      </p:pic>
    </p:spTree>
    <p:custDataLst>
      <p:tags r:id="rId1"/>
    </p:custDataLst>
    <p:extLst>
      <p:ext uri="{BB962C8B-B14F-4D97-AF65-F5344CB8AC3E}">
        <p14:creationId xmlns:p14="http://schemas.microsoft.com/office/powerpoint/2010/main" val="15333250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07246-52DC-4E93-85A4-BA4B5A0AFEFA}"/>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3093810790"/>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pic>
        <p:nvPicPr>
          <p:cNvPr id="7" name="MS logo white - EMF">
            <a:extLst>
              <a:ext uri="{FF2B5EF4-FFF2-40B4-BE49-F238E27FC236}">
                <a16:creationId xmlns:a16="http://schemas.microsoft.com/office/drawing/2014/main" id="{0FD32619-3819-428A-8565-629596C91418}"/>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4"/>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10" name="TextBox 9">
            <a:extLst>
              <a:ext uri="{FF2B5EF4-FFF2-40B4-BE49-F238E27FC236}">
                <a16:creationId xmlns:a16="http://schemas.microsoft.com/office/drawing/2014/main" id="{E85D6712-D78B-4D0F-B934-629E181BFBEC}"/>
              </a:ext>
              <a:ext uri="{C183D7F6-B498-43B3-948B-1728B52AA6E4}">
                <adec:decorative xmlns:adec="http://schemas.microsoft.com/office/drawing/2017/decorative" val="1"/>
              </a:ext>
            </a:extLst>
          </p:cNvPr>
          <p:cNvSpPr txBox="1"/>
          <p:nvPr userDrawn="1"/>
        </p:nvSpPr>
        <p:spPr>
          <a:xfrm>
            <a:off x="601706" y="6217930"/>
            <a:ext cx="1661651" cy="246221"/>
          </a:xfrm>
          <a:prstGeom prst="rect">
            <a:avLst/>
          </a:prstGeom>
          <a:noFill/>
        </p:spPr>
        <p:txBody>
          <a:bodyPr wrap="square" lIns="0" tIns="0" rIns="0" bIns="0" rtlCol="0">
            <a:spAutoFit/>
          </a:bodyPr>
          <a:lstStyle/>
          <a:p>
            <a:pPr algn="l"/>
            <a:r>
              <a:rPr lang="en-US" sz="1600">
                <a:solidFill>
                  <a:schemeClr val="tx1"/>
                </a:solidFill>
              </a:rPr>
              <a:t>CDS | Academy</a:t>
            </a:r>
          </a:p>
        </p:txBody>
      </p:sp>
    </p:spTree>
    <p:custDataLst>
      <p:tags r:id="rId1"/>
    </p:custDataLst>
    <p:extLst>
      <p:ext uri="{BB962C8B-B14F-4D97-AF65-F5344CB8AC3E}">
        <p14:creationId xmlns:p14="http://schemas.microsoft.com/office/powerpoint/2010/main" val="26150390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2"/>
      </p:bgRef>
    </p:bg>
    <p:spTree>
      <p:nvGrpSpPr>
        <p:cNvPr id="1" name=""/>
        <p:cNvGrpSpPr/>
        <p:nvPr/>
      </p:nvGrpSpPr>
      <p:grpSpPr>
        <a:xfrm>
          <a:off x="0" y="0"/>
          <a:ext cx="0" cy="0"/>
          <a:chOff x="0" y="0"/>
          <a:chExt cx="0" cy="0"/>
        </a:xfrm>
      </p:grpSpPr>
      <p:pic>
        <p:nvPicPr>
          <p:cNvPr id="7" name="MS logo white - EMF">
            <a:extLst>
              <a:ext uri="{FF2B5EF4-FFF2-40B4-BE49-F238E27FC236}">
                <a16:creationId xmlns:a16="http://schemas.microsoft.com/office/drawing/2014/main" id="{0FD32619-3819-428A-8565-629596C91418}"/>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4"/>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custDataLst>
      <p:tags r:id="rId1"/>
    </p:custDataLst>
    <p:extLst>
      <p:ext uri="{BB962C8B-B14F-4D97-AF65-F5344CB8AC3E}">
        <p14:creationId xmlns:p14="http://schemas.microsoft.com/office/powerpoint/2010/main" val="15517690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10" name="TextBox 9">
            <a:extLst>
              <a:ext uri="{FF2B5EF4-FFF2-40B4-BE49-F238E27FC236}">
                <a16:creationId xmlns:a16="http://schemas.microsoft.com/office/drawing/2014/main" id="{ECE99BB9-E729-446F-9CFD-EE152960B9EC}"/>
              </a:ext>
              <a:ext uri="{C183D7F6-B498-43B3-948B-1728B52AA6E4}">
                <adec:decorative xmlns:adec="http://schemas.microsoft.com/office/drawing/2017/decorative" val="1"/>
              </a:ext>
            </a:extLst>
          </p:cNvPr>
          <p:cNvSpPr txBox="1"/>
          <p:nvPr userDrawn="1"/>
        </p:nvSpPr>
        <p:spPr>
          <a:xfrm>
            <a:off x="601706" y="6217930"/>
            <a:ext cx="1661651" cy="246221"/>
          </a:xfrm>
          <a:prstGeom prst="rect">
            <a:avLst/>
          </a:prstGeom>
          <a:noFill/>
        </p:spPr>
        <p:txBody>
          <a:bodyPr wrap="square" lIns="0" tIns="0" rIns="0" bIns="0" rtlCol="0">
            <a:spAutoFit/>
          </a:bodyPr>
          <a:lstStyle/>
          <a:p>
            <a:pPr algn="l"/>
            <a:r>
              <a:rPr lang="en-US" sz="1600">
                <a:solidFill>
                  <a:schemeClr val="accent5"/>
                </a:solidFill>
              </a:rPr>
              <a:t>CDS | Academy</a:t>
            </a:r>
          </a:p>
        </p:txBody>
      </p:sp>
    </p:spTree>
    <p:custDataLst>
      <p:tags r:id="rId1"/>
    </p:custDataLst>
    <p:extLst>
      <p:ext uri="{BB962C8B-B14F-4D97-AF65-F5344CB8AC3E}">
        <p14:creationId xmlns:p14="http://schemas.microsoft.com/office/powerpoint/2010/main" val="11692035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Title and text side by side">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94D53CD9-E6D0-42C7-95CF-F2277BDECB2D}"/>
              </a:ext>
              <a:ext uri="{C183D7F6-B498-43B3-948B-1728B52AA6E4}">
                <adec:decorative xmlns:adec="http://schemas.microsoft.com/office/drawing/2017/decorative" val="1"/>
              </a:ext>
            </a:extLst>
          </p:cNvPr>
          <p:cNvSpPr>
            <a:spLocks noGrp="1"/>
          </p:cNvSpPr>
          <p:nvPr>
            <p:ph type="pic" sz="quarter" idx="13" hasCustomPrompt="1"/>
          </p:nvPr>
        </p:nvSpPr>
        <p:spPr bwMode="gray">
          <a:xfrm>
            <a:off x="1" y="0"/>
            <a:ext cx="4938314" cy="6858000"/>
          </a:xfrm>
          <a:blipFill>
            <a:blip r:embed="rId3"/>
            <a:stretch>
              <a:fillRect/>
            </a:stretch>
          </a:blipFill>
        </p:spPr>
        <p:txBody>
          <a:bodyPr lIns="0" tIns="0" rIns="0" bIns="731520" anchor="ctr" anchorCtr="0">
            <a:noAutofit/>
          </a:bodyPr>
          <a:lstStyle>
            <a:lvl1pPr marL="0" indent="0" algn="ctr">
              <a:lnSpc>
                <a:spcPct val="100000"/>
              </a:lnSpc>
              <a:buNone/>
              <a:defRPr sz="9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337257" y="446543"/>
            <a:ext cx="3183637" cy="553998"/>
          </a:xfrm>
        </p:spPr>
        <p:txBody>
          <a:bodyPr anchor="ctr"/>
          <a:lstStyle>
            <a:lvl1pPr>
              <a:defRPr>
                <a:solidFill>
                  <a:schemeClr val="tx1">
                    <a:lumMod val="95000"/>
                    <a:lumOff val="5000"/>
                  </a:schemeClr>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hasCustomPrompt="1"/>
          </p:nvPr>
        </p:nvSpPr>
        <p:spPr>
          <a:xfrm>
            <a:off x="5338916" y="1317526"/>
            <a:ext cx="6361471" cy="5024284"/>
          </a:xfrm>
        </p:spPr>
        <p:txBody>
          <a:bodyPr anchor="t" anchorCtr="0">
            <a:noAutofit/>
          </a:bodyPr>
          <a:lstStyle>
            <a:lvl1pPr marL="514350" indent="-514350">
              <a:spcAft>
                <a:spcPts val="1200"/>
              </a:spcAft>
              <a:buFont typeface="+mj-lt"/>
              <a:buAutoNum type="arabicPeriod"/>
              <a:defRPr sz="2800"/>
            </a:lvl1pPr>
            <a:lvl2pPr marL="228600" indent="0">
              <a:buNone/>
              <a:defRPr/>
            </a:lvl2pPr>
          </a:lstStyle>
          <a:p>
            <a:pPr lvl="0"/>
            <a:r>
              <a:rPr lang="en-US"/>
              <a:t>Add text here</a:t>
            </a:r>
          </a:p>
          <a:p>
            <a:pPr lvl="0"/>
            <a:r>
              <a:rPr lang="en-US"/>
              <a:t>Add text here</a:t>
            </a:r>
          </a:p>
          <a:p>
            <a:pPr lvl="0"/>
            <a:r>
              <a:rPr lang="en-US"/>
              <a:t>Add text here</a:t>
            </a:r>
          </a:p>
          <a:p>
            <a:pPr lvl="0"/>
            <a:r>
              <a:rPr lang="en-US"/>
              <a:t>Add text here</a:t>
            </a:r>
          </a:p>
          <a:p>
            <a:pPr lvl="0"/>
            <a:r>
              <a:rPr lang="en-US"/>
              <a:t>Add text here</a:t>
            </a:r>
          </a:p>
        </p:txBody>
      </p:sp>
      <p:sp>
        <p:nvSpPr>
          <p:cNvPr id="6" name="TextBox 5">
            <a:extLst>
              <a:ext uri="{FF2B5EF4-FFF2-40B4-BE49-F238E27FC236}">
                <a16:creationId xmlns:a16="http://schemas.microsoft.com/office/drawing/2014/main" id="{902A9E84-A271-4970-B82E-D36AD9910F56}"/>
              </a:ext>
            </a:extLst>
          </p:cNvPr>
          <p:cNvSpPr txBox="1"/>
          <p:nvPr userDrawn="1"/>
        </p:nvSpPr>
        <p:spPr>
          <a:xfrm>
            <a:off x="10421203" y="6553042"/>
            <a:ext cx="1188720" cy="184666"/>
          </a:xfrm>
          <a:prstGeom prst="rect">
            <a:avLst/>
          </a:prstGeom>
          <a:noFill/>
        </p:spPr>
        <p:txBody>
          <a:bodyPr wrap="square" lIns="0" tIns="0" rIns="0" bIns="0" rtlCol="0">
            <a:noAutofit/>
          </a:bodyPr>
          <a:lstStyle/>
          <a:p>
            <a:pPr algn="r"/>
            <a:r>
              <a:rPr lang="en-US" sz="1200">
                <a:solidFill>
                  <a:schemeClr val="accent5"/>
                </a:solidFill>
              </a:rPr>
              <a:t>CDS | Academy</a:t>
            </a:r>
          </a:p>
        </p:txBody>
      </p:sp>
    </p:spTree>
    <p:custDataLst>
      <p:tags r:id="rId1"/>
    </p:custDataLst>
    <p:extLst>
      <p:ext uri="{BB962C8B-B14F-4D97-AF65-F5344CB8AC3E}">
        <p14:creationId xmlns:p14="http://schemas.microsoft.com/office/powerpoint/2010/main" val="203804639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9B746456-0036-4F5D-AA47-A4056A54A086}"/>
              </a:ext>
            </a:extLst>
          </p:cNvPr>
          <p:cNvSpPr txBox="1"/>
          <p:nvPr userDrawn="1"/>
        </p:nvSpPr>
        <p:spPr>
          <a:xfrm>
            <a:off x="586050" y="6553042"/>
            <a:ext cx="1188720" cy="184666"/>
          </a:xfrm>
          <a:prstGeom prst="rect">
            <a:avLst/>
          </a:prstGeom>
          <a:noFill/>
        </p:spPr>
        <p:txBody>
          <a:bodyPr wrap="square" lIns="0" tIns="0" rIns="0" bIns="0" rtlCol="0">
            <a:noAutofit/>
          </a:bodyPr>
          <a:lstStyle/>
          <a:p>
            <a:pPr algn="l"/>
            <a:r>
              <a:rPr lang="en-US" sz="1200">
                <a:solidFill>
                  <a:schemeClr val="accent5"/>
                </a:solidFill>
              </a:rPr>
              <a:t>DPS | Academy</a:t>
            </a:r>
          </a:p>
        </p:txBody>
      </p:sp>
    </p:spTree>
    <p:custDataLst>
      <p:tags r:id="rId1"/>
    </p:custDataLst>
    <p:extLst>
      <p:ext uri="{BB962C8B-B14F-4D97-AF65-F5344CB8AC3E}">
        <p14:creationId xmlns:p14="http://schemas.microsoft.com/office/powerpoint/2010/main" val="413832039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73605FE7-BF7B-47BA-B080-CC828020598C}"/>
              </a:ext>
            </a:extLst>
          </p:cNvPr>
          <p:cNvSpPr txBox="1"/>
          <p:nvPr userDrawn="1"/>
        </p:nvSpPr>
        <p:spPr>
          <a:xfrm>
            <a:off x="586050" y="6553042"/>
            <a:ext cx="1188720" cy="184666"/>
          </a:xfrm>
          <a:prstGeom prst="rect">
            <a:avLst/>
          </a:prstGeom>
          <a:noFill/>
        </p:spPr>
        <p:txBody>
          <a:bodyPr wrap="square" lIns="0" tIns="0" rIns="0" bIns="0" rtlCol="0">
            <a:noAutofit/>
          </a:bodyPr>
          <a:lstStyle/>
          <a:p>
            <a:pPr algn="l"/>
            <a:r>
              <a:rPr lang="en-US" sz="1200">
                <a:solidFill>
                  <a:schemeClr val="accent5"/>
                </a:solidFill>
              </a:rPr>
              <a:t>DPS | Academy</a:t>
            </a:r>
          </a:p>
        </p:txBody>
      </p:sp>
    </p:spTree>
    <p:custDataLst>
      <p:tags r:id="rId1"/>
    </p:custDataLst>
    <p:extLst>
      <p:ext uri="{BB962C8B-B14F-4D97-AF65-F5344CB8AC3E}">
        <p14:creationId xmlns:p14="http://schemas.microsoft.com/office/powerpoint/2010/main" val="325661945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317A3454-1ED0-4DEE-A5AB-8A00C32A0628}"/>
              </a:ext>
            </a:extLst>
          </p:cNvPr>
          <p:cNvSpPr txBox="1"/>
          <p:nvPr userDrawn="1"/>
        </p:nvSpPr>
        <p:spPr>
          <a:xfrm>
            <a:off x="586050" y="6553042"/>
            <a:ext cx="1188720" cy="184666"/>
          </a:xfrm>
          <a:prstGeom prst="rect">
            <a:avLst/>
          </a:prstGeom>
          <a:noFill/>
        </p:spPr>
        <p:txBody>
          <a:bodyPr wrap="square" lIns="0" tIns="0" rIns="0" bIns="0" rtlCol="0">
            <a:noAutofit/>
          </a:bodyPr>
          <a:lstStyle/>
          <a:p>
            <a:pPr algn="l"/>
            <a:r>
              <a:rPr lang="en-US" sz="1200">
                <a:solidFill>
                  <a:schemeClr val="accent5"/>
                </a:solidFill>
              </a:rPr>
              <a:t>DPS | Academy</a:t>
            </a:r>
          </a:p>
        </p:txBody>
      </p:sp>
    </p:spTree>
    <p:custDataLst>
      <p:tags r:id="rId1"/>
    </p:custDataLst>
    <p:extLst>
      <p:ext uri="{BB962C8B-B14F-4D97-AF65-F5344CB8AC3E}">
        <p14:creationId xmlns:p14="http://schemas.microsoft.com/office/powerpoint/2010/main" val="21464138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D61F0-0AA6-4A5B-BD0F-DE8D5EEAC5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8AE965-D590-4507-B49A-02306A7594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C40D23-21F9-497E-9826-87672DDE90D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BB83076-70C8-4000-98AC-A008A8AE3F08}"/>
              </a:ext>
            </a:extLst>
          </p:cNvPr>
          <p:cNvSpPr>
            <a:spLocks noGrp="1"/>
          </p:cNvSpPr>
          <p:nvPr>
            <p:ph type="ftr" sz="quarter" idx="11"/>
          </p:nvPr>
        </p:nvSpPr>
        <p:spPr/>
        <p:txBody>
          <a:bodyPr/>
          <a:lstStyle/>
          <a:p>
            <a:r>
              <a:rPr lang="en-US"/>
              <a:t>Microsoft Confidential - Shared Under NDA Subject to Change</a:t>
            </a:r>
          </a:p>
        </p:txBody>
      </p:sp>
      <p:sp>
        <p:nvSpPr>
          <p:cNvPr id="6" name="Slide Number Placeholder 5">
            <a:extLst>
              <a:ext uri="{FF2B5EF4-FFF2-40B4-BE49-F238E27FC236}">
                <a16:creationId xmlns:a16="http://schemas.microsoft.com/office/drawing/2014/main" id="{4035F63E-AA96-4B1B-9258-4F55426AEF8C}"/>
              </a:ext>
            </a:extLst>
          </p:cNvPr>
          <p:cNvSpPr>
            <a:spLocks noGrp="1"/>
          </p:cNvSpPr>
          <p:nvPr>
            <p:ph type="sldNum" sz="quarter" idx="12"/>
          </p:nvPr>
        </p:nvSpPr>
        <p:spPr/>
        <p:txBody>
          <a:bodyPr/>
          <a:lstStyle/>
          <a:p>
            <a:fld id="{042AC522-2B87-4AC5-BD55-4EF8AA4B6A22}" type="slidenum">
              <a:rPr lang="en-US" smtClean="0"/>
              <a:t>‹#›</a:t>
            </a:fld>
            <a:endParaRPr lang="en-US"/>
          </a:p>
        </p:txBody>
      </p:sp>
    </p:spTree>
    <p:extLst>
      <p:ext uri="{BB962C8B-B14F-4D97-AF65-F5344CB8AC3E}">
        <p14:creationId xmlns:p14="http://schemas.microsoft.com/office/powerpoint/2010/main" val="124238910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1869E47D-7217-4C5A-9C36-0103C79DE960}"/>
              </a:ext>
            </a:extLst>
          </p:cNvPr>
          <p:cNvSpPr txBox="1"/>
          <p:nvPr userDrawn="1"/>
        </p:nvSpPr>
        <p:spPr>
          <a:xfrm>
            <a:off x="586050" y="6553042"/>
            <a:ext cx="1188720" cy="184666"/>
          </a:xfrm>
          <a:prstGeom prst="rect">
            <a:avLst/>
          </a:prstGeom>
          <a:noFill/>
        </p:spPr>
        <p:txBody>
          <a:bodyPr wrap="square" lIns="0" tIns="0" rIns="0" bIns="0" rtlCol="0">
            <a:noAutofit/>
          </a:bodyPr>
          <a:lstStyle/>
          <a:p>
            <a:pPr algn="l"/>
            <a:r>
              <a:rPr lang="en-US" sz="1200">
                <a:solidFill>
                  <a:schemeClr val="accent5"/>
                </a:solidFill>
              </a:rPr>
              <a:t>DPS | Academy</a:t>
            </a:r>
          </a:p>
        </p:txBody>
      </p:sp>
    </p:spTree>
    <p:custDataLst>
      <p:tags r:id="rId1"/>
    </p:custDataLst>
    <p:extLst>
      <p:ext uri="{BB962C8B-B14F-4D97-AF65-F5344CB8AC3E}">
        <p14:creationId xmlns:p14="http://schemas.microsoft.com/office/powerpoint/2010/main" val="38688658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 name="TextBox 4">
            <a:extLst>
              <a:ext uri="{FF2B5EF4-FFF2-40B4-BE49-F238E27FC236}">
                <a16:creationId xmlns:a16="http://schemas.microsoft.com/office/drawing/2014/main" id="{117F87A5-6875-4D7A-8E0A-41DCF006D4B9}"/>
              </a:ext>
            </a:extLst>
          </p:cNvPr>
          <p:cNvSpPr txBox="1"/>
          <p:nvPr userDrawn="1"/>
        </p:nvSpPr>
        <p:spPr>
          <a:xfrm>
            <a:off x="586050" y="6553042"/>
            <a:ext cx="1188720" cy="184666"/>
          </a:xfrm>
          <a:prstGeom prst="rect">
            <a:avLst/>
          </a:prstGeom>
          <a:noFill/>
        </p:spPr>
        <p:txBody>
          <a:bodyPr wrap="square" lIns="0" tIns="0" rIns="0" bIns="0" rtlCol="0">
            <a:noAutofit/>
          </a:bodyPr>
          <a:lstStyle/>
          <a:p>
            <a:pPr algn="l"/>
            <a:r>
              <a:rPr lang="en-US" sz="1200">
                <a:solidFill>
                  <a:schemeClr val="accent5"/>
                </a:solidFill>
              </a:rPr>
              <a:t>DPS | Academy</a:t>
            </a:r>
          </a:p>
        </p:txBody>
      </p:sp>
    </p:spTree>
    <p:custDataLst>
      <p:tags r:id="rId1"/>
    </p:custDataLst>
    <p:extLst>
      <p:ext uri="{BB962C8B-B14F-4D97-AF65-F5344CB8AC3E}">
        <p14:creationId xmlns:p14="http://schemas.microsoft.com/office/powerpoint/2010/main" val="30052916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 name="TextBox 4">
            <a:extLst>
              <a:ext uri="{FF2B5EF4-FFF2-40B4-BE49-F238E27FC236}">
                <a16:creationId xmlns:a16="http://schemas.microsoft.com/office/drawing/2014/main" id="{117F87A5-6875-4D7A-8E0A-41DCF006D4B9}"/>
              </a:ext>
            </a:extLst>
          </p:cNvPr>
          <p:cNvSpPr txBox="1"/>
          <p:nvPr userDrawn="1"/>
        </p:nvSpPr>
        <p:spPr>
          <a:xfrm>
            <a:off x="586050" y="6553042"/>
            <a:ext cx="1188720" cy="184666"/>
          </a:xfrm>
          <a:prstGeom prst="rect">
            <a:avLst/>
          </a:prstGeom>
          <a:noFill/>
        </p:spPr>
        <p:txBody>
          <a:bodyPr wrap="square" lIns="0" tIns="0" rIns="0" bIns="0" rtlCol="0">
            <a:noAutofit/>
          </a:bodyPr>
          <a:lstStyle/>
          <a:p>
            <a:pPr algn="l"/>
            <a:r>
              <a:rPr lang="en-US" sz="1200">
                <a:solidFill>
                  <a:schemeClr val="accent5"/>
                </a:solidFill>
              </a:rPr>
              <a:t>DPS | Academy</a:t>
            </a:r>
          </a:p>
        </p:txBody>
      </p:sp>
      <p:sp>
        <p:nvSpPr>
          <p:cNvPr id="7" name="Footer Placeholder 3">
            <a:extLst>
              <a:ext uri="{FF2B5EF4-FFF2-40B4-BE49-F238E27FC236}">
                <a16:creationId xmlns:a16="http://schemas.microsoft.com/office/drawing/2014/main" id="{B562E3BF-8E6D-442E-BA68-195F24457CFE}"/>
              </a:ext>
            </a:extLst>
          </p:cNvPr>
          <p:cNvSpPr txBox="1">
            <a:spLocks/>
          </p:cNvSpPr>
          <p:nvPr userDrawn="1"/>
        </p:nvSpPr>
        <p:spPr>
          <a:xfrm>
            <a:off x="1800860" y="6493932"/>
            <a:ext cx="3025140" cy="325968"/>
          </a:xfrm>
          <a:prstGeom prst="rect">
            <a:avLst/>
          </a:prstGeom>
        </p:spPr>
        <p:txBody>
          <a:bodyPr vert="horz" lIns="91440" tIns="45720" rIns="91440" bIns="45720" rtlCol="0" anchor="ctr"/>
          <a:lstStyle>
            <a:defPPr>
              <a:defRPr lang="en-US"/>
            </a:defPPr>
            <a:lvl1pPr marL="0" algn="l" defTabSz="914400" rtl="0" eaLnBrk="1" latinLnBrk="0" hangingPunct="1">
              <a:defRPr sz="1050" b="0" i="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tint val="75000"/>
                  </a:prstClr>
                </a:solidFill>
                <a:effectLst/>
                <a:uLnTx/>
                <a:uFillTx/>
                <a:latin typeface="Segoe UI" panose="020B0502040204020203" pitchFamily="34" charset="0"/>
                <a:ea typeface="+mn-ea"/>
                <a:cs typeface="Segoe UI" panose="020B0502040204020203" pitchFamily="34" charset="0"/>
              </a:rPr>
              <a:t>FY20 CNET Office Attach Widget Pitch Deck</a:t>
            </a:r>
          </a:p>
        </p:txBody>
      </p:sp>
      <p:pic>
        <p:nvPicPr>
          <p:cNvPr id="8" name="Picture 7" descr="A close up of a sign&#10;&#10;Description automatically generated">
            <a:extLst>
              <a:ext uri="{FF2B5EF4-FFF2-40B4-BE49-F238E27FC236}">
                <a16:creationId xmlns:a16="http://schemas.microsoft.com/office/drawing/2014/main" id="{C4993256-B214-4B4B-8BC9-DB663AD070A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496877" y="141995"/>
            <a:ext cx="446259" cy="446259"/>
          </a:xfrm>
          <a:prstGeom prst="rect">
            <a:avLst/>
          </a:prstGeom>
        </p:spPr>
      </p:pic>
    </p:spTree>
    <p:custDataLst>
      <p:tags r:id="rId1"/>
    </p:custDataLst>
    <p:extLst>
      <p:ext uri="{BB962C8B-B14F-4D97-AF65-F5344CB8AC3E}">
        <p14:creationId xmlns:p14="http://schemas.microsoft.com/office/powerpoint/2010/main" val="40041566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9B746456-0036-4F5D-AA47-A4056A54A086}"/>
              </a:ext>
            </a:extLst>
          </p:cNvPr>
          <p:cNvSpPr txBox="1"/>
          <p:nvPr userDrawn="1"/>
        </p:nvSpPr>
        <p:spPr>
          <a:xfrm>
            <a:off x="586050" y="6553042"/>
            <a:ext cx="1188720" cy="184666"/>
          </a:xfrm>
          <a:prstGeom prst="rect">
            <a:avLst/>
          </a:prstGeom>
          <a:noFill/>
        </p:spPr>
        <p:txBody>
          <a:bodyPr wrap="square" lIns="0" tIns="0" rIns="0" bIns="0" rtlCol="0">
            <a:noAutofit/>
          </a:bodyPr>
          <a:lstStyle/>
          <a:p>
            <a:pPr algn="l"/>
            <a:r>
              <a:rPr lang="en-US" sz="1200">
                <a:solidFill>
                  <a:schemeClr val="accent5"/>
                </a:solidFill>
              </a:rPr>
              <a:t>CDS | Academy</a:t>
            </a:r>
          </a:p>
        </p:txBody>
      </p:sp>
    </p:spTree>
    <p:custDataLst>
      <p:tags r:id="rId1"/>
    </p:custDataLst>
    <p:extLst>
      <p:ext uri="{BB962C8B-B14F-4D97-AF65-F5344CB8AC3E}">
        <p14:creationId xmlns:p14="http://schemas.microsoft.com/office/powerpoint/2010/main" val="28717256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73605FE7-BF7B-47BA-B080-CC828020598C}"/>
              </a:ext>
            </a:extLst>
          </p:cNvPr>
          <p:cNvSpPr txBox="1"/>
          <p:nvPr userDrawn="1"/>
        </p:nvSpPr>
        <p:spPr>
          <a:xfrm>
            <a:off x="586050" y="6553042"/>
            <a:ext cx="1188720" cy="184666"/>
          </a:xfrm>
          <a:prstGeom prst="rect">
            <a:avLst/>
          </a:prstGeom>
          <a:noFill/>
        </p:spPr>
        <p:txBody>
          <a:bodyPr wrap="square" lIns="0" tIns="0" rIns="0" bIns="0" rtlCol="0">
            <a:noAutofit/>
          </a:bodyPr>
          <a:lstStyle/>
          <a:p>
            <a:pPr algn="l"/>
            <a:r>
              <a:rPr lang="en-US" sz="1200">
                <a:solidFill>
                  <a:schemeClr val="accent5"/>
                </a:solidFill>
              </a:rPr>
              <a:t>CDS | Academy</a:t>
            </a:r>
          </a:p>
        </p:txBody>
      </p:sp>
    </p:spTree>
    <p:custDataLst>
      <p:tags r:id="rId1"/>
    </p:custDataLst>
    <p:extLst>
      <p:ext uri="{BB962C8B-B14F-4D97-AF65-F5344CB8AC3E}">
        <p14:creationId xmlns:p14="http://schemas.microsoft.com/office/powerpoint/2010/main" val="291643864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317A3454-1ED0-4DEE-A5AB-8A00C32A0628}"/>
              </a:ext>
            </a:extLst>
          </p:cNvPr>
          <p:cNvSpPr txBox="1"/>
          <p:nvPr userDrawn="1"/>
        </p:nvSpPr>
        <p:spPr>
          <a:xfrm>
            <a:off x="586050" y="6553042"/>
            <a:ext cx="1188720" cy="184666"/>
          </a:xfrm>
          <a:prstGeom prst="rect">
            <a:avLst/>
          </a:prstGeom>
          <a:noFill/>
        </p:spPr>
        <p:txBody>
          <a:bodyPr wrap="square" lIns="0" tIns="0" rIns="0" bIns="0" rtlCol="0">
            <a:noAutofit/>
          </a:bodyPr>
          <a:lstStyle/>
          <a:p>
            <a:pPr algn="l"/>
            <a:r>
              <a:rPr lang="en-US" sz="1200">
                <a:solidFill>
                  <a:schemeClr val="accent5"/>
                </a:solidFill>
              </a:rPr>
              <a:t>CDS | Academy</a:t>
            </a:r>
          </a:p>
        </p:txBody>
      </p:sp>
    </p:spTree>
    <p:custDataLst>
      <p:tags r:id="rId1"/>
    </p:custDataLst>
    <p:extLst>
      <p:ext uri="{BB962C8B-B14F-4D97-AF65-F5344CB8AC3E}">
        <p14:creationId xmlns:p14="http://schemas.microsoft.com/office/powerpoint/2010/main" val="255690599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1869E47D-7217-4C5A-9C36-0103C79DE960}"/>
              </a:ext>
            </a:extLst>
          </p:cNvPr>
          <p:cNvSpPr txBox="1"/>
          <p:nvPr userDrawn="1"/>
        </p:nvSpPr>
        <p:spPr>
          <a:xfrm>
            <a:off x="586050" y="6553042"/>
            <a:ext cx="1188720" cy="184666"/>
          </a:xfrm>
          <a:prstGeom prst="rect">
            <a:avLst/>
          </a:prstGeom>
          <a:noFill/>
        </p:spPr>
        <p:txBody>
          <a:bodyPr wrap="square" lIns="0" tIns="0" rIns="0" bIns="0" rtlCol="0">
            <a:noAutofit/>
          </a:bodyPr>
          <a:lstStyle/>
          <a:p>
            <a:pPr algn="l"/>
            <a:r>
              <a:rPr lang="en-US" sz="1200">
                <a:solidFill>
                  <a:schemeClr val="accent5"/>
                </a:solidFill>
              </a:rPr>
              <a:t>CDS | Academy</a:t>
            </a:r>
          </a:p>
        </p:txBody>
      </p:sp>
    </p:spTree>
    <p:custDataLst>
      <p:tags r:id="rId1"/>
    </p:custDataLst>
    <p:extLst>
      <p:ext uri="{BB962C8B-B14F-4D97-AF65-F5344CB8AC3E}">
        <p14:creationId xmlns:p14="http://schemas.microsoft.com/office/powerpoint/2010/main" val="422112398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 name="TextBox 4">
            <a:extLst>
              <a:ext uri="{FF2B5EF4-FFF2-40B4-BE49-F238E27FC236}">
                <a16:creationId xmlns:a16="http://schemas.microsoft.com/office/drawing/2014/main" id="{117F87A5-6875-4D7A-8E0A-41DCF006D4B9}"/>
              </a:ext>
            </a:extLst>
          </p:cNvPr>
          <p:cNvSpPr txBox="1"/>
          <p:nvPr userDrawn="1"/>
        </p:nvSpPr>
        <p:spPr>
          <a:xfrm>
            <a:off x="586050" y="6553042"/>
            <a:ext cx="1188720" cy="184666"/>
          </a:xfrm>
          <a:prstGeom prst="rect">
            <a:avLst/>
          </a:prstGeom>
          <a:noFill/>
        </p:spPr>
        <p:txBody>
          <a:bodyPr wrap="square" lIns="0" tIns="0" rIns="0" bIns="0" rtlCol="0">
            <a:noAutofit/>
          </a:bodyPr>
          <a:lstStyle/>
          <a:p>
            <a:pPr algn="l"/>
            <a:r>
              <a:rPr lang="en-US" sz="1200">
                <a:solidFill>
                  <a:schemeClr val="accent5"/>
                </a:solidFill>
              </a:rPr>
              <a:t>CDS | Academy</a:t>
            </a:r>
          </a:p>
        </p:txBody>
      </p:sp>
    </p:spTree>
    <p:custDataLst>
      <p:tags r:id="rId1"/>
    </p:custDataLst>
    <p:extLst>
      <p:ext uri="{BB962C8B-B14F-4D97-AF65-F5344CB8AC3E}">
        <p14:creationId xmlns:p14="http://schemas.microsoft.com/office/powerpoint/2010/main" val="32411659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5 Metro List">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C59C8FEF-227C-486D-9C46-2EE7C9CB2F46}"/>
              </a:ext>
              <a:ext uri="{C183D7F6-B498-43B3-948B-1728B52AA6E4}">
                <adec:decorative xmlns:adec="http://schemas.microsoft.com/office/drawing/2017/decorative" val="1"/>
              </a:ext>
            </a:extLst>
          </p:cNvPr>
          <p:cNvSpPr>
            <a:spLocks noGrp="1"/>
          </p:cNvSpPr>
          <p:nvPr>
            <p:ph type="pic" sz="quarter" idx="11" hasCustomPrompt="1"/>
          </p:nvPr>
        </p:nvSpPr>
        <p:spPr bwMode="gray">
          <a:xfrm>
            <a:off x="6096001" y="1348064"/>
            <a:ext cx="5682558" cy="5014541"/>
          </a:xfrm>
          <a:blipFill>
            <a:blip r:embed="rId3"/>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7F756D44-E6A4-4DB9-8FD9-369F9DB10732}"/>
              </a:ext>
            </a:extLst>
          </p:cNvPr>
          <p:cNvSpPr>
            <a:spLocks noGrp="1"/>
          </p:cNvSpPr>
          <p:nvPr>
            <p:ph type="title"/>
          </p:nvPr>
        </p:nvSpPr>
        <p:spPr>
          <a:xfrm>
            <a:off x="588262" y="457200"/>
            <a:ext cx="11190297" cy="553998"/>
          </a:xfrm>
        </p:spPr>
        <p:txBody>
          <a:bodyPr/>
          <a:lstStyle/>
          <a:p>
            <a:r>
              <a:rPr lang="en-US"/>
              <a:t>Click to edit Master title style</a:t>
            </a:r>
          </a:p>
        </p:txBody>
      </p:sp>
      <p:sp>
        <p:nvSpPr>
          <p:cNvPr id="4" name="Text Placeholder 12">
            <a:extLst>
              <a:ext uri="{FF2B5EF4-FFF2-40B4-BE49-F238E27FC236}">
                <a16:creationId xmlns:a16="http://schemas.microsoft.com/office/drawing/2014/main" id="{7263140F-4DA8-49B8-9527-D73CF740ADAA}"/>
              </a:ext>
            </a:extLst>
          </p:cNvPr>
          <p:cNvSpPr>
            <a:spLocks noGrp="1"/>
          </p:cNvSpPr>
          <p:nvPr>
            <p:ph type="body" sz="quarter" idx="20" hasCustomPrompt="1"/>
          </p:nvPr>
        </p:nvSpPr>
        <p:spPr>
          <a:xfrm>
            <a:off x="578081" y="1356048"/>
            <a:ext cx="955564" cy="955700"/>
          </a:xfrm>
          <a:solidFill>
            <a:schemeClr val="accent2"/>
          </a:solidFill>
        </p:spPr>
        <p:txBody>
          <a:bodyPr lIns="91440" rIns="91440" anchor="ctr">
            <a:noAutofit/>
          </a:bodyPr>
          <a:lstStyle>
            <a:lvl1pPr marL="0" indent="0" algn="ctr">
              <a:buNone/>
              <a:defRPr sz="3333">
                <a:solidFill>
                  <a:schemeClr val="bg1"/>
                </a:solidFill>
              </a:defRPr>
            </a:lvl1pPr>
          </a:lstStyle>
          <a:p>
            <a:pPr lvl="0"/>
            <a:r>
              <a:rPr lang="en-US"/>
              <a:t>No.</a:t>
            </a:r>
          </a:p>
        </p:txBody>
      </p:sp>
      <p:sp>
        <p:nvSpPr>
          <p:cNvPr id="5" name="Text Placeholder 12">
            <a:extLst>
              <a:ext uri="{FF2B5EF4-FFF2-40B4-BE49-F238E27FC236}">
                <a16:creationId xmlns:a16="http://schemas.microsoft.com/office/drawing/2014/main" id="{DB57AAC0-1AA4-4630-B404-22D80B71F4D3}"/>
              </a:ext>
            </a:extLst>
          </p:cNvPr>
          <p:cNvSpPr>
            <a:spLocks noGrp="1"/>
          </p:cNvSpPr>
          <p:nvPr>
            <p:ph type="body" sz="quarter" idx="21" hasCustomPrompt="1"/>
          </p:nvPr>
        </p:nvSpPr>
        <p:spPr>
          <a:xfrm>
            <a:off x="578081" y="2368762"/>
            <a:ext cx="955564" cy="955700"/>
          </a:xfrm>
          <a:solidFill>
            <a:schemeClr val="accent2"/>
          </a:solidFill>
        </p:spPr>
        <p:txBody>
          <a:bodyPr lIns="91440" rIns="91440" anchor="ctr">
            <a:noAutofit/>
          </a:bodyPr>
          <a:lstStyle>
            <a:lvl1pPr marL="0" indent="0" algn="ctr">
              <a:buNone/>
              <a:defRPr sz="3333">
                <a:solidFill>
                  <a:schemeClr val="bg1"/>
                </a:solidFill>
              </a:defRPr>
            </a:lvl1pPr>
          </a:lstStyle>
          <a:p>
            <a:pPr lvl="0"/>
            <a:r>
              <a:rPr lang="en-US"/>
              <a:t>No.</a:t>
            </a:r>
          </a:p>
        </p:txBody>
      </p:sp>
      <p:sp>
        <p:nvSpPr>
          <p:cNvPr id="6" name="Text Placeholder 12">
            <a:extLst>
              <a:ext uri="{FF2B5EF4-FFF2-40B4-BE49-F238E27FC236}">
                <a16:creationId xmlns:a16="http://schemas.microsoft.com/office/drawing/2014/main" id="{A5CBC882-740C-4493-B1B1-6C598BC9EEB7}"/>
              </a:ext>
            </a:extLst>
          </p:cNvPr>
          <p:cNvSpPr>
            <a:spLocks noGrp="1"/>
          </p:cNvSpPr>
          <p:nvPr>
            <p:ph type="body" sz="quarter" idx="22" hasCustomPrompt="1"/>
          </p:nvPr>
        </p:nvSpPr>
        <p:spPr>
          <a:xfrm>
            <a:off x="578081" y="3381476"/>
            <a:ext cx="955564" cy="955700"/>
          </a:xfrm>
          <a:solidFill>
            <a:schemeClr val="accent2"/>
          </a:solidFill>
        </p:spPr>
        <p:txBody>
          <a:bodyPr lIns="91440" rIns="91440" anchor="ctr">
            <a:noAutofit/>
          </a:bodyPr>
          <a:lstStyle>
            <a:lvl1pPr marL="0" indent="0" algn="ctr">
              <a:buNone/>
              <a:defRPr sz="3333">
                <a:solidFill>
                  <a:schemeClr val="bg1"/>
                </a:solidFill>
              </a:defRPr>
            </a:lvl1pPr>
          </a:lstStyle>
          <a:p>
            <a:pPr lvl="0"/>
            <a:r>
              <a:rPr lang="en-US"/>
              <a:t>No.</a:t>
            </a:r>
          </a:p>
        </p:txBody>
      </p:sp>
      <p:sp>
        <p:nvSpPr>
          <p:cNvPr id="7" name="Text Placeholder 12">
            <a:extLst>
              <a:ext uri="{FF2B5EF4-FFF2-40B4-BE49-F238E27FC236}">
                <a16:creationId xmlns:a16="http://schemas.microsoft.com/office/drawing/2014/main" id="{B1944A56-3D63-4D7A-B936-AD4084B6683B}"/>
              </a:ext>
            </a:extLst>
          </p:cNvPr>
          <p:cNvSpPr>
            <a:spLocks noGrp="1"/>
          </p:cNvSpPr>
          <p:nvPr>
            <p:ph type="body" sz="quarter" idx="23" hasCustomPrompt="1"/>
          </p:nvPr>
        </p:nvSpPr>
        <p:spPr>
          <a:xfrm>
            <a:off x="578081" y="4394190"/>
            <a:ext cx="955564" cy="955700"/>
          </a:xfrm>
          <a:solidFill>
            <a:schemeClr val="accent2"/>
          </a:solidFill>
        </p:spPr>
        <p:txBody>
          <a:bodyPr lIns="91440" rIns="91440" anchor="ctr">
            <a:noAutofit/>
          </a:bodyPr>
          <a:lstStyle>
            <a:lvl1pPr marL="0" indent="0" algn="ctr">
              <a:buNone/>
              <a:defRPr sz="3333">
                <a:solidFill>
                  <a:schemeClr val="bg1"/>
                </a:solidFill>
              </a:defRPr>
            </a:lvl1pPr>
          </a:lstStyle>
          <a:p>
            <a:pPr lvl="0"/>
            <a:r>
              <a:rPr lang="en-US"/>
              <a:t>No.</a:t>
            </a:r>
          </a:p>
        </p:txBody>
      </p:sp>
      <p:sp>
        <p:nvSpPr>
          <p:cNvPr id="8" name="Text Placeholder 12">
            <a:extLst>
              <a:ext uri="{FF2B5EF4-FFF2-40B4-BE49-F238E27FC236}">
                <a16:creationId xmlns:a16="http://schemas.microsoft.com/office/drawing/2014/main" id="{75B7BFA6-B399-4782-AE67-683C4EB218E5}"/>
              </a:ext>
            </a:extLst>
          </p:cNvPr>
          <p:cNvSpPr>
            <a:spLocks noGrp="1"/>
          </p:cNvSpPr>
          <p:nvPr>
            <p:ph type="body" sz="quarter" idx="24" hasCustomPrompt="1"/>
          </p:nvPr>
        </p:nvSpPr>
        <p:spPr>
          <a:xfrm>
            <a:off x="578081" y="5406905"/>
            <a:ext cx="955564" cy="955700"/>
          </a:xfrm>
          <a:solidFill>
            <a:schemeClr val="accent2"/>
          </a:solidFill>
        </p:spPr>
        <p:txBody>
          <a:bodyPr lIns="91440" rIns="91440" anchor="ctr">
            <a:noAutofit/>
          </a:bodyPr>
          <a:lstStyle>
            <a:lvl1pPr marL="0" indent="0" algn="ctr">
              <a:buNone/>
              <a:defRPr sz="3333">
                <a:solidFill>
                  <a:schemeClr val="bg1"/>
                </a:solidFill>
              </a:defRPr>
            </a:lvl1pPr>
          </a:lstStyle>
          <a:p>
            <a:pPr lvl="0"/>
            <a:r>
              <a:rPr lang="en-US"/>
              <a:t>No.</a:t>
            </a:r>
          </a:p>
        </p:txBody>
      </p:sp>
      <p:sp>
        <p:nvSpPr>
          <p:cNvPr id="9" name="Text Placeholder 16">
            <a:extLst>
              <a:ext uri="{FF2B5EF4-FFF2-40B4-BE49-F238E27FC236}">
                <a16:creationId xmlns:a16="http://schemas.microsoft.com/office/drawing/2014/main" id="{A010CC27-407C-45FF-B17F-28F298A926B2}"/>
              </a:ext>
            </a:extLst>
          </p:cNvPr>
          <p:cNvSpPr>
            <a:spLocks noGrp="1"/>
          </p:cNvSpPr>
          <p:nvPr>
            <p:ph type="body" sz="quarter" idx="25" hasCustomPrompt="1"/>
          </p:nvPr>
        </p:nvSpPr>
        <p:spPr>
          <a:xfrm>
            <a:off x="1533644" y="1356049"/>
            <a:ext cx="4562356" cy="947714"/>
          </a:xfrm>
          <a:solidFill>
            <a:schemeClr val="bg1">
              <a:lumMod val="95000"/>
            </a:schemeClr>
          </a:solidFill>
        </p:spPr>
        <p:txBody>
          <a:bodyPr lIns="182880" tIns="91440" rIns="91440" bIns="91440" anchor="ctr">
            <a:noAutofit/>
          </a:bodyPr>
          <a:lstStyle>
            <a:lvl1pPr marL="0" indent="0">
              <a:buFont typeface="Arial" panose="020B0604020202020204" pitchFamily="34" charset="0"/>
              <a:buNone/>
              <a:defRPr sz="1800" b="0" i="0">
                <a:latin typeface="+mn-lt"/>
              </a:defRPr>
            </a:lvl1pPr>
            <a:lvl5pPr>
              <a:defRPr/>
            </a:lvl5pPr>
          </a:lstStyle>
          <a:p>
            <a:pPr lvl="0"/>
            <a:r>
              <a:rPr lang="en-US"/>
              <a:t>Add text here</a:t>
            </a:r>
          </a:p>
        </p:txBody>
      </p:sp>
      <p:sp>
        <p:nvSpPr>
          <p:cNvPr id="10" name="Text Placeholder 16">
            <a:extLst>
              <a:ext uri="{FF2B5EF4-FFF2-40B4-BE49-F238E27FC236}">
                <a16:creationId xmlns:a16="http://schemas.microsoft.com/office/drawing/2014/main" id="{0DA951F5-97FF-4BB4-9419-775660DCF9C1}"/>
              </a:ext>
            </a:extLst>
          </p:cNvPr>
          <p:cNvSpPr>
            <a:spLocks noGrp="1"/>
          </p:cNvSpPr>
          <p:nvPr>
            <p:ph type="body" sz="quarter" idx="26" hasCustomPrompt="1"/>
          </p:nvPr>
        </p:nvSpPr>
        <p:spPr>
          <a:xfrm>
            <a:off x="1533644" y="3381476"/>
            <a:ext cx="4562356" cy="947715"/>
          </a:xfrm>
          <a:solidFill>
            <a:schemeClr val="bg1">
              <a:lumMod val="95000"/>
            </a:schemeClr>
          </a:solidFill>
        </p:spPr>
        <p:txBody>
          <a:bodyPr vert="horz" wrap="square" lIns="182880" tIns="91440" rIns="91440" bIns="91440" rtlCol="0" anchor="ctr">
            <a:noAutofit/>
          </a:bodyPr>
          <a:lstStyle>
            <a:lvl1pPr marL="0" indent="0">
              <a:buFont typeface="Arial" panose="020B0604020202020204" pitchFamily="34" charset="0"/>
              <a:buNone/>
              <a:defRPr lang="en-US" sz="1800" b="0" i="0"/>
            </a:lvl1pPr>
          </a:lstStyle>
          <a:p>
            <a:pPr marL="228600" lvl="0" indent="-228600"/>
            <a:r>
              <a:rPr lang="en-US"/>
              <a:t>Add text here</a:t>
            </a:r>
          </a:p>
        </p:txBody>
      </p:sp>
      <p:sp>
        <p:nvSpPr>
          <p:cNvPr id="11" name="Text Placeholder 16">
            <a:extLst>
              <a:ext uri="{FF2B5EF4-FFF2-40B4-BE49-F238E27FC236}">
                <a16:creationId xmlns:a16="http://schemas.microsoft.com/office/drawing/2014/main" id="{B50D17A1-325E-4019-803B-5EB7ABEF4669}"/>
              </a:ext>
            </a:extLst>
          </p:cNvPr>
          <p:cNvSpPr>
            <a:spLocks noGrp="1"/>
          </p:cNvSpPr>
          <p:nvPr>
            <p:ph type="body" sz="quarter" idx="27" hasCustomPrompt="1"/>
          </p:nvPr>
        </p:nvSpPr>
        <p:spPr>
          <a:xfrm>
            <a:off x="1533644" y="2368762"/>
            <a:ext cx="4562356" cy="951707"/>
          </a:xfrm>
          <a:solidFill>
            <a:schemeClr val="bg1">
              <a:lumMod val="95000"/>
            </a:schemeClr>
          </a:solidFill>
        </p:spPr>
        <p:txBody>
          <a:bodyPr vert="horz" wrap="square" lIns="182880" tIns="91440" rIns="91440" bIns="91440" rtlCol="0" anchor="ctr">
            <a:noAutofit/>
          </a:bodyPr>
          <a:lstStyle>
            <a:lvl1pPr marL="0" indent="0">
              <a:buNone/>
              <a:defRPr lang="en-US" sz="1800" b="0" i="0"/>
            </a:lvl1pPr>
          </a:lstStyle>
          <a:p>
            <a:pPr marL="228600" lvl="0" indent="-228600"/>
            <a:r>
              <a:rPr lang="en-US"/>
              <a:t>Add text here</a:t>
            </a:r>
          </a:p>
        </p:txBody>
      </p:sp>
      <p:sp>
        <p:nvSpPr>
          <p:cNvPr id="12" name="Text Placeholder 16">
            <a:extLst>
              <a:ext uri="{FF2B5EF4-FFF2-40B4-BE49-F238E27FC236}">
                <a16:creationId xmlns:a16="http://schemas.microsoft.com/office/drawing/2014/main" id="{A794A767-C533-484E-98F9-33D3599E94F7}"/>
              </a:ext>
            </a:extLst>
          </p:cNvPr>
          <p:cNvSpPr>
            <a:spLocks noGrp="1"/>
          </p:cNvSpPr>
          <p:nvPr>
            <p:ph type="body" sz="quarter" idx="28" hasCustomPrompt="1"/>
          </p:nvPr>
        </p:nvSpPr>
        <p:spPr>
          <a:xfrm>
            <a:off x="1533644" y="4398183"/>
            <a:ext cx="4562356" cy="947715"/>
          </a:xfrm>
          <a:solidFill>
            <a:schemeClr val="bg1">
              <a:lumMod val="95000"/>
            </a:schemeClr>
          </a:solidFill>
        </p:spPr>
        <p:txBody>
          <a:bodyPr vert="horz" wrap="square" lIns="182880" tIns="91440" rIns="91440" bIns="91440" rtlCol="0" anchor="ctr">
            <a:noAutofit/>
          </a:bodyPr>
          <a:lstStyle>
            <a:lvl1pPr marL="0" indent="0">
              <a:buNone/>
              <a:defRPr lang="en-US" sz="1800" b="0" i="0"/>
            </a:lvl1pPr>
          </a:lstStyle>
          <a:p>
            <a:pPr marL="228600" lvl="0" indent="-228600"/>
            <a:r>
              <a:rPr lang="en-US"/>
              <a:t>Add text here</a:t>
            </a:r>
          </a:p>
        </p:txBody>
      </p:sp>
      <p:sp>
        <p:nvSpPr>
          <p:cNvPr id="13" name="Text Placeholder 16">
            <a:extLst>
              <a:ext uri="{FF2B5EF4-FFF2-40B4-BE49-F238E27FC236}">
                <a16:creationId xmlns:a16="http://schemas.microsoft.com/office/drawing/2014/main" id="{46FFA547-F37A-4700-B6B7-7B5969B0487A}"/>
              </a:ext>
            </a:extLst>
          </p:cNvPr>
          <p:cNvSpPr>
            <a:spLocks noGrp="1"/>
          </p:cNvSpPr>
          <p:nvPr>
            <p:ph type="body" sz="quarter" idx="29" hasCustomPrompt="1"/>
          </p:nvPr>
        </p:nvSpPr>
        <p:spPr>
          <a:xfrm>
            <a:off x="1533644" y="5410897"/>
            <a:ext cx="4562356" cy="951708"/>
          </a:xfrm>
          <a:solidFill>
            <a:schemeClr val="bg1">
              <a:lumMod val="95000"/>
            </a:schemeClr>
          </a:solidFill>
        </p:spPr>
        <p:txBody>
          <a:bodyPr vert="horz" wrap="square" lIns="182880" tIns="91440" rIns="91440" bIns="91440" rtlCol="0" anchor="ctr">
            <a:noAutofit/>
          </a:bodyPr>
          <a:lstStyle>
            <a:lvl1pPr marL="0" indent="0">
              <a:buNone/>
              <a:defRPr lang="en-US" sz="1800" b="0" i="0"/>
            </a:lvl1pPr>
          </a:lstStyle>
          <a:p>
            <a:pPr marL="228600" lvl="0" indent="-228600"/>
            <a:r>
              <a:rPr lang="en-US"/>
              <a:t>Add text here</a:t>
            </a:r>
          </a:p>
        </p:txBody>
      </p:sp>
      <p:sp>
        <p:nvSpPr>
          <p:cNvPr id="17" name="TextBox 16">
            <a:extLst>
              <a:ext uri="{FF2B5EF4-FFF2-40B4-BE49-F238E27FC236}">
                <a16:creationId xmlns:a16="http://schemas.microsoft.com/office/drawing/2014/main" id="{ADA12DC7-4B59-4237-AE78-99A8D2C50E54}"/>
              </a:ext>
              <a:ext uri="{C183D7F6-B498-43B3-948B-1728B52AA6E4}">
                <adec:decorative xmlns:adec="http://schemas.microsoft.com/office/drawing/2017/decorative" val="1"/>
              </a:ext>
            </a:extLst>
          </p:cNvPr>
          <p:cNvSpPr txBox="1"/>
          <p:nvPr userDrawn="1"/>
        </p:nvSpPr>
        <p:spPr>
          <a:xfrm>
            <a:off x="586050" y="6553042"/>
            <a:ext cx="1188720" cy="184666"/>
          </a:xfrm>
          <a:prstGeom prst="rect">
            <a:avLst/>
          </a:prstGeom>
          <a:noFill/>
        </p:spPr>
        <p:txBody>
          <a:bodyPr wrap="square" lIns="0" tIns="0" rIns="0" bIns="0" rtlCol="0">
            <a:noAutofit/>
          </a:bodyPr>
          <a:lstStyle/>
          <a:p>
            <a:pPr algn="l"/>
            <a:r>
              <a:rPr lang="en-US" sz="1200">
                <a:solidFill>
                  <a:schemeClr val="accent5"/>
                </a:solidFill>
              </a:rPr>
              <a:t>CDS | Academy</a:t>
            </a:r>
          </a:p>
        </p:txBody>
      </p:sp>
    </p:spTree>
    <p:custDataLst>
      <p:tags r:id="rId1"/>
    </p:custDataLst>
    <p:extLst>
      <p:ext uri="{BB962C8B-B14F-4D97-AF65-F5344CB8AC3E}">
        <p14:creationId xmlns:p14="http://schemas.microsoft.com/office/powerpoint/2010/main" val="2546089945"/>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_Title and text side by side">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94D53CD9-E6D0-42C7-95CF-F2277BDECB2D}"/>
              </a:ext>
              <a:ext uri="{C183D7F6-B498-43B3-948B-1728B52AA6E4}">
                <adec:decorative xmlns:adec="http://schemas.microsoft.com/office/drawing/2017/decorative" val="1"/>
              </a:ext>
            </a:extLst>
          </p:cNvPr>
          <p:cNvSpPr>
            <a:spLocks noGrp="1"/>
          </p:cNvSpPr>
          <p:nvPr>
            <p:ph type="pic" sz="quarter" idx="13" hasCustomPrompt="1"/>
          </p:nvPr>
        </p:nvSpPr>
        <p:spPr bwMode="gray">
          <a:xfrm>
            <a:off x="1" y="0"/>
            <a:ext cx="4938314" cy="6858000"/>
          </a:xfrm>
          <a:blipFill>
            <a:blip r:embed="rId3"/>
            <a:stretch>
              <a:fillRect/>
            </a:stretch>
          </a:blipFill>
        </p:spPr>
        <p:txBody>
          <a:bodyPr lIns="0" tIns="0" rIns="0" bIns="731520" anchor="ctr" anchorCtr="0">
            <a:noAutofit/>
          </a:bodyPr>
          <a:lstStyle>
            <a:lvl1pPr marL="0" indent="0" algn="ctr">
              <a:lnSpc>
                <a:spcPct val="100000"/>
              </a:lnSpc>
              <a:buNone/>
              <a:defRPr sz="9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337257" y="446543"/>
            <a:ext cx="3183637" cy="553998"/>
          </a:xfrm>
        </p:spPr>
        <p:txBody>
          <a:bodyPr anchor="ctr"/>
          <a:lstStyle>
            <a:lvl1pPr>
              <a:defRPr>
                <a:solidFill>
                  <a:schemeClr val="tx1">
                    <a:lumMod val="95000"/>
                    <a:lumOff val="5000"/>
                  </a:schemeClr>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hasCustomPrompt="1"/>
          </p:nvPr>
        </p:nvSpPr>
        <p:spPr>
          <a:xfrm>
            <a:off x="5338916" y="1317526"/>
            <a:ext cx="6361471" cy="5024284"/>
          </a:xfrm>
        </p:spPr>
        <p:txBody>
          <a:bodyPr anchor="t" anchorCtr="0">
            <a:noAutofit/>
          </a:bodyPr>
          <a:lstStyle>
            <a:lvl1pPr marL="514350" indent="-514350">
              <a:spcAft>
                <a:spcPts val="1200"/>
              </a:spcAft>
              <a:buFont typeface="+mj-lt"/>
              <a:buAutoNum type="arabicPeriod"/>
              <a:defRPr sz="2800"/>
            </a:lvl1pPr>
            <a:lvl2pPr marL="228600" indent="0">
              <a:buNone/>
              <a:defRPr/>
            </a:lvl2pPr>
          </a:lstStyle>
          <a:p>
            <a:pPr lvl="0"/>
            <a:r>
              <a:rPr lang="en-US"/>
              <a:t>Add text here</a:t>
            </a:r>
          </a:p>
          <a:p>
            <a:pPr lvl="0"/>
            <a:r>
              <a:rPr lang="en-US"/>
              <a:t>Add text here</a:t>
            </a:r>
          </a:p>
          <a:p>
            <a:pPr lvl="0"/>
            <a:r>
              <a:rPr lang="en-US"/>
              <a:t>Add text here</a:t>
            </a:r>
          </a:p>
          <a:p>
            <a:pPr lvl="0"/>
            <a:r>
              <a:rPr lang="en-US"/>
              <a:t>Add text here</a:t>
            </a:r>
          </a:p>
          <a:p>
            <a:pPr lvl="0"/>
            <a:r>
              <a:rPr lang="en-US"/>
              <a:t>Add text here</a:t>
            </a:r>
          </a:p>
        </p:txBody>
      </p:sp>
    </p:spTree>
    <p:custDataLst>
      <p:tags r:id="rId1"/>
    </p:custDataLst>
    <p:extLst>
      <p:ext uri="{BB962C8B-B14F-4D97-AF65-F5344CB8AC3E}">
        <p14:creationId xmlns:p14="http://schemas.microsoft.com/office/powerpoint/2010/main" val="6402528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42537564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78062257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2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85421515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_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8478490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_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28918978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2624004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7" name="Footer Placeholder 3">
            <a:extLst>
              <a:ext uri="{FF2B5EF4-FFF2-40B4-BE49-F238E27FC236}">
                <a16:creationId xmlns:a16="http://schemas.microsoft.com/office/drawing/2014/main" id="{B562E3BF-8E6D-442E-BA68-195F24457CFE}"/>
              </a:ext>
            </a:extLst>
          </p:cNvPr>
          <p:cNvSpPr txBox="1">
            <a:spLocks/>
          </p:cNvSpPr>
          <p:nvPr userDrawn="1"/>
        </p:nvSpPr>
        <p:spPr>
          <a:xfrm>
            <a:off x="1800860" y="6493932"/>
            <a:ext cx="3025140" cy="325968"/>
          </a:xfrm>
          <a:prstGeom prst="rect">
            <a:avLst/>
          </a:prstGeom>
        </p:spPr>
        <p:txBody>
          <a:bodyPr vert="horz" lIns="91440" tIns="45720" rIns="91440" bIns="45720" rtlCol="0" anchor="ctr"/>
          <a:lstStyle>
            <a:defPPr>
              <a:defRPr lang="en-US"/>
            </a:defPPr>
            <a:lvl1pPr marL="0" algn="l" defTabSz="914400" rtl="0" eaLnBrk="1" latinLnBrk="0" hangingPunct="1">
              <a:defRPr sz="1050" b="0" i="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tint val="75000"/>
                  </a:prstClr>
                </a:solidFill>
                <a:effectLst/>
                <a:uLnTx/>
                <a:uFillTx/>
                <a:latin typeface="Segoe UI" panose="020B0502040204020203" pitchFamily="34" charset="0"/>
                <a:ea typeface="+mn-ea"/>
                <a:cs typeface="Segoe UI" panose="020B0502040204020203" pitchFamily="34" charset="0"/>
              </a:rPr>
              <a:t>FY20 CNET Office Attach Widget Pitch Deck</a:t>
            </a:r>
          </a:p>
        </p:txBody>
      </p:sp>
      <p:pic>
        <p:nvPicPr>
          <p:cNvPr id="8" name="Picture 7" descr="A close up of a sign&#10;&#10;Description automatically generated">
            <a:extLst>
              <a:ext uri="{FF2B5EF4-FFF2-40B4-BE49-F238E27FC236}">
                <a16:creationId xmlns:a16="http://schemas.microsoft.com/office/drawing/2014/main" id="{C4993256-B214-4B4B-8BC9-DB663AD070A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496877" y="141995"/>
            <a:ext cx="446259" cy="446259"/>
          </a:xfrm>
          <a:prstGeom prst="rect">
            <a:avLst/>
          </a:prstGeom>
        </p:spPr>
      </p:pic>
    </p:spTree>
    <p:custDataLst>
      <p:tags r:id="rId1"/>
    </p:custDataLst>
    <p:extLst>
      <p:ext uri="{BB962C8B-B14F-4D97-AF65-F5344CB8AC3E}">
        <p14:creationId xmlns:p14="http://schemas.microsoft.com/office/powerpoint/2010/main" val="41654166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5 Metro List">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C59C8FEF-227C-486D-9C46-2EE7C9CB2F46}"/>
              </a:ext>
              <a:ext uri="{C183D7F6-B498-43B3-948B-1728B52AA6E4}">
                <adec:decorative xmlns:adec="http://schemas.microsoft.com/office/drawing/2017/decorative" val="1"/>
              </a:ext>
            </a:extLst>
          </p:cNvPr>
          <p:cNvSpPr>
            <a:spLocks noGrp="1"/>
          </p:cNvSpPr>
          <p:nvPr>
            <p:ph type="pic" sz="quarter" idx="11" hasCustomPrompt="1"/>
          </p:nvPr>
        </p:nvSpPr>
        <p:spPr bwMode="gray">
          <a:xfrm>
            <a:off x="6096001" y="1348064"/>
            <a:ext cx="5682558" cy="5014541"/>
          </a:xfrm>
          <a:blipFill>
            <a:blip r:embed="rId3"/>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7F756D44-E6A4-4DB9-8FD9-369F9DB10732}"/>
              </a:ext>
            </a:extLst>
          </p:cNvPr>
          <p:cNvSpPr>
            <a:spLocks noGrp="1"/>
          </p:cNvSpPr>
          <p:nvPr>
            <p:ph type="title"/>
          </p:nvPr>
        </p:nvSpPr>
        <p:spPr>
          <a:xfrm>
            <a:off x="588262" y="457200"/>
            <a:ext cx="11190297" cy="553998"/>
          </a:xfrm>
        </p:spPr>
        <p:txBody>
          <a:bodyPr/>
          <a:lstStyle/>
          <a:p>
            <a:r>
              <a:rPr lang="en-US"/>
              <a:t>Click to edit Master title style</a:t>
            </a:r>
          </a:p>
        </p:txBody>
      </p:sp>
      <p:sp>
        <p:nvSpPr>
          <p:cNvPr id="4" name="Text Placeholder 12">
            <a:extLst>
              <a:ext uri="{FF2B5EF4-FFF2-40B4-BE49-F238E27FC236}">
                <a16:creationId xmlns:a16="http://schemas.microsoft.com/office/drawing/2014/main" id="{7263140F-4DA8-49B8-9527-D73CF740ADAA}"/>
              </a:ext>
            </a:extLst>
          </p:cNvPr>
          <p:cNvSpPr>
            <a:spLocks noGrp="1"/>
          </p:cNvSpPr>
          <p:nvPr>
            <p:ph type="body" sz="quarter" idx="20" hasCustomPrompt="1"/>
          </p:nvPr>
        </p:nvSpPr>
        <p:spPr>
          <a:xfrm>
            <a:off x="578081" y="1356048"/>
            <a:ext cx="955564" cy="955700"/>
          </a:xfrm>
          <a:solidFill>
            <a:schemeClr val="accent2"/>
          </a:solidFill>
        </p:spPr>
        <p:txBody>
          <a:bodyPr lIns="91440" rIns="91440" anchor="ctr">
            <a:noAutofit/>
          </a:bodyPr>
          <a:lstStyle>
            <a:lvl1pPr marL="0" indent="0" algn="ctr">
              <a:buNone/>
              <a:defRPr sz="3333">
                <a:solidFill>
                  <a:schemeClr val="bg1"/>
                </a:solidFill>
              </a:defRPr>
            </a:lvl1pPr>
          </a:lstStyle>
          <a:p>
            <a:pPr lvl="0"/>
            <a:r>
              <a:rPr lang="en-US"/>
              <a:t>No.</a:t>
            </a:r>
          </a:p>
        </p:txBody>
      </p:sp>
      <p:sp>
        <p:nvSpPr>
          <p:cNvPr id="5" name="Text Placeholder 12">
            <a:extLst>
              <a:ext uri="{FF2B5EF4-FFF2-40B4-BE49-F238E27FC236}">
                <a16:creationId xmlns:a16="http://schemas.microsoft.com/office/drawing/2014/main" id="{DB57AAC0-1AA4-4630-B404-22D80B71F4D3}"/>
              </a:ext>
            </a:extLst>
          </p:cNvPr>
          <p:cNvSpPr>
            <a:spLocks noGrp="1"/>
          </p:cNvSpPr>
          <p:nvPr>
            <p:ph type="body" sz="quarter" idx="21" hasCustomPrompt="1"/>
          </p:nvPr>
        </p:nvSpPr>
        <p:spPr>
          <a:xfrm>
            <a:off x="578081" y="2368762"/>
            <a:ext cx="955564" cy="955700"/>
          </a:xfrm>
          <a:solidFill>
            <a:schemeClr val="accent2"/>
          </a:solidFill>
        </p:spPr>
        <p:txBody>
          <a:bodyPr lIns="91440" rIns="91440" anchor="ctr">
            <a:noAutofit/>
          </a:bodyPr>
          <a:lstStyle>
            <a:lvl1pPr marL="0" indent="0" algn="ctr">
              <a:buNone/>
              <a:defRPr sz="3333">
                <a:solidFill>
                  <a:schemeClr val="bg1"/>
                </a:solidFill>
              </a:defRPr>
            </a:lvl1pPr>
          </a:lstStyle>
          <a:p>
            <a:pPr lvl="0"/>
            <a:r>
              <a:rPr lang="en-US"/>
              <a:t>No.</a:t>
            </a:r>
          </a:p>
        </p:txBody>
      </p:sp>
      <p:sp>
        <p:nvSpPr>
          <p:cNvPr id="6" name="Text Placeholder 12">
            <a:extLst>
              <a:ext uri="{FF2B5EF4-FFF2-40B4-BE49-F238E27FC236}">
                <a16:creationId xmlns:a16="http://schemas.microsoft.com/office/drawing/2014/main" id="{A5CBC882-740C-4493-B1B1-6C598BC9EEB7}"/>
              </a:ext>
            </a:extLst>
          </p:cNvPr>
          <p:cNvSpPr>
            <a:spLocks noGrp="1"/>
          </p:cNvSpPr>
          <p:nvPr>
            <p:ph type="body" sz="quarter" idx="22" hasCustomPrompt="1"/>
          </p:nvPr>
        </p:nvSpPr>
        <p:spPr>
          <a:xfrm>
            <a:off x="578081" y="3381476"/>
            <a:ext cx="955564" cy="955700"/>
          </a:xfrm>
          <a:solidFill>
            <a:schemeClr val="accent2"/>
          </a:solidFill>
        </p:spPr>
        <p:txBody>
          <a:bodyPr lIns="91440" rIns="91440" anchor="ctr">
            <a:noAutofit/>
          </a:bodyPr>
          <a:lstStyle>
            <a:lvl1pPr marL="0" indent="0" algn="ctr">
              <a:buNone/>
              <a:defRPr sz="3333">
                <a:solidFill>
                  <a:schemeClr val="bg1"/>
                </a:solidFill>
              </a:defRPr>
            </a:lvl1pPr>
          </a:lstStyle>
          <a:p>
            <a:pPr lvl="0"/>
            <a:r>
              <a:rPr lang="en-US"/>
              <a:t>No.</a:t>
            </a:r>
          </a:p>
        </p:txBody>
      </p:sp>
      <p:sp>
        <p:nvSpPr>
          <p:cNvPr id="7" name="Text Placeholder 12">
            <a:extLst>
              <a:ext uri="{FF2B5EF4-FFF2-40B4-BE49-F238E27FC236}">
                <a16:creationId xmlns:a16="http://schemas.microsoft.com/office/drawing/2014/main" id="{B1944A56-3D63-4D7A-B936-AD4084B6683B}"/>
              </a:ext>
            </a:extLst>
          </p:cNvPr>
          <p:cNvSpPr>
            <a:spLocks noGrp="1"/>
          </p:cNvSpPr>
          <p:nvPr>
            <p:ph type="body" sz="quarter" idx="23" hasCustomPrompt="1"/>
          </p:nvPr>
        </p:nvSpPr>
        <p:spPr>
          <a:xfrm>
            <a:off x="578081" y="4394190"/>
            <a:ext cx="955564" cy="955700"/>
          </a:xfrm>
          <a:solidFill>
            <a:schemeClr val="accent2"/>
          </a:solidFill>
        </p:spPr>
        <p:txBody>
          <a:bodyPr lIns="91440" rIns="91440" anchor="ctr">
            <a:noAutofit/>
          </a:bodyPr>
          <a:lstStyle>
            <a:lvl1pPr marL="0" indent="0" algn="ctr">
              <a:buNone/>
              <a:defRPr sz="3333">
                <a:solidFill>
                  <a:schemeClr val="bg1"/>
                </a:solidFill>
              </a:defRPr>
            </a:lvl1pPr>
          </a:lstStyle>
          <a:p>
            <a:pPr lvl="0"/>
            <a:r>
              <a:rPr lang="en-US"/>
              <a:t>No.</a:t>
            </a:r>
          </a:p>
        </p:txBody>
      </p:sp>
      <p:sp>
        <p:nvSpPr>
          <p:cNvPr id="8" name="Text Placeholder 12">
            <a:extLst>
              <a:ext uri="{FF2B5EF4-FFF2-40B4-BE49-F238E27FC236}">
                <a16:creationId xmlns:a16="http://schemas.microsoft.com/office/drawing/2014/main" id="{75B7BFA6-B399-4782-AE67-683C4EB218E5}"/>
              </a:ext>
            </a:extLst>
          </p:cNvPr>
          <p:cNvSpPr>
            <a:spLocks noGrp="1"/>
          </p:cNvSpPr>
          <p:nvPr>
            <p:ph type="body" sz="quarter" idx="24" hasCustomPrompt="1"/>
          </p:nvPr>
        </p:nvSpPr>
        <p:spPr>
          <a:xfrm>
            <a:off x="578081" y="5406905"/>
            <a:ext cx="955564" cy="955700"/>
          </a:xfrm>
          <a:solidFill>
            <a:schemeClr val="accent2"/>
          </a:solidFill>
        </p:spPr>
        <p:txBody>
          <a:bodyPr lIns="91440" rIns="91440" anchor="ctr">
            <a:noAutofit/>
          </a:bodyPr>
          <a:lstStyle>
            <a:lvl1pPr marL="0" indent="0" algn="ctr">
              <a:buNone/>
              <a:defRPr sz="3333">
                <a:solidFill>
                  <a:schemeClr val="bg1"/>
                </a:solidFill>
              </a:defRPr>
            </a:lvl1pPr>
          </a:lstStyle>
          <a:p>
            <a:pPr lvl="0"/>
            <a:r>
              <a:rPr lang="en-US"/>
              <a:t>No.</a:t>
            </a:r>
          </a:p>
        </p:txBody>
      </p:sp>
      <p:sp>
        <p:nvSpPr>
          <p:cNvPr id="9" name="Text Placeholder 16">
            <a:extLst>
              <a:ext uri="{FF2B5EF4-FFF2-40B4-BE49-F238E27FC236}">
                <a16:creationId xmlns:a16="http://schemas.microsoft.com/office/drawing/2014/main" id="{A010CC27-407C-45FF-B17F-28F298A926B2}"/>
              </a:ext>
            </a:extLst>
          </p:cNvPr>
          <p:cNvSpPr>
            <a:spLocks noGrp="1"/>
          </p:cNvSpPr>
          <p:nvPr>
            <p:ph type="body" sz="quarter" idx="25" hasCustomPrompt="1"/>
          </p:nvPr>
        </p:nvSpPr>
        <p:spPr>
          <a:xfrm>
            <a:off x="1533644" y="1356049"/>
            <a:ext cx="4562356" cy="947714"/>
          </a:xfrm>
          <a:solidFill>
            <a:schemeClr val="bg1">
              <a:lumMod val="95000"/>
            </a:schemeClr>
          </a:solidFill>
        </p:spPr>
        <p:txBody>
          <a:bodyPr lIns="182880" tIns="91440" rIns="91440" bIns="91440" anchor="ctr">
            <a:noAutofit/>
          </a:bodyPr>
          <a:lstStyle>
            <a:lvl1pPr marL="0" indent="0">
              <a:buFont typeface="Arial" panose="020B0604020202020204" pitchFamily="34" charset="0"/>
              <a:buNone/>
              <a:defRPr sz="1800" b="0" i="0">
                <a:latin typeface="+mn-lt"/>
              </a:defRPr>
            </a:lvl1pPr>
            <a:lvl5pPr>
              <a:defRPr/>
            </a:lvl5pPr>
          </a:lstStyle>
          <a:p>
            <a:pPr lvl="0"/>
            <a:r>
              <a:rPr lang="en-US"/>
              <a:t>Add text here</a:t>
            </a:r>
          </a:p>
        </p:txBody>
      </p:sp>
      <p:sp>
        <p:nvSpPr>
          <p:cNvPr id="10" name="Text Placeholder 16">
            <a:extLst>
              <a:ext uri="{FF2B5EF4-FFF2-40B4-BE49-F238E27FC236}">
                <a16:creationId xmlns:a16="http://schemas.microsoft.com/office/drawing/2014/main" id="{0DA951F5-97FF-4BB4-9419-775660DCF9C1}"/>
              </a:ext>
            </a:extLst>
          </p:cNvPr>
          <p:cNvSpPr>
            <a:spLocks noGrp="1"/>
          </p:cNvSpPr>
          <p:nvPr>
            <p:ph type="body" sz="quarter" idx="26" hasCustomPrompt="1"/>
          </p:nvPr>
        </p:nvSpPr>
        <p:spPr>
          <a:xfrm>
            <a:off x="1533644" y="3381476"/>
            <a:ext cx="4562356" cy="947715"/>
          </a:xfrm>
          <a:solidFill>
            <a:schemeClr val="bg1">
              <a:lumMod val="95000"/>
            </a:schemeClr>
          </a:solidFill>
        </p:spPr>
        <p:txBody>
          <a:bodyPr vert="horz" wrap="square" lIns="182880" tIns="91440" rIns="91440" bIns="91440" rtlCol="0" anchor="ctr">
            <a:noAutofit/>
          </a:bodyPr>
          <a:lstStyle>
            <a:lvl1pPr marL="0" indent="0">
              <a:buFont typeface="Arial" panose="020B0604020202020204" pitchFamily="34" charset="0"/>
              <a:buNone/>
              <a:defRPr lang="en-US" sz="1800" b="0" i="0"/>
            </a:lvl1pPr>
          </a:lstStyle>
          <a:p>
            <a:pPr marL="228600" lvl="0" indent="-228600"/>
            <a:r>
              <a:rPr lang="en-US"/>
              <a:t>Add text here</a:t>
            </a:r>
          </a:p>
        </p:txBody>
      </p:sp>
      <p:sp>
        <p:nvSpPr>
          <p:cNvPr id="11" name="Text Placeholder 16">
            <a:extLst>
              <a:ext uri="{FF2B5EF4-FFF2-40B4-BE49-F238E27FC236}">
                <a16:creationId xmlns:a16="http://schemas.microsoft.com/office/drawing/2014/main" id="{B50D17A1-325E-4019-803B-5EB7ABEF4669}"/>
              </a:ext>
            </a:extLst>
          </p:cNvPr>
          <p:cNvSpPr>
            <a:spLocks noGrp="1"/>
          </p:cNvSpPr>
          <p:nvPr>
            <p:ph type="body" sz="quarter" idx="27" hasCustomPrompt="1"/>
          </p:nvPr>
        </p:nvSpPr>
        <p:spPr>
          <a:xfrm>
            <a:off x="1533644" y="2368762"/>
            <a:ext cx="4562356" cy="951707"/>
          </a:xfrm>
          <a:solidFill>
            <a:schemeClr val="bg1">
              <a:lumMod val="95000"/>
            </a:schemeClr>
          </a:solidFill>
        </p:spPr>
        <p:txBody>
          <a:bodyPr vert="horz" wrap="square" lIns="182880" tIns="91440" rIns="91440" bIns="91440" rtlCol="0" anchor="ctr">
            <a:noAutofit/>
          </a:bodyPr>
          <a:lstStyle>
            <a:lvl1pPr marL="0" indent="0">
              <a:buNone/>
              <a:defRPr lang="en-US" sz="1800" b="0" i="0"/>
            </a:lvl1pPr>
          </a:lstStyle>
          <a:p>
            <a:pPr marL="228600" lvl="0" indent="-228600"/>
            <a:r>
              <a:rPr lang="en-US"/>
              <a:t>Add text here</a:t>
            </a:r>
          </a:p>
        </p:txBody>
      </p:sp>
      <p:sp>
        <p:nvSpPr>
          <p:cNvPr id="12" name="Text Placeholder 16">
            <a:extLst>
              <a:ext uri="{FF2B5EF4-FFF2-40B4-BE49-F238E27FC236}">
                <a16:creationId xmlns:a16="http://schemas.microsoft.com/office/drawing/2014/main" id="{A794A767-C533-484E-98F9-33D3599E94F7}"/>
              </a:ext>
            </a:extLst>
          </p:cNvPr>
          <p:cNvSpPr>
            <a:spLocks noGrp="1"/>
          </p:cNvSpPr>
          <p:nvPr>
            <p:ph type="body" sz="quarter" idx="28" hasCustomPrompt="1"/>
          </p:nvPr>
        </p:nvSpPr>
        <p:spPr>
          <a:xfrm>
            <a:off x="1533644" y="4398183"/>
            <a:ext cx="4562356" cy="947715"/>
          </a:xfrm>
          <a:solidFill>
            <a:schemeClr val="bg1">
              <a:lumMod val="95000"/>
            </a:schemeClr>
          </a:solidFill>
        </p:spPr>
        <p:txBody>
          <a:bodyPr vert="horz" wrap="square" lIns="182880" tIns="91440" rIns="91440" bIns="91440" rtlCol="0" anchor="ctr">
            <a:noAutofit/>
          </a:bodyPr>
          <a:lstStyle>
            <a:lvl1pPr marL="0" indent="0">
              <a:buNone/>
              <a:defRPr lang="en-US" sz="1800" b="0" i="0"/>
            </a:lvl1pPr>
          </a:lstStyle>
          <a:p>
            <a:pPr marL="228600" lvl="0" indent="-228600"/>
            <a:r>
              <a:rPr lang="en-US"/>
              <a:t>Add text here</a:t>
            </a:r>
          </a:p>
        </p:txBody>
      </p:sp>
      <p:sp>
        <p:nvSpPr>
          <p:cNvPr id="13" name="Text Placeholder 16">
            <a:extLst>
              <a:ext uri="{FF2B5EF4-FFF2-40B4-BE49-F238E27FC236}">
                <a16:creationId xmlns:a16="http://schemas.microsoft.com/office/drawing/2014/main" id="{46FFA547-F37A-4700-B6B7-7B5969B0487A}"/>
              </a:ext>
            </a:extLst>
          </p:cNvPr>
          <p:cNvSpPr>
            <a:spLocks noGrp="1"/>
          </p:cNvSpPr>
          <p:nvPr>
            <p:ph type="body" sz="quarter" idx="29" hasCustomPrompt="1"/>
          </p:nvPr>
        </p:nvSpPr>
        <p:spPr>
          <a:xfrm>
            <a:off x="1533644" y="5410897"/>
            <a:ext cx="4562356" cy="951708"/>
          </a:xfrm>
          <a:solidFill>
            <a:schemeClr val="bg1">
              <a:lumMod val="95000"/>
            </a:schemeClr>
          </a:solidFill>
        </p:spPr>
        <p:txBody>
          <a:bodyPr vert="horz" wrap="square" lIns="182880" tIns="91440" rIns="91440" bIns="91440" rtlCol="0" anchor="ctr">
            <a:noAutofit/>
          </a:bodyPr>
          <a:lstStyle>
            <a:lvl1pPr marL="0" indent="0">
              <a:buNone/>
              <a:defRPr lang="en-US" sz="1800" b="0" i="0"/>
            </a:lvl1pPr>
          </a:lstStyle>
          <a:p>
            <a:pPr marL="228600" lvl="0" indent="-228600"/>
            <a:r>
              <a:rPr lang="en-US"/>
              <a:t>Add text here</a:t>
            </a:r>
          </a:p>
        </p:txBody>
      </p:sp>
    </p:spTree>
    <p:custDataLst>
      <p:tags r:id="rId1"/>
    </p:custDataLst>
    <p:extLst>
      <p:ext uri="{BB962C8B-B14F-4D97-AF65-F5344CB8AC3E}">
        <p14:creationId xmlns:p14="http://schemas.microsoft.com/office/powerpoint/2010/main" val="79427723"/>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les with graphic place hol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2CB6A-7FC1-4C92-A97A-E0987F768004}"/>
              </a:ext>
            </a:extLst>
          </p:cNvPr>
          <p:cNvSpPr>
            <a:spLocks noGrp="1"/>
          </p:cNvSpPr>
          <p:nvPr>
            <p:ph type="title"/>
          </p:nvPr>
        </p:nvSpPr>
        <p:spPr/>
        <p:txBody>
          <a:bodyPr/>
          <a:lstStyle/>
          <a:p>
            <a:r>
              <a:rPr lang="en-US"/>
              <a:t>Click to edit Master title style</a:t>
            </a:r>
          </a:p>
        </p:txBody>
      </p:sp>
      <p:sp>
        <p:nvSpPr>
          <p:cNvPr id="3" name="Text Placeholder 6">
            <a:extLst>
              <a:ext uri="{FF2B5EF4-FFF2-40B4-BE49-F238E27FC236}">
                <a16:creationId xmlns:a16="http://schemas.microsoft.com/office/drawing/2014/main" id="{D5CC2134-69DA-4BAD-B178-48E9476FB7B6}"/>
              </a:ext>
            </a:extLst>
          </p:cNvPr>
          <p:cNvSpPr>
            <a:spLocks noGrp="1"/>
          </p:cNvSpPr>
          <p:nvPr>
            <p:ph type="body" sz="quarter" idx="21" hasCustomPrompt="1"/>
          </p:nvPr>
        </p:nvSpPr>
        <p:spPr>
          <a:xfrm>
            <a:off x="1655896" y="1354955"/>
            <a:ext cx="10087892" cy="1207855"/>
          </a:xfrm>
          <a:solidFill>
            <a:schemeClr val="bg1">
              <a:lumMod val="95000"/>
            </a:schemeClr>
          </a:solidFill>
        </p:spPr>
        <p:txBody>
          <a:bodyPr lIns="182880" tIns="91440" rIns="91440" bIns="91440" anchor="ctr">
            <a:noAutofit/>
          </a:bodyPr>
          <a:lstStyle>
            <a:lvl1pPr marL="0" indent="0">
              <a:buNone/>
              <a:defRPr sz="1961" b="0" i="0">
                <a:latin typeface="+mn-lt"/>
              </a:defRPr>
            </a:lvl1pPr>
          </a:lstStyle>
          <a:p>
            <a:pPr lvl="0"/>
            <a:r>
              <a:rPr lang="en-US"/>
              <a:t>Add text here</a:t>
            </a:r>
          </a:p>
        </p:txBody>
      </p:sp>
      <p:sp>
        <p:nvSpPr>
          <p:cNvPr id="4" name="Rectangle 3">
            <a:extLst>
              <a:ext uri="{FF2B5EF4-FFF2-40B4-BE49-F238E27FC236}">
                <a16:creationId xmlns:a16="http://schemas.microsoft.com/office/drawing/2014/main" id="{3E7BC1DE-40C2-4915-A5AB-03D48BC5FC3D}"/>
              </a:ext>
              <a:ext uri="{C183D7F6-B498-43B3-948B-1728B52AA6E4}">
                <adec:decorative xmlns:adec="http://schemas.microsoft.com/office/drawing/2017/decorative" val="1"/>
              </a:ext>
            </a:extLst>
          </p:cNvPr>
          <p:cNvSpPr/>
          <p:nvPr userDrawn="1"/>
        </p:nvSpPr>
        <p:spPr bwMode="auto">
          <a:xfrm>
            <a:off x="448211" y="5148177"/>
            <a:ext cx="1207685" cy="1207857"/>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89642" rIns="134464" bIns="8964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IN" sz="1765">
              <a:solidFill>
                <a:schemeClr val="bg1"/>
              </a:solidFill>
              <a:ea typeface="Segoe UI" pitchFamily="34" charset="0"/>
              <a:cs typeface="Segoe UI" pitchFamily="34" charset="0"/>
            </a:endParaRPr>
          </a:p>
        </p:txBody>
      </p:sp>
      <p:sp>
        <p:nvSpPr>
          <p:cNvPr id="5" name="Rectangle 4">
            <a:extLst>
              <a:ext uri="{FF2B5EF4-FFF2-40B4-BE49-F238E27FC236}">
                <a16:creationId xmlns:a16="http://schemas.microsoft.com/office/drawing/2014/main" id="{57E3CC03-E549-4528-BA3F-5D31DC853933}"/>
              </a:ext>
              <a:ext uri="{C183D7F6-B498-43B3-948B-1728B52AA6E4}">
                <adec:decorative xmlns:adec="http://schemas.microsoft.com/office/drawing/2017/decorative" val="1"/>
              </a:ext>
            </a:extLst>
          </p:cNvPr>
          <p:cNvSpPr/>
          <p:nvPr userDrawn="1"/>
        </p:nvSpPr>
        <p:spPr bwMode="auto">
          <a:xfrm>
            <a:off x="448211" y="1354951"/>
            <a:ext cx="1207685" cy="120785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89642" rIns="134464" bIns="8964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IN" sz="1765">
              <a:solidFill>
                <a:schemeClr val="bg1"/>
              </a:solidFill>
              <a:ea typeface="Segoe UI" pitchFamily="34" charset="0"/>
              <a:cs typeface="Segoe UI" pitchFamily="34" charset="0"/>
            </a:endParaRPr>
          </a:p>
        </p:txBody>
      </p:sp>
      <p:sp>
        <p:nvSpPr>
          <p:cNvPr id="6" name="Rectangle 5">
            <a:extLst>
              <a:ext uri="{FF2B5EF4-FFF2-40B4-BE49-F238E27FC236}">
                <a16:creationId xmlns:a16="http://schemas.microsoft.com/office/drawing/2014/main" id="{634B8E41-50AE-4E51-9C15-623F872FA6DD}"/>
              </a:ext>
              <a:ext uri="{C183D7F6-B498-43B3-948B-1728B52AA6E4}">
                <adec:decorative xmlns:adec="http://schemas.microsoft.com/office/drawing/2017/decorative" val="1"/>
              </a:ext>
            </a:extLst>
          </p:cNvPr>
          <p:cNvSpPr/>
          <p:nvPr userDrawn="1"/>
        </p:nvSpPr>
        <p:spPr bwMode="auto">
          <a:xfrm>
            <a:off x="448211" y="2619360"/>
            <a:ext cx="1207685" cy="120785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89642" rIns="134464" bIns="8964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IN" sz="1765">
              <a:solidFill>
                <a:schemeClr val="bg1"/>
              </a:solidFill>
              <a:ea typeface="Segoe UI" pitchFamily="34" charset="0"/>
              <a:cs typeface="Segoe UI" pitchFamily="34" charset="0"/>
            </a:endParaRPr>
          </a:p>
        </p:txBody>
      </p:sp>
      <p:sp>
        <p:nvSpPr>
          <p:cNvPr id="7" name="Rectangle 6">
            <a:extLst>
              <a:ext uri="{FF2B5EF4-FFF2-40B4-BE49-F238E27FC236}">
                <a16:creationId xmlns:a16="http://schemas.microsoft.com/office/drawing/2014/main" id="{3A5F406B-AF0A-4EDB-AEEA-CFFCFF8FF3B0}"/>
              </a:ext>
              <a:ext uri="{C183D7F6-B498-43B3-948B-1728B52AA6E4}">
                <adec:decorative xmlns:adec="http://schemas.microsoft.com/office/drawing/2017/decorative" val="1"/>
              </a:ext>
            </a:extLst>
          </p:cNvPr>
          <p:cNvSpPr/>
          <p:nvPr userDrawn="1"/>
        </p:nvSpPr>
        <p:spPr bwMode="auto">
          <a:xfrm>
            <a:off x="448211" y="3883769"/>
            <a:ext cx="1207685" cy="1207857"/>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89642" rIns="134464" bIns="8964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IN" sz="1765">
              <a:solidFill>
                <a:schemeClr val="bg1"/>
              </a:solidFill>
              <a:ea typeface="Segoe UI" pitchFamily="34" charset="0"/>
              <a:cs typeface="Segoe UI" pitchFamily="34" charset="0"/>
            </a:endParaRPr>
          </a:p>
        </p:txBody>
      </p:sp>
      <p:sp>
        <p:nvSpPr>
          <p:cNvPr id="8" name="Picture Placeholder 22">
            <a:extLst>
              <a:ext uri="{FF2B5EF4-FFF2-40B4-BE49-F238E27FC236}">
                <a16:creationId xmlns:a16="http://schemas.microsoft.com/office/drawing/2014/main" id="{622A4380-6999-4799-8477-298F171FE862}"/>
              </a:ext>
              <a:ext uri="{C183D7F6-B498-43B3-948B-1728B52AA6E4}">
                <adec:decorative xmlns:adec="http://schemas.microsoft.com/office/drawing/2017/decorative" val="1"/>
              </a:ext>
            </a:extLst>
          </p:cNvPr>
          <p:cNvSpPr>
            <a:spLocks noGrp="1"/>
          </p:cNvSpPr>
          <p:nvPr>
            <p:ph type="pic" sz="quarter" idx="16" hasCustomPrompt="1"/>
          </p:nvPr>
        </p:nvSpPr>
        <p:spPr>
          <a:xfrm>
            <a:off x="719402" y="1626183"/>
            <a:ext cx="665305" cy="665400"/>
          </a:xfrm>
        </p:spPr>
        <p:txBody>
          <a:bodyPr anchor="ctr"/>
          <a:lstStyle>
            <a:lvl1pPr marL="0" indent="0" algn="ctr">
              <a:buNone/>
              <a:defRPr sz="1176">
                <a:solidFill>
                  <a:schemeClr val="bg1"/>
                </a:solidFill>
              </a:defRPr>
            </a:lvl1pPr>
          </a:lstStyle>
          <a:p>
            <a:r>
              <a:rPr lang="en-US"/>
              <a:t>Insert Icon</a:t>
            </a:r>
          </a:p>
        </p:txBody>
      </p:sp>
      <p:sp>
        <p:nvSpPr>
          <p:cNvPr id="9" name="Picture Placeholder 22">
            <a:extLst>
              <a:ext uri="{FF2B5EF4-FFF2-40B4-BE49-F238E27FC236}">
                <a16:creationId xmlns:a16="http://schemas.microsoft.com/office/drawing/2014/main" id="{90236009-CD8F-4A0F-B220-0CBF5C0152DC}"/>
              </a:ext>
              <a:ext uri="{C183D7F6-B498-43B3-948B-1728B52AA6E4}">
                <adec:decorative xmlns:adec="http://schemas.microsoft.com/office/drawing/2017/decorative" val="1"/>
              </a:ext>
            </a:extLst>
          </p:cNvPr>
          <p:cNvSpPr>
            <a:spLocks noGrp="1"/>
          </p:cNvSpPr>
          <p:nvPr>
            <p:ph type="pic" sz="quarter" idx="17" hasCustomPrompt="1"/>
          </p:nvPr>
        </p:nvSpPr>
        <p:spPr>
          <a:xfrm>
            <a:off x="719402" y="2890590"/>
            <a:ext cx="665305" cy="665400"/>
          </a:xfrm>
        </p:spPr>
        <p:txBody>
          <a:bodyPr anchor="ctr"/>
          <a:lstStyle>
            <a:lvl1pPr marL="0" indent="0" algn="ctr">
              <a:buNone/>
              <a:defRPr sz="1176">
                <a:solidFill>
                  <a:schemeClr val="bg1"/>
                </a:solidFill>
              </a:defRPr>
            </a:lvl1pPr>
          </a:lstStyle>
          <a:p>
            <a:r>
              <a:rPr lang="en-US"/>
              <a:t>Insert Icon</a:t>
            </a:r>
          </a:p>
        </p:txBody>
      </p:sp>
      <p:sp>
        <p:nvSpPr>
          <p:cNvPr id="10" name="Picture Placeholder 22">
            <a:extLst>
              <a:ext uri="{FF2B5EF4-FFF2-40B4-BE49-F238E27FC236}">
                <a16:creationId xmlns:a16="http://schemas.microsoft.com/office/drawing/2014/main" id="{4AA6E3F2-6B53-410D-BB51-D719E920A127}"/>
              </a:ext>
              <a:ext uri="{C183D7F6-B498-43B3-948B-1728B52AA6E4}">
                <adec:decorative xmlns:adec="http://schemas.microsoft.com/office/drawing/2017/decorative" val="1"/>
              </a:ext>
            </a:extLst>
          </p:cNvPr>
          <p:cNvSpPr>
            <a:spLocks noGrp="1"/>
          </p:cNvSpPr>
          <p:nvPr>
            <p:ph type="pic" sz="quarter" idx="18" hasCustomPrompt="1"/>
          </p:nvPr>
        </p:nvSpPr>
        <p:spPr>
          <a:xfrm>
            <a:off x="719402" y="5419406"/>
            <a:ext cx="665305" cy="665400"/>
          </a:xfrm>
        </p:spPr>
        <p:txBody>
          <a:bodyPr anchor="ctr"/>
          <a:lstStyle>
            <a:lvl1pPr marL="0" indent="0" algn="ctr">
              <a:buNone/>
              <a:defRPr sz="1176">
                <a:solidFill>
                  <a:schemeClr val="bg1"/>
                </a:solidFill>
              </a:defRPr>
            </a:lvl1pPr>
          </a:lstStyle>
          <a:p>
            <a:r>
              <a:rPr lang="en-US"/>
              <a:t>Insert Icon</a:t>
            </a:r>
          </a:p>
        </p:txBody>
      </p:sp>
      <p:sp>
        <p:nvSpPr>
          <p:cNvPr id="11" name="Picture Placeholder 22">
            <a:extLst>
              <a:ext uri="{FF2B5EF4-FFF2-40B4-BE49-F238E27FC236}">
                <a16:creationId xmlns:a16="http://schemas.microsoft.com/office/drawing/2014/main" id="{9E87EEC8-02BE-4B79-BF54-A822F2B718E2}"/>
              </a:ext>
              <a:ext uri="{C183D7F6-B498-43B3-948B-1728B52AA6E4}">
                <adec:decorative xmlns:adec="http://schemas.microsoft.com/office/drawing/2017/decorative" val="1"/>
              </a:ext>
            </a:extLst>
          </p:cNvPr>
          <p:cNvSpPr>
            <a:spLocks noGrp="1"/>
          </p:cNvSpPr>
          <p:nvPr>
            <p:ph type="pic" sz="quarter" idx="19" hasCustomPrompt="1"/>
          </p:nvPr>
        </p:nvSpPr>
        <p:spPr>
          <a:xfrm>
            <a:off x="719400" y="4153941"/>
            <a:ext cx="665305" cy="667512"/>
          </a:xfrm>
        </p:spPr>
        <p:txBody>
          <a:bodyPr anchor="ctr"/>
          <a:lstStyle>
            <a:lvl1pPr marL="0" indent="0" algn="ctr">
              <a:buNone/>
              <a:defRPr sz="1176">
                <a:solidFill>
                  <a:schemeClr val="tx1">
                    <a:lumMod val="95000"/>
                    <a:lumOff val="5000"/>
                  </a:schemeClr>
                </a:solidFill>
              </a:defRPr>
            </a:lvl1pPr>
          </a:lstStyle>
          <a:p>
            <a:r>
              <a:rPr lang="en-US"/>
              <a:t>Insert Icon</a:t>
            </a:r>
          </a:p>
        </p:txBody>
      </p:sp>
      <p:sp>
        <p:nvSpPr>
          <p:cNvPr id="12" name="Text Placeholder 6">
            <a:extLst>
              <a:ext uri="{FF2B5EF4-FFF2-40B4-BE49-F238E27FC236}">
                <a16:creationId xmlns:a16="http://schemas.microsoft.com/office/drawing/2014/main" id="{FF62CD82-3842-43BE-B198-ECEB6CB3DCA5}"/>
              </a:ext>
            </a:extLst>
          </p:cNvPr>
          <p:cNvSpPr>
            <a:spLocks noGrp="1"/>
          </p:cNvSpPr>
          <p:nvPr>
            <p:ph type="body" sz="quarter" idx="22" hasCustomPrompt="1"/>
          </p:nvPr>
        </p:nvSpPr>
        <p:spPr>
          <a:xfrm>
            <a:off x="1655896" y="2619363"/>
            <a:ext cx="10087892" cy="1207855"/>
          </a:xfrm>
          <a:solidFill>
            <a:schemeClr val="bg1">
              <a:lumMod val="95000"/>
            </a:schemeClr>
          </a:solidFill>
        </p:spPr>
        <p:txBody>
          <a:bodyPr lIns="182880" tIns="91440" rIns="91440" bIns="91440" anchor="ctr">
            <a:noAutofit/>
          </a:bodyPr>
          <a:lstStyle>
            <a:lvl1pPr marL="0" indent="0">
              <a:buNone/>
              <a:defRPr sz="1961" b="0" i="0">
                <a:latin typeface="+mn-lt"/>
              </a:defRPr>
            </a:lvl1pPr>
          </a:lstStyle>
          <a:p>
            <a:pPr lvl="0"/>
            <a:r>
              <a:rPr lang="en-US"/>
              <a:t>Add text here</a:t>
            </a:r>
          </a:p>
        </p:txBody>
      </p:sp>
      <p:sp>
        <p:nvSpPr>
          <p:cNvPr id="13" name="Text Placeholder 6">
            <a:extLst>
              <a:ext uri="{FF2B5EF4-FFF2-40B4-BE49-F238E27FC236}">
                <a16:creationId xmlns:a16="http://schemas.microsoft.com/office/drawing/2014/main" id="{3431B7AE-19C3-44DE-8C90-E8D39AC8BB69}"/>
              </a:ext>
            </a:extLst>
          </p:cNvPr>
          <p:cNvSpPr>
            <a:spLocks noGrp="1"/>
          </p:cNvSpPr>
          <p:nvPr>
            <p:ph type="body" sz="quarter" idx="23" hasCustomPrompt="1"/>
          </p:nvPr>
        </p:nvSpPr>
        <p:spPr>
          <a:xfrm>
            <a:off x="1655896" y="3883771"/>
            <a:ext cx="10087892" cy="1207855"/>
          </a:xfrm>
          <a:solidFill>
            <a:schemeClr val="bg1">
              <a:lumMod val="95000"/>
            </a:schemeClr>
          </a:solidFill>
        </p:spPr>
        <p:txBody>
          <a:bodyPr lIns="182880" tIns="91440" rIns="91440" bIns="91440" anchor="ctr">
            <a:noAutofit/>
          </a:bodyPr>
          <a:lstStyle>
            <a:lvl1pPr marL="0" indent="0">
              <a:buNone/>
              <a:defRPr sz="1961" b="0" i="0">
                <a:latin typeface="+mn-lt"/>
              </a:defRPr>
            </a:lvl1pPr>
          </a:lstStyle>
          <a:p>
            <a:pPr lvl="0"/>
            <a:r>
              <a:rPr lang="en-US"/>
              <a:t>Add text here</a:t>
            </a:r>
          </a:p>
        </p:txBody>
      </p:sp>
      <p:sp>
        <p:nvSpPr>
          <p:cNvPr id="14" name="Text Placeholder 6">
            <a:extLst>
              <a:ext uri="{FF2B5EF4-FFF2-40B4-BE49-F238E27FC236}">
                <a16:creationId xmlns:a16="http://schemas.microsoft.com/office/drawing/2014/main" id="{F4B8EFC0-8146-4A1E-9714-4F9B71D4772D}"/>
              </a:ext>
            </a:extLst>
          </p:cNvPr>
          <p:cNvSpPr>
            <a:spLocks noGrp="1"/>
          </p:cNvSpPr>
          <p:nvPr>
            <p:ph type="body" sz="quarter" idx="24" hasCustomPrompt="1"/>
          </p:nvPr>
        </p:nvSpPr>
        <p:spPr>
          <a:xfrm>
            <a:off x="1655896" y="5148179"/>
            <a:ext cx="10087892" cy="1207855"/>
          </a:xfrm>
          <a:solidFill>
            <a:schemeClr val="bg1">
              <a:lumMod val="95000"/>
            </a:schemeClr>
          </a:solidFill>
        </p:spPr>
        <p:txBody>
          <a:bodyPr lIns="182880" tIns="91440" rIns="91440" bIns="91440" anchor="ctr">
            <a:noAutofit/>
          </a:bodyPr>
          <a:lstStyle>
            <a:lvl1pPr marL="0" indent="0">
              <a:buNone/>
              <a:defRPr sz="1961" b="0" i="0">
                <a:latin typeface="+mn-lt"/>
              </a:defRPr>
            </a:lvl1pPr>
          </a:lstStyle>
          <a:p>
            <a:pPr lvl="0"/>
            <a:r>
              <a:rPr lang="en-US"/>
              <a:t>Add text here</a:t>
            </a:r>
          </a:p>
        </p:txBody>
      </p:sp>
      <p:sp>
        <p:nvSpPr>
          <p:cNvPr id="17" name="TextBox 16">
            <a:extLst>
              <a:ext uri="{FF2B5EF4-FFF2-40B4-BE49-F238E27FC236}">
                <a16:creationId xmlns:a16="http://schemas.microsoft.com/office/drawing/2014/main" id="{9FB20B54-5F67-4B1E-8B10-D50C295800A9}"/>
              </a:ext>
              <a:ext uri="{C183D7F6-B498-43B3-948B-1728B52AA6E4}">
                <adec:decorative xmlns:adec="http://schemas.microsoft.com/office/drawing/2017/decorative" val="1"/>
              </a:ext>
            </a:extLst>
          </p:cNvPr>
          <p:cNvSpPr txBox="1"/>
          <p:nvPr userDrawn="1"/>
        </p:nvSpPr>
        <p:spPr>
          <a:xfrm>
            <a:off x="586050" y="6553042"/>
            <a:ext cx="1188720" cy="184666"/>
          </a:xfrm>
          <a:prstGeom prst="rect">
            <a:avLst/>
          </a:prstGeom>
          <a:noFill/>
        </p:spPr>
        <p:txBody>
          <a:bodyPr wrap="square" lIns="0" tIns="0" rIns="0" bIns="0" rtlCol="0">
            <a:noAutofit/>
          </a:bodyPr>
          <a:lstStyle/>
          <a:p>
            <a:pPr algn="l"/>
            <a:r>
              <a:rPr lang="en-US" sz="1200">
                <a:solidFill>
                  <a:schemeClr val="accent5"/>
                </a:solidFill>
              </a:rPr>
              <a:t>CDS | Academy</a:t>
            </a:r>
          </a:p>
        </p:txBody>
      </p:sp>
    </p:spTree>
    <p:custDataLst>
      <p:tags r:id="rId1"/>
    </p:custDataLst>
    <p:extLst>
      <p:ext uri="{BB962C8B-B14F-4D97-AF65-F5344CB8AC3E}">
        <p14:creationId xmlns:p14="http://schemas.microsoft.com/office/powerpoint/2010/main" val="546845154"/>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les with graphic place holder 1/2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2CB6A-7FC1-4C92-A97A-E0987F768004}"/>
              </a:ext>
            </a:extLst>
          </p:cNvPr>
          <p:cNvSpPr>
            <a:spLocks noGrp="1"/>
          </p:cNvSpPr>
          <p:nvPr>
            <p:ph type="title"/>
          </p:nvPr>
        </p:nvSpPr>
        <p:spPr/>
        <p:txBody>
          <a:bodyPr/>
          <a:lstStyle/>
          <a:p>
            <a:r>
              <a:rPr lang="en-US"/>
              <a:t>Click to edit Master title style</a:t>
            </a:r>
          </a:p>
        </p:txBody>
      </p:sp>
      <p:sp>
        <p:nvSpPr>
          <p:cNvPr id="3" name="Text Placeholder 6">
            <a:extLst>
              <a:ext uri="{FF2B5EF4-FFF2-40B4-BE49-F238E27FC236}">
                <a16:creationId xmlns:a16="http://schemas.microsoft.com/office/drawing/2014/main" id="{D5CC2134-69DA-4BAD-B178-48E9476FB7B6}"/>
              </a:ext>
            </a:extLst>
          </p:cNvPr>
          <p:cNvSpPr>
            <a:spLocks noGrp="1"/>
          </p:cNvSpPr>
          <p:nvPr>
            <p:ph type="body" sz="quarter" idx="21" hasCustomPrompt="1"/>
          </p:nvPr>
        </p:nvSpPr>
        <p:spPr>
          <a:xfrm>
            <a:off x="1655897" y="1354955"/>
            <a:ext cx="4440104" cy="1207855"/>
          </a:xfrm>
          <a:solidFill>
            <a:schemeClr val="bg1">
              <a:lumMod val="95000"/>
            </a:schemeClr>
          </a:solidFill>
        </p:spPr>
        <p:txBody>
          <a:bodyPr lIns="182880" tIns="91440" rIns="91440" bIns="91440" anchor="ctr">
            <a:noAutofit/>
          </a:bodyPr>
          <a:lstStyle>
            <a:lvl1pPr marL="0" indent="0">
              <a:buNone/>
              <a:defRPr sz="1961" b="0" i="0">
                <a:latin typeface="+mn-lt"/>
              </a:defRPr>
            </a:lvl1pPr>
          </a:lstStyle>
          <a:p>
            <a:pPr lvl="0"/>
            <a:r>
              <a:rPr lang="en-US"/>
              <a:t>Add text here</a:t>
            </a:r>
          </a:p>
        </p:txBody>
      </p:sp>
      <p:sp>
        <p:nvSpPr>
          <p:cNvPr id="4" name="Rectangle 3">
            <a:extLst>
              <a:ext uri="{FF2B5EF4-FFF2-40B4-BE49-F238E27FC236}">
                <a16:creationId xmlns:a16="http://schemas.microsoft.com/office/drawing/2014/main" id="{3E7BC1DE-40C2-4915-A5AB-03D48BC5FC3D}"/>
              </a:ext>
              <a:ext uri="{C183D7F6-B498-43B3-948B-1728B52AA6E4}">
                <adec:decorative xmlns:adec="http://schemas.microsoft.com/office/drawing/2017/decorative" val="1"/>
              </a:ext>
            </a:extLst>
          </p:cNvPr>
          <p:cNvSpPr/>
          <p:nvPr userDrawn="1"/>
        </p:nvSpPr>
        <p:spPr bwMode="auto">
          <a:xfrm>
            <a:off x="448211" y="5148177"/>
            <a:ext cx="1207685" cy="1207857"/>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89642" rIns="134464" bIns="8964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IN" sz="1765">
              <a:solidFill>
                <a:schemeClr val="bg1"/>
              </a:solidFill>
              <a:ea typeface="Segoe UI" pitchFamily="34" charset="0"/>
              <a:cs typeface="Segoe UI" pitchFamily="34" charset="0"/>
            </a:endParaRPr>
          </a:p>
        </p:txBody>
      </p:sp>
      <p:sp>
        <p:nvSpPr>
          <p:cNvPr id="5" name="Rectangle 4">
            <a:extLst>
              <a:ext uri="{FF2B5EF4-FFF2-40B4-BE49-F238E27FC236}">
                <a16:creationId xmlns:a16="http://schemas.microsoft.com/office/drawing/2014/main" id="{57E3CC03-E549-4528-BA3F-5D31DC853933}"/>
              </a:ext>
              <a:ext uri="{C183D7F6-B498-43B3-948B-1728B52AA6E4}">
                <adec:decorative xmlns:adec="http://schemas.microsoft.com/office/drawing/2017/decorative" val="1"/>
              </a:ext>
            </a:extLst>
          </p:cNvPr>
          <p:cNvSpPr/>
          <p:nvPr userDrawn="1"/>
        </p:nvSpPr>
        <p:spPr bwMode="auto">
          <a:xfrm>
            <a:off x="448211" y="1354951"/>
            <a:ext cx="1207685" cy="120785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89642" rIns="134464" bIns="8964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IN" sz="1765">
              <a:solidFill>
                <a:schemeClr val="bg1"/>
              </a:solidFill>
              <a:ea typeface="Segoe UI" pitchFamily="34" charset="0"/>
              <a:cs typeface="Segoe UI" pitchFamily="34" charset="0"/>
            </a:endParaRPr>
          </a:p>
        </p:txBody>
      </p:sp>
      <p:sp>
        <p:nvSpPr>
          <p:cNvPr id="6" name="Rectangle 5">
            <a:extLst>
              <a:ext uri="{FF2B5EF4-FFF2-40B4-BE49-F238E27FC236}">
                <a16:creationId xmlns:a16="http://schemas.microsoft.com/office/drawing/2014/main" id="{634B8E41-50AE-4E51-9C15-623F872FA6DD}"/>
              </a:ext>
              <a:ext uri="{C183D7F6-B498-43B3-948B-1728B52AA6E4}">
                <adec:decorative xmlns:adec="http://schemas.microsoft.com/office/drawing/2017/decorative" val="1"/>
              </a:ext>
            </a:extLst>
          </p:cNvPr>
          <p:cNvSpPr/>
          <p:nvPr userDrawn="1"/>
        </p:nvSpPr>
        <p:spPr bwMode="auto">
          <a:xfrm>
            <a:off x="448211" y="2619360"/>
            <a:ext cx="1207685" cy="120785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89642" rIns="134464" bIns="8964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IN" sz="1765">
              <a:solidFill>
                <a:schemeClr val="bg1"/>
              </a:solidFill>
              <a:ea typeface="Segoe UI" pitchFamily="34" charset="0"/>
              <a:cs typeface="Segoe UI" pitchFamily="34" charset="0"/>
            </a:endParaRPr>
          </a:p>
        </p:txBody>
      </p:sp>
      <p:sp>
        <p:nvSpPr>
          <p:cNvPr id="7" name="Rectangle 6">
            <a:extLst>
              <a:ext uri="{FF2B5EF4-FFF2-40B4-BE49-F238E27FC236}">
                <a16:creationId xmlns:a16="http://schemas.microsoft.com/office/drawing/2014/main" id="{3A5F406B-AF0A-4EDB-AEEA-CFFCFF8FF3B0}"/>
              </a:ext>
              <a:ext uri="{C183D7F6-B498-43B3-948B-1728B52AA6E4}">
                <adec:decorative xmlns:adec="http://schemas.microsoft.com/office/drawing/2017/decorative" val="1"/>
              </a:ext>
            </a:extLst>
          </p:cNvPr>
          <p:cNvSpPr/>
          <p:nvPr userDrawn="1"/>
        </p:nvSpPr>
        <p:spPr bwMode="auto">
          <a:xfrm>
            <a:off x="448211" y="3883769"/>
            <a:ext cx="1207685" cy="1207857"/>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89642" rIns="134464" bIns="8964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IN" sz="1765">
              <a:solidFill>
                <a:schemeClr val="bg1"/>
              </a:solidFill>
              <a:ea typeface="Segoe UI" pitchFamily="34" charset="0"/>
              <a:cs typeface="Segoe UI" pitchFamily="34" charset="0"/>
            </a:endParaRPr>
          </a:p>
        </p:txBody>
      </p:sp>
      <p:sp>
        <p:nvSpPr>
          <p:cNvPr id="8" name="Picture Placeholder 22">
            <a:extLst>
              <a:ext uri="{FF2B5EF4-FFF2-40B4-BE49-F238E27FC236}">
                <a16:creationId xmlns:a16="http://schemas.microsoft.com/office/drawing/2014/main" id="{622A4380-6999-4799-8477-298F171FE862}"/>
              </a:ext>
              <a:ext uri="{C183D7F6-B498-43B3-948B-1728B52AA6E4}">
                <adec:decorative xmlns:adec="http://schemas.microsoft.com/office/drawing/2017/decorative" val="1"/>
              </a:ext>
            </a:extLst>
          </p:cNvPr>
          <p:cNvSpPr>
            <a:spLocks noGrp="1"/>
          </p:cNvSpPr>
          <p:nvPr>
            <p:ph type="pic" sz="quarter" idx="16" hasCustomPrompt="1"/>
          </p:nvPr>
        </p:nvSpPr>
        <p:spPr>
          <a:xfrm>
            <a:off x="719402" y="1626183"/>
            <a:ext cx="665305" cy="665400"/>
          </a:xfrm>
        </p:spPr>
        <p:txBody>
          <a:bodyPr anchor="ctr"/>
          <a:lstStyle>
            <a:lvl1pPr marL="0" indent="0" algn="ctr">
              <a:buNone/>
              <a:defRPr sz="1176">
                <a:solidFill>
                  <a:schemeClr val="bg1"/>
                </a:solidFill>
              </a:defRPr>
            </a:lvl1pPr>
          </a:lstStyle>
          <a:p>
            <a:r>
              <a:rPr lang="en-US"/>
              <a:t>Insert Icon</a:t>
            </a:r>
          </a:p>
        </p:txBody>
      </p:sp>
      <p:sp>
        <p:nvSpPr>
          <p:cNvPr id="9" name="Picture Placeholder 22">
            <a:extLst>
              <a:ext uri="{FF2B5EF4-FFF2-40B4-BE49-F238E27FC236}">
                <a16:creationId xmlns:a16="http://schemas.microsoft.com/office/drawing/2014/main" id="{90236009-CD8F-4A0F-B220-0CBF5C0152DC}"/>
              </a:ext>
              <a:ext uri="{C183D7F6-B498-43B3-948B-1728B52AA6E4}">
                <adec:decorative xmlns:adec="http://schemas.microsoft.com/office/drawing/2017/decorative" val="1"/>
              </a:ext>
            </a:extLst>
          </p:cNvPr>
          <p:cNvSpPr>
            <a:spLocks noGrp="1"/>
          </p:cNvSpPr>
          <p:nvPr>
            <p:ph type="pic" sz="quarter" idx="17" hasCustomPrompt="1"/>
          </p:nvPr>
        </p:nvSpPr>
        <p:spPr>
          <a:xfrm>
            <a:off x="719402" y="2890590"/>
            <a:ext cx="665305" cy="665400"/>
          </a:xfrm>
        </p:spPr>
        <p:txBody>
          <a:bodyPr anchor="ctr"/>
          <a:lstStyle>
            <a:lvl1pPr marL="0" indent="0" algn="ctr">
              <a:buNone/>
              <a:defRPr sz="1176">
                <a:solidFill>
                  <a:schemeClr val="bg1"/>
                </a:solidFill>
              </a:defRPr>
            </a:lvl1pPr>
          </a:lstStyle>
          <a:p>
            <a:r>
              <a:rPr lang="en-US"/>
              <a:t>Insert Icon</a:t>
            </a:r>
          </a:p>
        </p:txBody>
      </p:sp>
      <p:sp>
        <p:nvSpPr>
          <p:cNvPr id="10" name="Picture Placeholder 22">
            <a:extLst>
              <a:ext uri="{FF2B5EF4-FFF2-40B4-BE49-F238E27FC236}">
                <a16:creationId xmlns:a16="http://schemas.microsoft.com/office/drawing/2014/main" id="{4AA6E3F2-6B53-410D-BB51-D719E920A127}"/>
              </a:ext>
              <a:ext uri="{C183D7F6-B498-43B3-948B-1728B52AA6E4}">
                <adec:decorative xmlns:adec="http://schemas.microsoft.com/office/drawing/2017/decorative" val="1"/>
              </a:ext>
            </a:extLst>
          </p:cNvPr>
          <p:cNvSpPr>
            <a:spLocks noGrp="1"/>
          </p:cNvSpPr>
          <p:nvPr>
            <p:ph type="pic" sz="quarter" idx="18" hasCustomPrompt="1"/>
          </p:nvPr>
        </p:nvSpPr>
        <p:spPr>
          <a:xfrm>
            <a:off x="719402" y="5419406"/>
            <a:ext cx="665305" cy="665400"/>
          </a:xfrm>
        </p:spPr>
        <p:txBody>
          <a:bodyPr anchor="ctr"/>
          <a:lstStyle>
            <a:lvl1pPr marL="0" indent="0" algn="ctr">
              <a:buNone/>
              <a:defRPr sz="1176">
                <a:solidFill>
                  <a:schemeClr val="bg1"/>
                </a:solidFill>
              </a:defRPr>
            </a:lvl1pPr>
          </a:lstStyle>
          <a:p>
            <a:r>
              <a:rPr lang="en-US"/>
              <a:t>Insert Icon</a:t>
            </a:r>
          </a:p>
        </p:txBody>
      </p:sp>
      <p:sp>
        <p:nvSpPr>
          <p:cNvPr id="12" name="Text Placeholder 6">
            <a:extLst>
              <a:ext uri="{FF2B5EF4-FFF2-40B4-BE49-F238E27FC236}">
                <a16:creationId xmlns:a16="http://schemas.microsoft.com/office/drawing/2014/main" id="{FF62CD82-3842-43BE-B198-ECEB6CB3DCA5}"/>
              </a:ext>
            </a:extLst>
          </p:cNvPr>
          <p:cNvSpPr>
            <a:spLocks noGrp="1"/>
          </p:cNvSpPr>
          <p:nvPr>
            <p:ph type="body" sz="quarter" idx="22" hasCustomPrompt="1"/>
          </p:nvPr>
        </p:nvSpPr>
        <p:spPr>
          <a:xfrm>
            <a:off x="1655897" y="2619363"/>
            <a:ext cx="4440104" cy="1207855"/>
          </a:xfrm>
          <a:solidFill>
            <a:schemeClr val="bg1">
              <a:lumMod val="95000"/>
            </a:schemeClr>
          </a:solidFill>
        </p:spPr>
        <p:txBody>
          <a:bodyPr lIns="182880" tIns="91440" rIns="91440" bIns="91440" anchor="ctr">
            <a:noAutofit/>
          </a:bodyPr>
          <a:lstStyle>
            <a:lvl1pPr marL="0" indent="0">
              <a:buNone/>
              <a:defRPr sz="1961" b="0" i="0">
                <a:latin typeface="+mn-lt"/>
              </a:defRPr>
            </a:lvl1pPr>
          </a:lstStyle>
          <a:p>
            <a:pPr lvl="0"/>
            <a:r>
              <a:rPr lang="en-US"/>
              <a:t>Add text here</a:t>
            </a:r>
          </a:p>
        </p:txBody>
      </p:sp>
      <p:sp>
        <p:nvSpPr>
          <p:cNvPr id="13" name="Text Placeholder 6">
            <a:extLst>
              <a:ext uri="{FF2B5EF4-FFF2-40B4-BE49-F238E27FC236}">
                <a16:creationId xmlns:a16="http://schemas.microsoft.com/office/drawing/2014/main" id="{3431B7AE-19C3-44DE-8C90-E8D39AC8BB69}"/>
              </a:ext>
            </a:extLst>
          </p:cNvPr>
          <p:cNvSpPr>
            <a:spLocks noGrp="1"/>
          </p:cNvSpPr>
          <p:nvPr>
            <p:ph type="body" sz="quarter" idx="23" hasCustomPrompt="1"/>
          </p:nvPr>
        </p:nvSpPr>
        <p:spPr>
          <a:xfrm>
            <a:off x="1655897" y="3883771"/>
            <a:ext cx="4440104" cy="1207855"/>
          </a:xfrm>
          <a:solidFill>
            <a:schemeClr val="bg1">
              <a:lumMod val="95000"/>
            </a:schemeClr>
          </a:solidFill>
        </p:spPr>
        <p:txBody>
          <a:bodyPr lIns="182880" tIns="91440" rIns="91440" bIns="91440" anchor="ctr">
            <a:noAutofit/>
          </a:bodyPr>
          <a:lstStyle>
            <a:lvl1pPr marL="0" indent="0">
              <a:buNone/>
              <a:defRPr sz="1961" b="0" i="0">
                <a:latin typeface="+mn-lt"/>
              </a:defRPr>
            </a:lvl1pPr>
          </a:lstStyle>
          <a:p>
            <a:pPr lvl="0"/>
            <a:r>
              <a:rPr lang="en-US"/>
              <a:t>Add text here</a:t>
            </a:r>
          </a:p>
        </p:txBody>
      </p:sp>
      <p:sp>
        <p:nvSpPr>
          <p:cNvPr id="14" name="Text Placeholder 6">
            <a:extLst>
              <a:ext uri="{FF2B5EF4-FFF2-40B4-BE49-F238E27FC236}">
                <a16:creationId xmlns:a16="http://schemas.microsoft.com/office/drawing/2014/main" id="{F4B8EFC0-8146-4A1E-9714-4F9B71D4772D}"/>
              </a:ext>
            </a:extLst>
          </p:cNvPr>
          <p:cNvSpPr>
            <a:spLocks noGrp="1"/>
          </p:cNvSpPr>
          <p:nvPr>
            <p:ph type="body" sz="quarter" idx="24" hasCustomPrompt="1"/>
          </p:nvPr>
        </p:nvSpPr>
        <p:spPr>
          <a:xfrm>
            <a:off x="1655897" y="5148179"/>
            <a:ext cx="4440104" cy="1207855"/>
          </a:xfrm>
          <a:solidFill>
            <a:schemeClr val="bg1">
              <a:lumMod val="95000"/>
            </a:schemeClr>
          </a:solidFill>
        </p:spPr>
        <p:txBody>
          <a:bodyPr lIns="182880" tIns="91440" rIns="91440" bIns="91440" anchor="ctr">
            <a:noAutofit/>
          </a:bodyPr>
          <a:lstStyle>
            <a:lvl1pPr marL="0" indent="0">
              <a:buNone/>
              <a:defRPr sz="1961" b="0" i="0">
                <a:latin typeface="+mn-lt"/>
              </a:defRPr>
            </a:lvl1pPr>
          </a:lstStyle>
          <a:p>
            <a:pPr lvl="0"/>
            <a:r>
              <a:rPr lang="en-US"/>
              <a:t>Add text here</a:t>
            </a:r>
          </a:p>
        </p:txBody>
      </p:sp>
      <p:sp>
        <p:nvSpPr>
          <p:cNvPr id="17" name="TextBox 16">
            <a:extLst>
              <a:ext uri="{FF2B5EF4-FFF2-40B4-BE49-F238E27FC236}">
                <a16:creationId xmlns:a16="http://schemas.microsoft.com/office/drawing/2014/main" id="{9FB20B54-5F67-4B1E-8B10-D50C295800A9}"/>
              </a:ext>
              <a:ext uri="{C183D7F6-B498-43B3-948B-1728B52AA6E4}">
                <adec:decorative xmlns:adec="http://schemas.microsoft.com/office/drawing/2017/decorative" val="1"/>
              </a:ext>
            </a:extLst>
          </p:cNvPr>
          <p:cNvSpPr txBox="1"/>
          <p:nvPr userDrawn="1"/>
        </p:nvSpPr>
        <p:spPr>
          <a:xfrm>
            <a:off x="586050" y="6553042"/>
            <a:ext cx="1188720" cy="184666"/>
          </a:xfrm>
          <a:prstGeom prst="rect">
            <a:avLst/>
          </a:prstGeom>
          <a:noFill/>
        </p:spPr>
        <p:txBody>
          <a:bodyPr wrap="square" lIns="0" tIns="0" rIns="0" bIns="0" rtlCol="0">
            <a:noAutofit/>
          </a:bodyPr>
          <a:lstStyle/>
          <a:p>
            <a:pPr algn="l"/>
            <a:r>
              <a:rPr lang="en-US" sz="1200">
                <a:solidFill>
                  <a:schemeClr val="accent5"/>
                </a:solidFill>
              </a:rPr>
              <a:t>CDS | Academy</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01AF4C30-230D-4916-8AE3-4D002163AF15}"/>
              </a:ext>
            </a:extLst>
          </p:cNvPr>
          <p:cNvSpPr>
            <a:spLocks noGrp="1"/>
          </p:cNvSpPr>
          <p:nvPr>
            <p:ph type="pic" sz="quarter" idx="11" hasCustomPrompt="1"/>
          </p:nvPr>
        </p:nvSpPr>
        <p:spPr bwMode="gray">
          <a:xfrm>
            <a:off x="6096001" y="1348065"/>
            <a:ext cx="5682558" cy="5007970"/>
          </a:xfrm>
          <a:blipFill>
            <a:blip r:embed="rId3"/>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Picture Placeholder 22">
            <a:extLst>
              <a:ext uri="{FF2B5EF4-FFF2-40B4-BE49-F238E27FC236}">
                <a16:creationId xmlns:a16="http://schemas.microsoft.com/office/drawing/2014/main" id="{9A11BEE9-27D1-4C06-88A3-B30904BC4F41}"/>
              </a:ext>
              <a:ext uri="{C183D7F6-B498-43B3-948B-1728B52AA6E4}">
                <adec:decorative xmlns:adec="http://schemas.microsoft.com/office/drawing/2017/decorative" val="1"/>
              </a:ext>
            </a:extLst>
          </p:cNvPr>
          <p:cNvSpPr>
            <a:spLocks noGrp="1"/>
          </p:cNvSpPr>
          <p:nvPr>
            <p:ph type="pic" sz="quarter" idx="25" hasCustomPrompt="1"/>
          </p:nvPr>
        </p:nvSpPr>
        <p:spPr>
          <a:xfrm>
            <a:off x="719402" y="4154997"/>
            <a:ext cx="665305" cy="665400"/>
          </a:xfrm>
        </p:spPr>
        <p:txBody>
          <a:bodyPr anchor="ctr"/>
          <a:lstStyle>
            <a:lvl1pPr marL="0" indent="0" algn="ctr">
              <a:buNone/>
              <a:defRPr sz="1176">
                <a:solidFill>
                  <a:schemeClr val="bg1"/>
                </a:solidFill>
              </a:defRPr>
            </a:lvl1pPr>
          </a:lstStyle>
          <a:p>
            <a:r>
              <a:rPr lang="en-US"/>
              <a:t>Insert Icon</a:t>
            </a:r>
          </a:p>
        </p:txBody>
      </p:sp>
    </p:spTree>
    <p:custDataLst>
      <p:tags r:id="rId1"/>
    </p:custDataLst>
    <p:extLst>
      <p:ext uri="{BB962C8B-B14F-4D97-AF65-F5344CB8AC3E}">
        <p14:creationId xmlns:p14="http://schemas.microsoft.com/office/powerpoint/2010/main" val="1741709500"/>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les with picture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DED48-2696-4A84-A52C-6A07FCBE5106}"/>
              </a:ext>
            </a:extLst>
          </p:cNvPr>
          <p:cNvSpPr>
            <a:spLocks noGrp="1"/>
          </p:cNvSpPr>
          <p:nvPr>
            <p:ph type="title"/>
          </p:nvPr>
        </p:nvSpPr>
        <p:spPr/>
        <p:txBody>
          <a:bodyPr/>
          <a:lstStyle/>
          <a:p>
            <a:r>
              <a:rPr lang="en-US"/>
              <a:t>Click to edit Master title style</a:t>
            </a:r>
          </a:p>
        </p:txBody>
      </p:sp>
      <p:sp>
        <p:nvSpPr>
          <p:cNvPr id="8" name="Picture Placeholder" descr="This photo is a 'placeholder' only. Drag or drop your photo here, or click and tap the center to insert a photo.">
            <a:extLst>
              <a:ext uri="{FF2B5EF4-FFF2-40B4-BE49-F238E27FC236}">
                <a16:creationId xmlns:a16="http://schemas.microsoft.com/office/drawing/2014/main" id="{CFEE33C0-72FA-49CC-B34D-2B355EB35D5E}"/>
              </a:ext>
            </a:extLst>
          </p:cNvPr>
          <p:cNvSpPr>
            <a:spLocks noGrp="1"/>
          </p:cNvSpPr>
          <p:nvPr>
            <p:ph type="pic" sz="quarter" idx="11" hasCustomPrompt="1"/>
          </p:nvPr>
        </p:nvSpPr>
        <p:spPr bwMode="gray">
          <a:xfrm>
            <a:off x="3146370" y="1303498"/>
            <a:ext cx="5972230" cy="5185092"/>
          </a:xfrm>
          <a:blipFill>
            <a:blip r:embed="rId3"/>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9" name="Text Placeholder 16">
            <a:extLst>
              <a:ext uri="{FF2B5EF4-FFF2-40B4-BE49-F238E27FC236}">
                <a16:creationId xmlns:a16="http://schemas.microsoft.com/office/drawing/2014/main" id="{D40432C1-9149-4210-B836-405B3D816F68}"/>
              </a:ext>
            </a:extLst>
          </p:cNvPr>
          <p:cNvSpPr>
            <a:spLocks noGrp="1"/>
          </p:cNvSpPr>
          <p:nvPr>
            <p:ph type="body" sz="quarter" idx="25" hasCustomPrompt="1"/>
          </p:nvPr>
        </p:nvSpPr>
        <p:spPr>
          <a:xfrm>
            <a:off x="586050" y="1303498"/>
            <a:ext cx="2560320" cy="2560320"/>
          </a:xfrm>
          <a:solidFill>
            <a:srgbClr val="0078D4"/>
          </a:solidFill>
        </p:spPr>
        <p:txBody>
          <a:bodyPr lIns="182880" tIns="91440" rIns="91440" bIns="91440" anchor="t">
            <a:noAutofit/>
          </a:bodyPr>
          <a:lstStyle>
            <a:lvl1pPr marL="0" indent="0">
              <a:buFont typeface="Arial" panose="020B0604020202020204" pitchFamily="34" charset="0"/>
              <a:buNone/>
              <a:defRPr sz="2400" b="0" i="0">
                <a:solidFill>
                  <a:schemeClr val="bg1"/>
                </a:solidFill>
                <a:latin typeface="+mn-lt"/>
              </a:defRPr>
            </a:lvl1pPr>
            <a:lvl5pPr>
              <a:defRPr/>
            </a:lvl5pPr>
          </a:lstStyle>
          <a:p>
            <a:pPr lvl="0"/>
            <a:r>
              <a:rPr lang="en-US"/>
              <a:t>Add text here</a:t>
            </a:r>
          </a:p>
        </p:txBody>
      </p:sp>
      <p:sp>
        <p:nvSpPr>
          <p:cNvPr id="10" name="Text Placeholder 16">
            <a:extLst>
              <a:ext uri="{FF2B5EF4-FFF2-40B4-BE49-F238E27FC236}">
                <a16:creationId xmlns:a16="http://schemas.microsoft.com/office/drawing/2014/main" id="{B10E07BE-DF84-47A7-9853-0585538D2A40}"/>
              </a:ext>
            </a:extLst>
          </p:cNvPr>
          <p:cNvSpPr>
            <a:spLocks noGrp="1"/>
          </p:cNvSpPr>
          <p:nvPr>
            <p:ph type="body" sz="quarter" idx="26" hasCustomPrompt="1"/>
          </p:nvPr>
        </p:nvSpPr>
        <p:spPr>
          <a:xfrm>
            <a:off x="586050" y="3928270"/>
            <a:ext cx="2560320" cy="2560320"/>
          </a:xfrm>
          <a:solidFill>
            <a:srgbClr val="525252"/>
          </a:solidFill>
        </p:spPr>
        <p:txBody>
          <a:bodyPr lIns="182880" tIns="91440" rIns="91440" bIns="91440" anchor="t">
            <a:noAutofit/>
          </a:bodyPr>
          <a:lstStyle>
            <a:lvl1pPr marL="0" indent="0">
              <a:buFont typeface="Arial" panose="020B0604020202020204" pitchFamily="34" charset="0"/>
              <a:buNone/>
              <a:defRPr sz="2400" b="0" i="0">
                <a:solidFill>
                  <a:schemeClr val="bg1"/>
                </a:solidFill>
                <a:latin typeface="+mn-lt"/>
              </a:defRPr>
            </a:lvl1pPr>
            <a:lvl5pPr>
              <a:defRPr/>
            </a:lvl5pPr>
          </a:lstStyle>
          <a:p>
            <a:pPr lvl="0"/>
            <a:r>
              <a:rPr lang="en-US"/>
              <a:t>Add text here</a:t>
            </a:r>
          </a:p>
        </p:txBody>
      </p:sp>
      <p:sp>
        <p:nvSpPr>
          <p:cNvPr id="11" name="Text Placeholder 16">
            <a:extLst>
              <a:ext uri="{FF2B5EF4-FFF2-40B4-BE49-F238E27FC236}">
                <a16:creationId xmlns:a16="http://schemas.microsoft.com/office/drawing/2014/main" id="{80B91BCB-AE0A-43FF-B347-17DEFAA63C7F}"/>
              </a:ext>
            </a:extLst>
          </p:cNvPr>
          <p:cNvSpPr>
            <a:spLocks noGrp="1"/>
          </p:cNvSpPr>
          <p:nvPr>
            <p:ph type="body" sz="quarter" idx="27" hasCustomPrompt="1"/>
          </p:nvPr>
        </p:nvSpPr>
        <p:spPr>
          <a:xfrm>
            <a:off x="9118600" y="1303498"/>
            <a:ext cx="2560320" cy="2560320"/>
          </a:xfrm>
          <a:solidFill>
            <a:srgbClr val="243A5E"/>
          </a:solidFill>
        </p:spPr>
        <p:txBody>
          <a:bodyPr lIns="182880" tIns="91440" rIns="91440" bIns="91440" anchor="t">
            <a:noAutofit/>
          </a:bodyPr>
          <a:lstStyle>
            <a:lvl1pPr marL="0" indent="0">
              <a:buFont typeface="Arial" panose="020B0604020202020204" pitchFamily="34" charset="0"/>
              <a:buNone/>
              <a:defRPr sz="2400" b="0" i="0">
                <a:solidFill>
                  <a:schemeClr val="bg1"/>
                </a:solidFill>
                <a:latin typeface="+mn-lt"/>
              </a:defRPr>
            </a:lvl1pPr>
            <a:lvl5pPr>
              <a:defRPr/>
            </a:lvl5pPr>
          </a:lstStyle>
          <a:p>
            <a:pPr lvl="0"/>
            <a:r>
              <a:rPr lang="en-US"/>
              <a:t>Add text here</a:t>
            </a:r>
          </a:p>
        </p:txBody>
      </p:sp>
      <p:sp>
        <p:nvSpPr>
          <p:cNvPr id="12" name="Text Placeholder 16">
            <a:extLst>
              <a:ext uri="{FF2B5EF4-FFF2-40B4-BE49-F238E27FC236}">
                <a16:creationId xmlns:a16="http://schemas.microsoft.com/office/drawing/2014/main" id="{28E52D19-83C9-4F1A-A326-760A34845D7C}"/>
              </a:ext>
            </a:extLst>
          </p:cNvPr>
          <p:cNvSpPr>
            <a:spLocks noGrp="1"/>
          </p:cNvSpPr>
          <p:nvPr>
            <p:ph type="body" sz="quarter" idx="28" hasCustomPrompt="1"/>
          </p:nvPr>
        </p:nvSpPr>
        <p:spPr>
          <a:xfrm>
            <a:off x="9118600" y="3928270"/>
            <a:ext cx="2560320" cy="2560320"/>
          </a:xfrm>
          <a:solidFill>
            <a:srgbClr val="50E6FF"/>
          </a:solidFill>
        </p:spPr>
        <p:txBody>
          <a:bodyPr lIns="182880" tIns="91440" rIns="91440" bIns="91440" anchor="t">
            <a:noAutofit/>
          </a:bodyPr>
          <a:lstStyle>
            <a:lvl1pPr marL="0" indent="0">
              <a:buFont typeface="Arial" panose="020B0604020202020204" pitchFamily="34" charset="0"/>
              <a:buNone/>
              <a:defRPr sz="2400" b="0" i="0">
                <a:solidFill>
                  <a:schemeClr val="tx1">
                    <a:lumMod val="95000"/>
                    <a:lumOff val="5000"/>
                  </a:schemeClr>
                </a:solidFill>
                <a:latin typeface="+mn-lt"/>
              </a:defRPr>
            </a:lvl1pPr>
            <a:lvl5pPr>
              <a:defRPr/>
            </a:lvl5pPr>
          </a:lstStyle>
          <a:p>
            <a:pPr lvl="0"/>
            <a:r>
              <a:rPr lang="en-US"/>
              <a:t>Add text here</a:t>
            </a:r>
          </a:p>
        </p:txBody>
      </p:sp>
      <p:sp>
        <p:nvSpPr>
          <p:cNvPr id="14" name="TextBox 13">
            <a:extLst>
              <a:ext uri="{FF2B5EF4-FFF2-40B4-BE49-F238E27FC236}">
                <a16:creationId xmlns:a16="http://schemas.microsoft.com/office/drawing/2014/main" id="{ED9456E7-F9C8-48A5-A202-857B62C25DA4}"/>
              </a:ext>
            </a:extLst>
          </p:cNvPr>
          <p:cNvSpPr txBox="1"/>
          <p:nvPr userDrawn="1"/>
        </p:nvSpPr>
        <p:spPr>
          <a:xfrm>
            <a:off x="586050" y="6553042"/>
            <a:ext cx="1188720" cy="184666"/>
          </a:xfrm>
          <a:prstGeom prst="rect">
            <a:avLst/>
          </a:prstGeom>
          <a:noFill/>
        </p:spPr>
        <p:txBody>
          <a:bodyPr wrap="square" lIns="0" tIns="0" rIns="0" bIns="0" rtlCol="0">
            <a:noAutofit/>
          </a:bodyPr>
          <a:lstStyle/>
          <a:p>
            <a:pPr algn="l"/>
            <a:r>
              <a:rPr lang="en-US" sz="1200">
                <a:solidFill>
                  <a:schemeClr val="accent5"/>
                </a:solidFill>
              </a:rPr>
              <a:t>CDS | Academy</a:t>
            </a:r>
          </a:p>
        </p:txBody>
      </p:sp>
    </p:spTree>
    <p:custDataLst>
      <p:tags r:id="rId1"/>
    </p:custDataLst>
    <p:extLst>
      <p:ext uri="{BB962C8B-B14F-4D97-AF65-F5344CB8AC3E}">
        <p14:creationId xmlns:p14="http://schemas.microsoft.com/office/powerpoint/2010/main" val="260123599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rgbClr val="1A1A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8F86527F-B7BB-AF49-9D34-D1BF54FEAE0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pic>
        <p:nvPicPr>
          <p:cNvPr id="7" name="Picture 6">
            <a:extLst>
              <a:ext uri="{FF2B5EF4-FFF2-40B4-BE49-F238E27FC236}">
                <a16:creationId xmlns:a16="http://schemas.microsoft.com/office/drawing/2014/main" id="{5EE30564-C64B-8E46-9139-9003B0DD2FE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343525" y="0"/>
            <a:ext cx="6848475" cy="6858000"/>
          </a:xfrm>
          <a:prstGeom prst="rect">
            <a:avLst/>
          </a:prstGeom>
        </p:spPr>
      </p:pic>
    </p:spTree>
    <p:extLst>
      <p:ext uri="{BB962C8B-B14F-4D97-AF65-F5344CB8AC3E}">
        <p14:creationId xmlns:p14="http://schemas.microsoft.com/office/powerpoint/2010/main" val="4050982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les with picture_2">
    <p:spTree>
      <p:nvGrpSpPr>
        <p:cNvPr id="1" name=""/>
        <p:cNvGrpSpPr/>
        <p:nvPr/>
      </p:nvGrpSpPr>
      <p:grpSpPr>
        <a:xfrm>
          <a:off x="0" y="0"/>
          <a:ext cx="0" cy="0"/>
          <a:chOff x="0" y="0"/>
          <a:chExt cx="0" cy="0"/>
        </a:xfrm>
      </p:grpSpPr>
      <p:sp>
        <p:nvSpPr>
          <p:cNvPr id="11" name="Picture Placeholder">
            <a:extLst>
              <a:ext uri="{FF2B5EF4-FFF2-40B4-BE49-F238E27FC236}">
                <a16:creationId xmlns:a16="http://schemas.microsoft.com/office/drawing/2014/main" id="{25F9D932-143B-4A51-B0A2-D8BA90A9AAF3}"/>
              </a:ext>
              <a:ext uri="{C183D7F6-B498-43B3-948B-1728B52AA6E4}">
                <adec:decorative xmlns:adec="http://schemas.microsoft.com/office/drawing/2017/decorative" val="1"/>
              </a:ext>
            </a:extLst>
          </p:cNvPr>
          <p:cNvSpPr>
            <a:spLocks noGrp="1"/>
          </p:cNvSpPr>
          <p:nvPr>
            <p:ph type="pic" sz="quarter" idx="16" hasCustomPrompt="1"/>
          </p:nvPr>
        </p:nvSpPr>
        <p:spPr bwMode="gray">
          <a:xfrm>
            <a:off x="588262" y="1212849"/>
            <a:ext cx="11072795" cy="3123177"/>
          </a:xfrm>
          <a:blipFill>
            <a:blip r:embed="rId3"/>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1DD0907D-B083-4366-80A3-0C61AF90AEBF}"/>
              </a:ext>
            </a:extLst>
          </p:cNvPr>
          <p:cNvSpPr>
            <a:spLocks noGrp="1"/>
          </p:cNvSpPr>
          <p:nvPr>
            <p:ph type="title"/>
          </p:nvPr>
        </p:nvSpPr>
        <p:spPr/>
        <p:txBody>
          <a:bodyPr/>
          <a:lstStyle/>
          <a:p>
            <a:r>
              <a:rPr lang="en-US"/>
              <a:t>Click to edit Master title style</a:t>
            </a:r>
          </a:p>
        </p:txBody>
      </p:sp>
      <p:sp>
        <p:nvSpPr>
          <p:cNvPr id="12" name="TextBox 11">
            <a:extLst>
              <a:ext uri="{FF2B5EF4-FFF2-40B4-BE49-F238E27FC236}">
                <a16:creationId xmlns:a16="http://schemas.microsoft.com/office/drawing/2014/main" id="{A9145310-723A-4F96-A857-14BF2C3B553E}"/>
              </a:ext>
              <a:ext uri="{C183D7F6-B498-43B3-948B-1728B52AA6E4}">
                <adec:decorative xmlns:adec="http://schemas.microsoft.com/office/drawing/2017/decorative" val="1"/>
              </a:ext>
            </a:extLst>
          </p:cNvPr>
          <p:cNvSpPr txBox="1"/>
          <p:nvPr userDrawn="1"/>
        </p:nvSpPr>
        <p:spPr>
          <a:xfrm>
            <a:off x="586050" y="6553042"/>
            <a:ext cx="1188720" cy="184666"/>
          </a:xfrm>
          <a:prstGeom prst="rect">
            <a:avLst/>
          </a:prstGeom>
          <a:noFill/>
        </p:spPr>
        <p:txBody>
          <a:bodyPr wrap="square" lIns="0" tIns="0" rIns="0" bIns="0" rtlCol="0">
            <a:noAutofit/>
          </a:bodyPr>
          <a:lstStyle/>
          <a:p>
            <a:pPr algn="l"/>
            <a:r>
              <a:rPr lang="en-US" sz="1200">
                <a:solidFill>
                  <a:schemeClr val="accent5"/>
                </a:solidFill>
              </a:rPr>
              <a:t>CDS | Academy</a:t>
            </a:r>
          </a:p>
        </p:txBody>
      </p:sp>
      <p:sp>
        <p:nvSpPr>
          <p:cNvPr id="4" name="Text Placeholder 13">
            <a:extLst>
              <a:ext uri="{FF2B5EF4-FFF2-40B4-BE49-F238E27FC236}">
                <a16:creationId xmlns:a16="http://schemas.microsoft.com/office/drawing/2014/main" id="{C02A6E0E-72FF-4FD2-BCAF-32CFD6875B26}"/>
              </a:ext>
            </a:extLst>
          </p:cNvPr>
          <p:cNvSpPr>
            <a:spLocks noGrp="1"/>
          </p:cNvSpPr>
          <p:nvPr>
            <p:ph type="body" sz="quarter" idx="12" hasCustomPrompt="1"/>
          </p:nvPr>
        </p:nvSpPr>
        <p:spPr>
          <a:xfrm>
            <a:off x="786307" y="3852403"/>
            <a:ext cx="2596896" cy="2596896"/>
          </a:xfrm>
          <a:solidFill>
            <a:schemeClr val="tx2"/>
          </a:solidFill>
        </p:spPr>
        <p:txBody>
          <a:bodyPr lIns="182880" tIns="182880">
            <a:noAutofit/>
          </a:bodyPr>
          <a:lstStyle>
            <a:lvl1pPr marL="0" marR="0" indent="0" algn="l" defTabSz="913886" rtl="0" eaLnBrk="1" fontAlgn="base" latinLnBrk="0" hangingPunct="1">
              <a:lnSpc>
                <a:spcPct val="100000"/>
              </a:lnSpc>
              <a:spcBef>
                <a:spcPts val="600"/>
              </a:spcBef>
              <a:spcAft>
                <a:spcPts val="0"/>
              </a:spcAft>
              <a:buClrTx/>
              <a:buSzTx/>
              <a:buFont typeface="Arial" panose="020B0604020202020204" pitchFamily="34" charset="0"/>
              <a:buNone/>
              <a:tabLst/>
              <a:defRPr sz="2000">
                <a:solidFill>
                  <a:schemeClr val="bg1"/>
                </a:solidFill>
                <a:latin typeface="Segoe UI Semilight" panose="020B0402040204020203" pitchFamily="34" charset="0"/>
                <a:cs typeface="Segoe UI Semilight" panose="020B0402040204020203" pitchFamily="34" charset="0"/>
              </a:defRPr>
            </a:lvl1pPr>
          </a:lstStyle>
          <a:p>
            <a:pPr marL="342900" marR="0" lvl="0" indent="-342900" algn="l" defTabSz="913886" rtl="0" eaLnBrk="1" fontAlgn="base" latinLnBrk="0" hangingPunct="1">
              <a:lnSpc>
                <a:spcPct val="100000"/>
              </a:lnSpc>
              <a:spcBef>
                <a:spcPts val="0"/>
              </a:spcBef>
              <a:spcAft>
                <a:spcPts val="0"/>
              </a:spcAft>
              <a:buClrTx/>
              <a:buSzTx/>
              <a:tabLst/>
              <a:defRPr/>
            </a:pPr>
            <a:r>
              <a:rPr kumimoji="0" lang="en-US" sz="2000" b="0" i="0" u="none" strike="noStrike" kern="0" cap="none" spc="0" normalizeH="0" baseline="0" noProof="0">
                <a:ln>
                  <a:noFill/>
                </a:ln>
                <a:solidFill>
                  <a:srgbClr val="FFFFFF"/>
                </a:solidFill>
                <a:effectLst/>
                <a:uLnTx/>
                <a:uFillTx/>
                <a:latin typeface="+mj-lt"/>
                <a:ea typeface="Segoe UI" pitchFamily="34" charset="0"/>
                <a:cs typeface="Segoe UI" pitchFamily="34" charset="0"/>
              </a:rPr>
              <a:t>Heading text</a:t>
            </a:r>
          </a:p>
          <a:p>
            <a:pPr marL="228600" marR="0" lvl="0" indent="-171450" algn="l" defTabSz="913886"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IN" sz="1200"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rPr>
              <a:t>Add bullet text here, add bullet text here</a:t>
            </a:r>
          </a:p>
          <a:p>
            <a:pPr marL="228600" marR="0" lvl="0" indent="-171450" algn="l" defTabSz="913886"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IN" sz="1200"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rPr>
              <a:t>Add bullet text here, add bullet text here, </a:t>
            </a:r>
          </a:p>
          <a:p>
            <a:pPr marL="228600" marR="0" lvl="0" indent="-171450" algn="l" defTabSz="913886"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IN" sz="1200"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rPr>
              <a:t>Add bullet text here, add bullet text here</a:t>
            </a:r>
          </a:p>
        </p:txBody>
      </p:sp>
      <p:sp>
        <p:nvSpPr>
          <p:cNvPr id="7" name="Text Placeholder 13">
            <a:extLst>
              <a:ext uri="{FF2B5EF4-FFF2-40B4-BE49-F238E27FC236}">
                <a16:creationId xmlns:a16="http://schemas.microsoft.com/office/drawing/2014/main" id="{97AC9722-3607-49A7-9EBC-DA9CB15EA857}"/>
              </a:ext>
            </a:extLst>
          </p:cNvPr>
          <p:cNvSpPr>
            <a:spLocks noGrp="1"/>
          </p:cNvSpPr>
          <p:nvPr>
            <p:ph type="body" sz="quarter" idx="15" hasCustomPrompt="1"/>
          </p:nvPr>
        </p:nvSpPr>
        <p:spPr>
          <a:xfrm>
            <a:off x="3485517" y="3852403"/>
            <a:ext cx="2596896" cy="2596896"/>
          </a:xfrm>
          <a:solidFill>
            <a:srgbClr val="0078D4"/>
          </a:solidFill>
        </p:spPr>
        <p:txBody>
          <a:bodyPr lIns="182880" tIns="182880">
            <a:noAutofit/>
          </a:bodyPr>
          <a:lstStyle>
            <a:lvl1pPr marL="57150" marR="0" indent="0" algn="l" defTabSz="913886" rtl="0" eaLnBrk="1" fontAlgn="base" latinLnBrk="0" hangingPunct="1">
              <a:lnSpc>
                <a:spcPct val="100000"/>
              </a:lnSpc>
              <a:spcBef>
                <a:spcPts val="600"/>
              </a:spcBef>
              <a:spcAft>
                <a:spcPts val="0"/>
              </a:spcAft>
              <a:buClrTx/>
              <a:buSzTx/>
              <a:buFont typeface="Arial" panose="020B0604020202020204" pitchFamily="34" charset="0"/>
              <a:buNone/>
              <a:tabLst/>
              <a:defRPr sz="2000">
                <a:solidFill>
                  <a:schemeClr val="bg1"/>
                </a:solidFill>
                <a:latin typeface="Segoe UI" panose="020B0502040204020203" pitchFamily="34" charset="0"/>
                <a:cs typeface="Segoe UI" panose="020B0502040204020203" pitchFamily="34" charset="0"/>
              </a:defRPr>
            </a:lvl1pPr>
          </a:lstStyle>
          <a:p>
            <a:pPr marL="342900" marR="0" lvl="0" indent="-342900" algn="l" defTabSz="913886" rtl="0" eaLnBrk="1" fontAlgn="base" latinLnBrk="0" hangingPunct="1">
              <a:lnSpc>
                <a:spcPct val="100000"/>
              </a:lnSpc>
              <a:spcBef>
                <a:spcPts val="0"/>
              </a:spcBef>
              <a:spcAft>
                <a:spcPts val="0"/>
              </a:spcAft>
              <a:buClrTx/>
              <a:buSzTx/>
              <a:tabLst/>
              <a:defRPr/>
            </a:pPr>
            <a:r>
              <a:rPr kumimoji="0" lang="en-US" sz="2000" b="0" i="0" u="none" strike="noStrike" kern="0" cap="none" spc="0" normalizeH="0" baseline="0" noProof="0">
                <a:ln>
                  <a:noFill/>
                </a:ln>
                <a:solidFill>
                  <a:srgbClr val="FFFFFF"/>
                </a:solidFill>
                <a:effectLst/>
                <a:uLnTx/>
                <a:uFillTx/>
                <a:latin typeface="+mj-lt"/>
                <a:ea typeface="Segoe UI" pitchFamily="34" charset="0"/>
                <a:cs typeface="Segoe UI" pitchFamily="34" charset="0"/>
              </a:rPr>
              <a:t>Heading text</a:t>
            </a:r>
          </a:p>
          <a:p>
            <a:pPr marL="228600" marR="0" lvl="0" indent="-171450" algn="l" defTabSz="913886"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IN" sz="1200"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rPr>
              <a:t>Add bullet text here, add bullet text here</a:t>
            </a:r>
          </a:p>
          <a:p>
            <a:pPr marL="228600" marR="0" lvl="0" indent="-171450" algn="l" defTabSz="913886"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IN" sz="1200"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rPr>
              <a:t>Add bullet text here, add bullet text here, </a:t>
            </a:r>
          </a:p>
          <a:p>
            <a:pPr marL="228600" marR="0" lvl="0" indent="-171450" algn="l" defTabSz="913886"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IN" sz="1200"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rPr>
              <a:t>Add bullet text here, add bullet text here</a:t>
            </a:r>
          </a:p>
        </p:txBody>
      </p:sp>
      <p:sp>
        <p:nvSpPr>
          <p:cNvPr id="9" name="Text Placeholder 8">
            <a:extLst>
              <a:ext uri="{FF2B5EF4-FFF2-40B4-BE49-F238E27FC236}">
                <a16:creationId xmlns:a16="http://schemas.microsoft.com/office/drawing/2014/main" id="{B0C5BCE8-2D4D-430B-9089-F03436A3ABC9}"/>
              </a:ext>
            </a:extLst>
          </p:cNvPr>
          <p:cNvSpPr>
            <a:spLocks noGrp="1"/>
          </p:cNvSpPr>
          <p:nvPr>
            <p:ph type="body" sz="quarter" idx="17" hasCustomPrompt="1"/>
          </p:nvPr>
        </p:nvSpPr>
        <p:spPr>
          <a:xfrm>
            <a:off x="6184727" y="3852403"/>
            <a:ext cx="2596896" cy="2596896"/>
          </a:xfrm>
          <a:solidFill>
            <a:srgbClr val="50E6FF"/>
          </a:solidFill>
        </p:spPr>
        <p:txBody>
          <a:bodyPr lIns="182880" tIns="182880">
            <a:noAutofit/>
          </a:bodyPr>
          <a:lstStyle>
            <a:lvl1pPr marL="0" indent="0">
              <a:buNone/>
              <a:defRPr sz="2000">
                <a:latin typeface="+mj-lt"/>
              </a:defRPr>
            </a:lvl1pPr>
            <a:lvl2pPr marL="228600" indent="-173736">
              <a:spcBef>
                <a:spcPts val="600"/>
              </a:spcBef>
              <a:spcAft>
                <a:spcPts val="0"/>
              </a:spcAft>
              <a:buFont typeface="Arial" panose="020B0604020202020204" pitchFamily="34" charset="0"/>
              <a:buChar char="•"/>
              <a:defRPr sz="1200">
                <a:latin typeface="+mn-lt"/>
              </a:defRPr>
            </a:lvl2pPr>
          </a:lstStyle>
          <a:p>
            <a:pPr lvl="0"/>
            <a:r>
              <a:rPr lang="en-US"/>
              <a:t>Heading text</a:t>
            </a:r>
          </a:p>
          <a:p>
            <a:pPr lvl="1"/>
            <a:r>
              <a:rPr lang="en-US"/>
              <a:t>Add bullet text here, add bullet text here</a:t>
            </a:r>
          </a:p>
          <a:p>
            <a:pPr lvl="1"/>
            <a:r>
              <a:rPr lang="en-US"/>
              <a:t>Add bullet text here, add bullet text here, </a:t>
            </a:r>
          </a:p>
          <a:p>
            <a:pPr lvl="1"/>
            <a:r>
              <a:rPr lang="en-US"/>
              <a:t>Add bullet text here, add bullet text here</a:t>
            </a:r>
          </a:p>
        </p:txBody>
      </p:sp>
      <p:sp>
        <p:nvSpPr>
          <p:cNvPr id="5" name="Text Placeholder 13">
            <a:extLst>
              <a:ext uri="{FF2B5EF4-FFF2-40B4-BE49-F238E27FC236}">
                <a16:creationId xmlns:a16="http://schemas.microsoft.com/office/drawing/2014/main" id="{380C910B-5373-4D2C-B3EE-0B9D333FD413}"/>
              </a:ext>
            </a:extLst>
          </p:cNvPr>
          <p:cNvSpPr>
            <a:spLocks noGrp="1"/>
          </p:cNvSpPr>
          <p:nvPr>
            <p:ph type="body" sz="quarter" idx="13" hasCustomPrompt="1"/>
          </p:nvPr>
        </p:nvSpPr>
        <p:spPr>
          <a:xfrm>
            <a:off x="8883937" y="3852403"/>
            <a:ext cx="2596896" cy="2596896"/>
          </a:xfrm>
          <a:solidFill>
            <a:srgbClr val="525252"/>
          </a:solidFill>
        </p:spPr>
        <p:txBody>
          <a:bodyPr lIns="182880" tIns="182880">
            <a:noAutofit/>
          </a:bodyPr>
          <a:lstStyle>
            <a:lvl1pPr marL="0" marR="0" indent="0" algn="l" defTabSz="913886" rtl="0" eaLnBrk="1" fontAlgn="base" latinLnBrk="0" hangingPunct="1">
              <a:lnSpc>
                <a:spcPct val="100000"/>
              </a:lnSpc>
              <a:spcBef>
                <a:spcPts val="600"/>
              </a:spcBef>
              <a:spcAft>
                <a:spcPts val="0"/>
              </a:spcAft>
              <a:buClrTx/>
              <a:buSzTx/>
              <a:buFont typeface="Arial" panose="020B0604020202020204" pitchFamily="34" charset="0"/>
              <a:buNone/>
              <a:tabLst/>
              <a:defRPr kumimoji="0" lang="en-IN" sz="2000" b="0" i="0" u="none" strike="noStrike" kern="1200" cap="none" spc="0" normalizeH="0" baseline="0" noProof="0" dirty="0">
                <a:ln>
                  <a:noFill/>
                </a:ln>
                <a:solidFill>
                  <a:srgbClr val="FFFFFF"/>
                </a:solidFill>
                <a:effectLst/>
                <a:uLnTx/>
                <a:uFillTx/>
                <a:latin typeface="Segoe UI Semilight"/>
                <a:ea typeface="Segoe UI" pitchFamily="34" charset="0"/>
                <a:cs typeface="Segoe UI" pitchFamily="34" charset="0"/>
              </a:defRPr>
            </a:lvl1pPr>
          </a:lstStyle>
          <a:p>
            <a:pPr marL="342900" marR="0" lvl="0" indent="-342900" algn="l" defTabSz="913886" rtl="0" eaLnBrk="1" fontAlgn="base" latinLnBrk="0" hangingPunct="1">
              <a:lnSpc>
                <a:spcPct val="100000"/>
              </a:lnSpc>
              <a:spcBef>
                <a:spcPts val="0"/>
              </a:spcBef>
              <a:spcAft>
                <a:spcPts val="0"/>
              </a:spcAft>
              <a:buClrTx/>
              <a:buSzTx/>
              <a:tabLst/>
              <a:defRPr/>
            </a:pPr>
            <a:r>
              <a:rPr kumimoji="0" lang="en-US" sz="2000" b="0" i="0" u="none" strike="noStrike" kern="0" cap="none" spc="0" normalizeH="0" baseline="0" noProof="0">
                <a:ln>
                  <a:noFill/>
                </a:ln>
                <a:solidFill>
                  <a:srgbClr val="FFFFFF"/>
                </a:solidFill>
                <a:effectLst/>
                <a:uLnTx/>
                <a:uFillTx/>
                <a:latin typeface="+mj-lt"/>
                <a:ea typeface="Segoe UI" pitchFamily="34" charset="0"/>
                <a:cs typeface="Segoe UI" pitchFamily="34" charset="0"/>
              </a:rPr>
              <a:t>Heading text</a:t>
            </a:r>
          </a:p>
          <a:p>
            <a:pPr marL="228600" marR="0" lvl="0" indent="-171450" algn="l" defTabSz="913886"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IN" sz="1200"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rPr>
              <a:t>Add bullet text here, add bullet text here</a:t>
            </a:r>
          </a:p>
          <a:p>
            <a:pPr marL="228600" marR="0" lvl="0" indent="-171450" algn="l" defTabSz="913886"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IN" sz="1200"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rPr>
              <a:t>Add bullet text here, add bullet text here, </a:t>
            </a:r>
          </a:p>
          <a:p>
            <a:pPr marL="228600" marR="0" lvl="0" indent="-171450" algn="l" defTabSz="913886"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IN" sz="1200"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rPr>
              <a:t>Add bullet text here, add bullet text here</a:t>
            </a:r>
          </a:p>
        </p:txBody>
      </p:sp>
    </p:spTree>
    <p:custDataLst>
      <p:tags r:id="rId1"/>
    </p:custDataLst>
    <p:extLst>
      <p:ext uri="{BB962C8B-B14F-4D97-AF65-F5344CB8AC3E}">
        <p14:creationId xmlns:p14="http://schemas.microsoft.com/office/powerpoint/2010/main" val="2686201159"/>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les with picture &amp; icons">
    <p:spTree>
      <p:nvGrpSpPr>
        <p:cNvPr id="1" name=""/>
        <p:cNvGrpSpPr/>
        <p:nvPr/>
      </p:nvGrpSpPr>
      <p:grpSpPr>
        <a:xfrm>
          <a:off x="0" y="0"/>
          <a:ext cx="0" cy="0"/>
          <a:chOff x="0" y="0"/>
          <a:chExt cx="0" cy="0"/>
        </a:xfrm>
      </p:grpSpPr>
      <p:sp>
        <p:nvSpPr>
          <p:cNvPr id="43" name="Picture Placeholder">
            <a:extLst>
              <a:ext uri="{FF2B5EF4-FFF2-40B4-BE49-F238E27FC236}">
                <a16:creationId xmlns:a16="http://schemas.microsoft.com/office/drawing/2014/main" id="{B838AF58-6BAD-48BD-8098-8551CB94E3A1}"/>
              </a:ext>
              <a:ext uri="{C183D7F6-B498-43B3-948B-1728B52AA6E4}">
                <adec:decorative xmlns:adec="http://schemas.microsoft.com/office/drawing/2017/decorative" val="1"/>
              </a:ext>
            </a:extLst>
          </p:cNvPr>
          <p:cNvSpPr>
            <a:spLocks noGrp="1"/>
          </p:cNvSpPr>
          <p:nvPr>
            <p:ph type="pic" sz="quarter" idx="11" hasCustomPrompt="1"/>
          </p:nvPr>
        </p:nvSpPr>
        <p:spPr bwMode="gray">
          <a:xfrm>
            <a:off x="450202" y="1265274"/>
            <a:ext cx="11529072" cy="3168503"/>
          </a:xfrm>
          <a:blipFill>
            <a:blip r:embed="rId3"/>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38" name="Text Placeholder 37">
            <a:extLst>
              <a:ext uri="{FF2B5EF4-FFF2-40B4-BE49-F238E27FC236}">
                <a16:creationId xmlns:a16="http://schemas.microsoft.com/office/drawing/2014/main" id="{839FFDD3-3DF0-4D2F-B541-F56364285BB2}"/>
              </a:ext>
            </a:extLst>
          </p:cNvPr>
          <p:cNvSpPr>
            <a:spLocks noGrp="1"/>
          </p:cNvSpPr>
          <p:nvPr>
            <p:ph type="body" sz="quarter" idx="26" hasCustomPrompt="1"/>
          </p:nvPr>
        </p:nvSpPr>
        <p:spPr>
          <a:xfrm>
            <a:off x="450202" y="3727578"/>
            <a:ext cx="2788920" cy="2788920"/>
          </a:xfrm>
          <a:solidFill>
            <a:srgbClr val="243A5E"/>
          </a:solidFill>
        </p:spPr>
        <p:txBody>
          <a:bodyPr lIns="365760" tIns="457200" rIns="91440" bIns="91440">
            <a:noAutofit/>
          </a:bodyPr>
          <a:lstStyle>
            <a:lvl1pPr marL="0" indent="0">
              <a:spcBef>
                <a:spcPts val="0"/>
              </a:spcBef>
              <a:spcAft>
                <a:spcPts val="600"/>
              </a:spcAft>
              <a:buNone/>
              <a:defRPr sz="2800">
                <a:solidFill>
                  <a:schemeClr val="bg1"/>
                </a:solidFill>
                <a:latin typeface="+mj-lt"/>
              </a:defRPr>
            </a:lvl1pPr>
            <a:lvl2pPr marL="0" indent="0">
              <a:buNone/>
              <a:defRPr>
                <a:solidFill>
                  <a:schemeClr val="bg1"/>
                </a:solidFill>
              </a:defRPr>
            </a:lvl2pPr>
          </a:lstStyle>
          <a:p>
            <a:pPr lvl="0"/>
            <a:r>
              <a:rPr lang="en-US"/>
              <a:t>Header</a:t>
            </a:r>
          </a:p>
          <a:p>
            <a:pPr lvl="1"/>
            <a:r>
              <a:rPr lang="en-US"/>
              <a:t>Add your short decryption about mobile here</a:t>
            </a:r>
          </a:p>
        </p:txBody>
      </p:sp>
      <p:sp>
        <p:nvSpPr>
          <p:cNvPr id="2" name="Title 1">
            <a:extLst>
              <a:ext uri="{FF2B5EF4-FFF2-40B4-BE49-F238E27FC236}">
                <a16:creationId xmlns:a16="http://schemas.microsoft.com/office/drawing/2014/main" id="{EF079746-81E2-49E5-8796-2D91B7598564}"/>
              </a:ext>
            </a:extLst>
          </p:cNvPr>
          <p:cNvSpPr>
            <a:spLocks noGrp="1"/>
          </p:cNvSpPr>
          <p:nvPr>
            <p:ph type="title"/>
          </p:nvPr>
        </p:nvSpPr>
        <p:spPr/>
        <p:txBody>
          <a:bodyPr/>
          <a:lstStyle/>
          <a:p>
            <a:r>
              <a:rPr lang="en-US"/>
              <a:t>Click to edit Master title style</a:t>
            </a:r>
          </a:p>
        </p:txBody>
      </p:sp>
      <p:sp>
        <p:nvSpPr>
          <p:cNvPr id="27" name="Text Placeholder 33">
            <a:extLst>
              <a:ext uri="{FF2B5EF4-FFF2-40B4-BE49-F238E27FC236}">
                <a16:creationId xmlns:a16="http://schemas.microsoft.com/office/drawing/2014/main" id="{D4CE8B16-BCC6-46C3-AEA2-6CD1EB4CD570}"/>
              </a:ext>
            </a:extLst>
          </p:cNvPr>
          <p:cNvSpPr>
            <a:spLocks noGrp="1"/>
          </p:cNvSpPr>
          <p:nvPr>
            <p:ph type="body" sz="quarter" idx="15" hasCustomPrompt="1"/>
          </p:nvPr>
        </p:nvSpPr>
        <p:spPr>
          <a:xfrm>
            <a:off x="3372730" y="3727578"/>
            <a:ext cx="2779776" cy="2788920"/>
          </a:xfrm>
          <a:solidFill>
            <a:srgbClr val="9BF00B"/>
          </a:solidFill>
        </p:spPr>
        <p:txBody>
          <a:bodyPr lIns="274320" tIns="457200" rIns="137160" bIns="91440">
            <a:noAutofit/>
          </a:bodyPr>
          <a:lstStyle>
            <a:lvl1pPr marL="0" marR="0" indent="0" algn="l" defTabSz="914367" rtl="0" eaLnBrk="1" fontAlgn="auto" latinLnBrk="0" hangingPunct="1">
              <a:lnSpc>
                <a:spcPct val="100000"/>
              </a:lnSpc>
              <a:spcBef>
                <a:spcPts val="200"/>
              </a:spcBef>
              <a:spcAft>
                <a:spcPts val="400"/>
              </a:spcAft>
              <a:buClrTx/>
              <a:buSzPct val="90000"/>
              <a:buFontTx/>
              <a:buNone/>
              <a:tabLst/>
              <a:defRPr kumimoji="0" lang="en-US" sz="2000" b="0" i="0" u="none" strike="noStrike" kern="1200" cap="none" spc="0" normalizeH="0" baseline="0" noProof="0" dirty="0">
                <a:ln>
                  <a:noFill/>
                </a:ln>
                <a:solidFill>
                  <a:schemeClr val="tx1">
                    <a:lumMod val="95000"/>
                    <a:lumOff val="5000"/>
                  </a:schemeClr>
                </a:solidFill>
                <a:effectLst/>
                <a:uLnTx/>
                <a:uFillTx/>
                <a:latin typeface="Segoe UI Semilight"/>
                <a:ea typeface="+mn-ea"/>
                <a:cs typeface="+mn-cs"/>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FFFFFF"/>
                </a:solidFill>
                <a:effectLst/>
                <a:uLnTx/>
                <a:uFillTx/>
                <a:latin typeface="Segoe UI Semilight"/>
                <a:ea typeface="+mn-ea"/>
                <a:cs typeface="+mn-cs"/>
              </a:rPr>
              <a:t>Header </a:t>
            </a:r>
          </a:p>
          <a:p>
            <a:pPr marL="0" marR="0" lvl="0" indent="0" algn="l" defTabSz="914367" rtl="0" eaLnBrk="1" fontAlgn="auto" latinLnBrk="0" hangingPunct="1">
              <a:lnSpc>
                <a:spcPct val="100000"/>
              </a:lnSpc>
              <a:spcBef>
                <a:spcPts val="200"/>
              </a:spcBef>
              <a:spcAft>
                <a:spcPts val="400"/>
              </a:spcAft>
              <a:buClrTx/>
              <a:buSzPct val="90000"/>
              <a:buFontTx/>
              <a:buNone/>
              <a:tabLst/>
              <a:defRPr/>
            </a:pPr>
            <a:r>
              <a:rPr kumimoji="0" lang="en-US" sz="2000" b="0" i="0" u="none" strike="noStrike" kern="1200" cap="none" spc="0" normalizeH="0" baseline="0" noProof="0">
                <a:ln>
                  <a:noFill/>
                </a:ln>
                <a:solidFill>
                  <a:srgbClr val="FFFFFF"/>
                </a:solidFill>
                <a:effectLst/>
                <a:uLnTx/>
                <a:uFillTx/>
                <a:latin typeface="Segoe UI Semilight"/>
                <a:ea typeface="+mn-ea"/>
                <a:cs typeface="+mn-cs"/>
              </a:rPr>
              <a:t>Add your short decryption about mobile here.</a:t>
            </a:r>
            <a:endParaRPr kumimoji="0" lang="en-US" sz="24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28" name="Text Placeholder 33">
            <a:extLst>
              <a:ext uri="{FF2B5EF4-FFF2-40B4-BE49-F238E27FC236}">
                <a16:creationId xmlns:a16="http://schemas.microsoft.com/office/drawing/2014/main" id="{6959BB36-FBE0-4B84-883D-39A65D6F645A}"/>
              </a:ext>
            </a:extLst>
          </p:cNvPr>
          <p:cNvSpPr>
            <a:spLocks noGrp="1"/>
          </p:cNvSpPr>
          <p:nvPr>
            <p:ph type="body" sz="quarter" idx="16" hasCustomPrompt="1"/>
          </p:nvPr>
        </p:nvSpPr>
        <p:spPr>
          <a:xfrm>
            <a:off x="6286114" y="3727578"/>
            <a:ext cx="2779776" cy="2788920"/>
          </a:xfrm>
          <a:solidFill>
            <a:schemeClr val="accent3"/>
          </a:solidFill>
        </p:spPr>
        <p:txBody>
          <a:bodyPr lIns="274320" tIns="457200" rIns="137160" bIns="91440">
            <a:noAutofit/>
          </a:bodyPr>
          <a:lstStyle>
            <a:lvl1pPr marL="0" marR="0" indent="0" algn="l" defTabSz="914367" rtl="0" eaLnBrk="1" fontAlgn="auto" latinLnBrk="0" hangingPunct="1">
              <a:lnSpc>
                <a:spcPct val="100000"/>
              </a:lnSpc>
              <a:spcBef>
                <a:spcPts val="200"/>
              </a:spcBef>
              <a:spcAft>
                <a:spcPts val="400"/>
              </a:spcAft>
              <a:buClrTx/>
              <a:buSzPct val="90000"/>
              <a:buFontTx/>
              <a:buNone/>
              <a:tabLst/>
              <a:defRPr kumimoji="0" lang="en-US" sz="2000" b="0" i="0" u="none" strike="noStrike" kern="1200" cap="none" spc="0" normalizeH="0" baseline="0" noProof="0" dirty="0">
                <a:ln>
                  <a:noFill/>
                </a:ln>
                <a:solidFill>
                  <a:schemeClr val="bg1"/>
                </a:solidFill>
                <a:effectLst/>
                <a:uLnTx/>
                <a:uFillTx/>
                <a:latin typeface="Segoe UI Semilight"/>
                <a:ea typeface="+mn-ea"/>
                <a:cs typeface="+mn-cs"/>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FFFFFF"/>
                </a:solidFill>
                <a:effectLst/>
                <a:uLnTx/>
                <a:uFillTx/>
                <a:latin typeface="Segoe UI Semilight"/>
                <a:ea typeface="+mn-ea"/>
                <a:cs typeface="+mn-cs"/>
              </a:rPr>
              <a:t>Header </a:t>
            </a:r>
          </a:p>
          <a:p>
            <a:pPr marL="0" marR="0" lvl="0" indent="0" algn="l" defTabSz="914367" rtl="0" eaLnBrk="1" fontAlgn="auto" latinLnBrk="0" hangingPunct="1">
              <a:lnSpc>
                <a:spcPct val="100000"/>
              </a:lnSpc>
              <a:spcBef>
                <a:spcPts val="200"/>
              </a:spcBef>
              <a:spcAft>
                <a:spcPts val="400"/>
              </a:spcAft>
              <a:buClrTx/>
              <a:buSzPct val="90000"/>
              <a:buFontTx/>
              <a:buNone/>
              <a:tabLst/>
              <a:defRPr/>
            </a:pPr>
            <a:r>
              <a:rPr kumimoji="0" lang="en-US" sz="2000" b="0" i="0" u="none" strike="noStrike" kern="1200" cap="none" spc="0" normalizeH="0" baseline="0" noProof="0">
                <a:ln>
                  <a:noFill/>
                </a:ln>
                <a:solidFill>
                  <a:srgbClr val="FFFFFF"/>
                </a:solidFill>
                <a:effectLst/>
                <a:uLnTx/>
                <a:uFillTx/>
                <a:latin typeface="Segoe UI Semilight"/>
                <a:ea typeface="+mn-ea"/>
                <a:cs typeface="+mn-cs"/>
              </a:rPr>
              <a:t>Add your short decryption about mobile here.</a:t>
            </a:r>
            <a:endParaRPr kumimoji="0" lang="en-US" sz="24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29" name="Text Placeholder 33">
            <a:extLst>
              <a:ext uri="{FF2B5EF4-FFF2-40B4-BE49-F238E27FC236}">
                <a16:creationId xmlns:a16="http://schemas.microsoft.com/office/drawing/2014/main" id="{DB462B02-1801-4EC0-AAE4-4466A1675F58}"/>
              </a:ext>
            </a:extLst>
          </p:cNvPr>
          <p:cNvSpPr>
            <a:spLocks noGrp="1"/>
          </p:cNvSpPr>
          <p:nvPr>
            <p:ph type="body" sz="quarter" idx="17" hasCustomPrompt="1"/>
          </p:nvPr>
        </p:nvSpPr>
        <p:spPr>
          <a:xfrm>
            <a:off x="9199498" y="3727578"/>
            <a:ext cx="2779776" cy="2788920"/>
          </a:xfrm>
          <a:solidFill>
            <a:schemeClr val="accent4"/>
          </a:solidFill>
        </p:spPr>
        <p:txBody>
          <a:bodyPr lIns="274320" tIns="457200" rIns="137160" bIns="91440">
            <a:noAutofit/>
          </a:bodyPr>
          <a:lstStyle>
            <a:lvl1pPr marL="0" marR="0" indent="0" algn="l" defTabSz="914367" rtl="0" eaLnBrk="1" fontAlgn="auto" latinLnBrk="0" hangingPunct="1">
              <a:lnSpc>
                <a:spcPct val="100000"/>
              </a:lnSpc>
              <a:spcBef>
                <a:spcPts val="200"/>
              </a:spcBef>
              <a:spcAft>
                <a:spcPts val="400"/>
              </a:spcAft>
              <a:buClrTx/>
              <a:buSzPct val="90000"/>
              <a:buFontTx/>
              <a:buNone/>
              <a:tabLst/>
              <a:defRPr kumimoji="0" lang="en-US" sz="2000" b="0" i="0" u="none" strike="noStrike" kern="1200" cap="none" spc="0" normalizeH="0" baseline="0" noProof="0" dirty="0">
                <a:ln>
                  <a:noFill/>
                </a:ln>
                <a:solidFill>
                  <a:schemeClr val="bg1"/>
                </a:solidFill>
                <a:effectLst/>
                <a:uLnTx/>
                <a:uFillTx/>
                <a:latin typeface="Segoe UI Semilight"/>
                <a:ea typeface="+mn-ea"/>
                <a:cs typeface="+mn-cs"/>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FFFFFF"/>
                </a:solidFill>
                <a:effectLst/>
                <a:uLnTx/>
                <a:uFillTx/>
                <a:latin typeface="Segoe UI Semilight"/>
                <a:ea typeface="+mn-ea"/>
                <a:cs typeface="+mn-cs"/>
              </a:rPr>
              <a:t>Header </a:t>
            </a:r>
          </a:p>
          <a:p>
            <a:pPr marL="0" marR="0" lvl="0" indent="0" algn="l" defTabSz="914367" rtl="0" eaLnBrk="1" fontAlgn="auto" latinLnBrk="0" hangingPunct="1">
              <a:lnSpc>
                <a:spcPct val="100000"/>
              </a:lnSpc>
              <a:spcBef>
                <a:spcPts val="200"/>
              </a:spcBef>
              <a:spcAft>
                <a:spcPts val="400"/>
              </a:spcAft>
              <a:buClrTx/>
              <a:buSzPct val="90000"/>
              <a:buFontTx/>
              <a:buNone/>
              <a:tabLst/>
              <a:defRPr/>
            </a:pPr>
            <a:r>
              <a:rPr kumimoji="0" lang="en-US" sz="2000" b="0" i="0" u="none" strike="noStrike" kern="1200" cap="none" spc="0" normalizeH="0" baseline="0" noProof="0">
                <a:ln>
                  <a:noFill/>
                </a:ln>
                <a:solidFill>
                  <a:srgbClr val="FFFFFF"/>
                </a:solidFill>
                <a:effectLst/>
                <a:uLnTx/>
                <a:uFillTx/>
                <a:latin typeface="Segoe UI Semilight"/>
                <a:ea typeface="+mn-ea"/>
                <a:cs typeface="+mn-cs"/>
              </a:rPr>
              <a:t>Add your short decryption about mobile here.</a:t>
            </a:r>
            <a:endParaRPr kumimoji="0" lang="en-US" sz="24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9" name="Text Placeholder 37">
            <a:extLst>
              <a:ext uri="{FF2B5EF4-FFF2-40B4-BE49-F238E27FC236}">
                <a16:creationId xmlns:a16="http://schemas.microsoft.com/office/drawing/2014/main" id="{6B47677D-27EC-4B6D-82E9-879DE2BD3785}"/>
              </a:ext>
            </a:extLst>
          </p:cNvPr>
          <p:cNvSpPr>
            <a:spLocks noGrp="1"/>
          </p:cNvSpPr>
          <p:nvPr>
            <p:ph type="body" sz="quarter" idx="27" hasCustomPrompt="1"/>
          </p:nvPr>
        </p:nvSpPr>
        <p:spPr>
          <a:xfrm>
            <a:off x="3366635" y="3727578"/>
            <a:ext cx="2788920" cy="2788920"/>
          </a:xfrm>
          <a:solidFill>
            <a:srgbClr val="0078D4"/>
          </a:solidFill>
        </p:spPr>
        <p:txBody>
          <a:bodyPr lIns="365760" tIns="457200" rIns="91440" bIns="91440">
            <a:noAutofit/>
          </a:bodyPr>
          <a:lstStyle>
            <a:lvl1pPr marL="0" indent="0">
              <a:spcBef>
                <a:spcPts val="0"/>
              </a:spcBef>
              <a:spcAft>
                <a:spcPts val="600"/>
              </a:spcAft>
              <a:buNone/>
              <a:defRPr sz="2800">
                <a:solidFill>
                  <a:schemeClr val="bg1"/>
                </a:solidFill>
                <a:latin typeface="+mj-lt"/>
              </a:defRPr>
            </a:lvl1pPr>
            <a:lvl2pPr marL="0" indent="0">
              <a:buNone/>
              <a:defRPr>
                <a:solidFill>
                  <a:schemeClr val="bg1"/>
                </a:solidFill>
              </a:defRPr>
            </a:lvl2pPr>
          </a:lstStyle>
          <a:p>
            <a:pPr lvl="0"/>
            <a:r>
              <a:rPr lang="en-US"/>
              <a:t>Header</a:t>
            </a:r>
          </a:p>
          <a:p>
            <a:pPr lvl="1"/>
            <a:r>
              <a:rPr lang="en-US"/>
              <a:t>Add your short decryption about mobile here</a:t>
            </a:r>
          </a:p>
        </p:txBody>
      </p:sp>
      <p:sp>
        <p:nvSpPr>
          <p:cNvPr id="40" name="Text Placeholder 37">
            <a:extLst>
              <a:ext uri="{FF2B5EF4-FFF2-40B4-BE49-F238E27FC236}">
                <a16:creationId xmlns:a16="http://schemas.microsoft.com/office/drawing/2014/main" id="{A7BF1B7D-BF96-436C-96EC-B3EF19AF1EFF}"/>
              </a:ext>
            </a:extLst>
          </p:cNvPr>
          <p:cNvSpPr>
            <a:spLocks noGrp="1"/>
          </p:cNvSpPr>
          <p:nvPr>
            <p:ph type="body" sz="quarter" idx="28" hasCustomPrompt="1"/>
          </p:nvPr>
        </p:nvSpPr>
        <p:spPr>
          <a:xfrm>
            <a:off x="6283068" y="3727578"/>
            <a:ext cx="2788920" cy="2788920"/>
          </a:xfrm>
          <a:solidFill>
            <a:srgbClr val="50E6FF"/>
          </a:solidFill>
        </p:spPr>
        <p:txBody>
          <a:bodyPr lIns="365760" tIns="457200" rIns="91440" bIns="91440">
            <a:noAutofit/>
          </a:bodyPr>
          <a:lstStyle>
            <a:lvl1pPr marL="0" indent="0">
              <a:spcBef>
                <a:spcPts val="0"/>
              </a:spcBef>
              <a:spcAft>
                <a:spcPts val="600"/>
              </a:spcAft>
              <a:buNone/>
              <a:defRPr sz="2800">
                <a:solidFill>
                  <a:schemeClr val="tx1"/>
                </a:solidFill>
                <a:latin typeface="+mj-lt"/>
              </a:defRPr>
            </a:lvl1pPr>
            <a:lvl2pPr marL="0" indent="0">
              <a:buNone/>
              <a:defRPr>
                <a:solidFill>
                  <a:schemeClr val="tx1"/>
                </a:solidFill>
              </a:defRPr>
            </a:lvl2pPr>
          </a:lstStyle>
          <a:p>
            <a:pPr lvl="0"/>
            <a:r>
              <a:rPr lang="en-US"/>
              <a:t>Header</a:t>
            </a:r>
          </a:p>
          <a:p>
            <a:pPr lvl="1"/>
            <a:r>
              <a:rPr lang="en-US"/>
              <a:t>Add your short decryption about mobile here</a:t>
            </a:r>
          </a:p>
        </p:txBody>
      </p:sp>
      <p:sp>
        <p:nvSpPr>
          <p:cNvPr id="41" name="Text Placeholder 37">
            <a:extLst>
              <a:ext uri="{FF2B5EF4-FFF2-40B4-BE49-F238E27FC236}">
                <a16:creationId xmlns:a16="http://schemas.microsoft.com/office/drawing/2014/main" id="{F6B5BA25-8223-461B-8A93-E4A6E6ECF310}"/>
              </a:ext>
            </a:extLst>
          </p:cNvPr>
          <p:cNvSpPr>
            <a:spLocks noGrp="1"/>
          </p:cNvSpPr>
          <p:nvPr>
            <p:ph type="body" sz="quarter" idx="29" hasCustomPrompt="1"/>
          </p:nvPr>
        </p:nvSpPr>
        <p:spPr>
          <a:xfrm>
            <a:off x="9199500" y="3727578"/>
            <a:ext cx="2788920" cy="2788920"/>
          </a:xfrm>
          <a:solidFill>
            <a:srgbClr val="525252"/>
          </a:solidFill>
        </p:spPr>
        <p:txBody>
          <a:bodyPr lIns="365760" tIns="457200" rIns="91440" bIns="91440">
            <a:noAutofit/>
          </a:bodyPr>
          <a:lstStyle>
            <a:lvl1pPr marL="0" indent="0">
              <a:spcBef>
                <a:spcPts val="0"/>
              </a:spcBef>
              <a:spcAft>
                <a:spcPts val="600"/>
              </a:spcAft>
              <a:buNone/>
              <a:defRPr sz="2800">
                <a:solidFill>
                  <a:schemeClr val="bg1"/>
                </a:solidFill>
                <a:latin typeface="+mj-lt"/>
              </a:defRPr>
            </a:lvl1pPr>
            <a:lvl2pPr marL="0" indent="0">
              <a:buNone/>
              <a:defRPr>
                <a:solidFill>
                  <a:schemeClr val="bg1"/>
                </a:solidFill>
              </a:defRPr>
            </a:lvl2pPr>
          </a:lstStyle>
          <a:p>
            <a:pPr lvl="0"/>
            <a:r>
              <a:rPr lang="en-US"/>
              <a:t>Header</a:t>
            </a:r>
          </a:p>
          <a:p>
            <a:pPr lvl="1"/>
            <a:r>
              <a:rPr lang="en-US"/>
              <a:t>Add your short decryption about mobile here</a:t>
            </a:r>
          </a:p>
        </p:txBody>
      </p:sp>
      <p:sp>
        <p:nvSpPr>
          <p:cNvPr id="26" name="Text Placeholder 9">
            <a:extLst>
              <a:ext uri="{FF2B5EF4-FFF2-40B4-BE49-F238E27FC236}">
                <a16:creationId xmlns:a16="http://schemas.microsoft.com/office/drawing/2014/main" id="{25B1E0A9-F578-4A8E-BEEC-AE29842219AD}"/>
              </a:ext>
              <a:ext uri="{C183D7F6-B498-43B3-948B-1728B52AA6E4}">
                <adec:decorative xmlns:adec="http://schemas.microsoft.com/office/drawing/2017/decorative" val="1"/>
              </a:ext>
            </a:extLst>
          </p:cNvPr>
          <p:cNvSpPr>
            <a:spLocks noGrp="1"/>
          </p:cNvSpPr>
          <p:nvPr>
            <p:ph type="body" sz="quarter" idx="22"/>
          </p:nvPr>
        </p:nvSpPr>
        <p:spPr>
          <a:xfrm>
            <a:off x="1309738" y="2997538"/>
            <a:ext cx="1078992" cy="1078992"/>
          </a:xfrm>
          <a:prstGeom prst="ellipse">
            <a:avLst/>
          </a:prstGeom>
          <a:solidFill>
            <a:schemeClr val="tx2"/>
          </a:solidFill>
          <a:ln w="44450">
            <a:solidFill>
              <a:srgbClr val="FFFFFF"/>
            </a:solidFill>
          </a:ln>
        </p:spPr>
        <p:txBody>
          <a:bodyPr anchor="ctr">
            <a:noAutofit/>
          </a:bodyPr>
          <a:lstStyle>
            <a:lvl1pPr marL="0" indent="0" algn="ctr">
              <a:buNone/>
              <a:defRPr sz="1400">
                <a:solidFill>
                  <a:schemeClr val="tx2"/>
                </a:solidFill>
              </a:defRPr>
            </a:lvl1pPr>
          </a:lstStyle>
          <a:p>
            <a:pPr lvl="0"/>
            <a:endParaRPr lang="en-US"/>
          </a:p>
        </p:txBody>
      </p:sp>
      <p:sp>
        <p:nvSpPr>
          <p:cNvPr id="30" name="Picture Placeholder 29">
            <a:extLst>
              <a:ext uri="{FF2B5EF4-FFF2-40B4-BE49-F238E27FC236}">
                <a16:creationId xmlns:a16="http://schemas.microsoft.com/office/drawing/2014/main" id="{C445C683-C226-48CD-868B-90AB2C96F317}"/>
              </a:ext>
            </a:extLst>
          </p:cNvPr>
          <p:cNvSpPr>
            <a:spLocks noGrp="1"/>
          </p:cNvSpPr>
          <p:nvPr>
            <p:ph type="pic" sz="quarter" idx="12" hasCustomPrompt="1"/>
          </p:nvPr>
        </p:nvSpPr>
        <p:spPr>
          <a:xfrm>
            <a:off x="1405750" y="3088089"/>
            <a:ext cx="877824" cy="875675"/>
          </a:xfrm>
          <a:prstGeom prst="ellipse">
            <a:avLst/>
          </a:prstGeom>
        </p:spPr>
        <p:txBody>
          <a:bodyPr lIns="0" tIns="0" rIns="0" bIns="0" anchor="ctr">
            <a:noAutofit/>
          </a:bodyPr>
          <a:lstStyle>
            <a:lvl1pPr marL="0" indent="0" algn="ctr">
              <a:buNone/>
              <a:defRPr sz="1600">
                <a:solidFill>
                  <a:schemeClr val="bg1"/>
                </a:solidFill>
              </a:defRPr>
            </a:lvl1pPr>
          </a:lstStyle>
          <a:p>
            <a:r>
              <a:rPr lang="en-US"/>
              <a:t>Insert Icon</a:t>
            </a:r>
          </a:p>
        </p:txBody>
      </p:sp>
      <p:sp>
        <p:nvSpPr>
          <p:cNvPr id="31" name="Text Placeholder 9">
            <a:extLst>
              <a:ext uri="{FF2B5EF4-FFF2-40B4-BE49-F238E27FC236}">
                <a16:creationId xmlns:a16="http://schemas.microsoft.com/office/drawing/2014/main" id="{64A58711-1020-4380-97C0-9632C3922098}"/>
              </a:ext>
              <a:ext uri="{C183D7F6-B498-43B3-948B-1728B52AA6E4}">
                <adec:decorative xmlns:adec="http://schemas.microsoft.com/office/drawing/2017/decorative" val="1"/>
              </a:ext>
            </a:extLst>
          </p:cNvPr>
          <p:cNvSpPr>
            <a:spLocks noGrp="1"/>
          </p:cNvSpPr>
          <p:nvPr>
            <p:ph type="body" sz="quarter" idx="23" hasCustomPrompt="1"/>
          </p:nvPr>
        </p:nvSpPr>
        <p:spPr>
          <a:xfrm>
            <a:off x="4223122" y="2997538"/>
            <a:ext cx="1078992" cy="1078992"/>
          </a:xfrm>
          <a:prstGeom prst="ellipse">
            <a:avLst/>
          </a:prstGeom>
          <a:solidFill>
            <a:srgbClr val="0078D4"/>
          </a:solidFill>
          <a:ln w="44450">
            <a:solidFill>
              <a:srgbClr val="FFFFFF"/>
            </a:solidFill>
          </a:ln>
        </p:spPr>
        <p:txBody>
          <a:bodyPr anchor="ctr">
            <a:noAutofit/>
          </a:bodyPr>
          <a:lstStyle>
            <a:lvl1pPr marL="0" indent="0" algn="ctr">
              <a:buNone/>
              <a:defRPr sz="1000">
                <a:solidFill>
                  <a:srgbClr val="0078D4"/>
                </a:solidFill>
              </a:defRPr>
            </a:lvl1pPr>
          </a:lstStyle>
          <a:p>
            <a:pPr lvl="0"/>
            <a:r>
              <a:rPr lang="en-US"/>
              <a:t>-</a:t>
            </a:r>
          </a:p>
        </p:txBody>
      </p:sp>
      <p:sp>
        <p:nvSpPr>
          <p:cNvPr id="32" name="Text Placeholder 9">
            <a:extLst>
              <a:ext uri="{FF2B5EF4-FFF2-40B4-BE49-F238E27FC236}">
                <a16:creationId xmlns:a16="http://schemas.microsoft.com/office/drawing/2014/main" id="{038347A7-EEF7-4B94-88FA-3A085B436026}"/>
              </a:ext>
              <a:ext uri="{C183D7F6-B498-43B3-948B-1728B52AA6E4}">
                <adec:decorative xmlns:adec="http://schemas.microsoft.com/office/drawing/2017/decorative" val="1"/>
              </a:ext>
            </a:extLst>
          </p:cNvPr>
          <p:cNvSpPr>
            <a:spLocks noGrp="1"/>
          </p:cNvSpPr>
          <p:nvPr>
            <p:ph type="body" sz="quarter" idx="24"/>
          </p:nvPr>
        </p:nvSpPr>
        <p:spPr>
          <a:xfrm>
            <a:off x="7136506" y="2997538"/>
            <a:ext cx="1078992" cy="1078992"/>
          </a:xfrm>
          <a:prstGeom prst="ellipse">
            <a:avLst/>
          </a:prstGeom>
          <a:solidFill>
            <a:srgbClr val="50E6FF"/>
          </a:solidFill>
          <a:ln w="44450">
            <a:solidFill>
              <a:srgbClr val="FFFFFF"/>
            </a:solidFill>
          </a:ln>
        </p:spPr>
        <p:txBody>
          <a:bodyPr anchor="ctr">
            <a:noAutofit/>
          </a:bodyPr>
          <a:lstStyle>
            <a:lvl1pPr marL="0" indent="0" algn="ctr">
              <a:buNone/>
              <a:defRPr sz="1400">
                <a:solidFill>
                  <a:srgbClr val="50E6FF"/>
                </a:solidFill>
              </a:defRPr>
            </a:lvl1pPr>
          </a:lstStyle>
          <a:p>
            <a:pPr lvl="0"/>
            <a:endParaRPr lang="en-US"/>
          </a:p>
        </p:txBody>
      </p:sp>
      <p:sp>
        <p:nvSpPr>
          <p:cNvPr id="33" name="Text Placeholder 9">
            <a:extLst>
              <a:ext uri="{FF2B5EF4-FFF2-40B4-BE49-F238E27FC236}">
                <a16:creationId xmlns:a16="http://schemas.microsoft.com/office/drawing/2014/main" id="{F9516114-8C83-4F0C-BD01-E837841171A0}"/>
              </a:ext>
              <a:ext uri="{C183D7F6-B498-43B3-948B-1728B52AA6E4}">
                <adec:decorative xmlns:adec="http://schemas.microsoft.com/office/drawing/2017/decorative" val="1"/>
              </a:ext>
            </a:extLst>
          </p:cNvPr>
          <p:cNvSpPr>
            <a:spLocks noGrp="1"/>
          </p:cNvSpPr>
          <p:nvPr>
            <p:ph type="body" sz="quarter" idx="25"/>
          </p:nvPr>
        </p:nvSpPr>
        <p:spPr>
          <a:xfrm>
            <a:off x="10049890" y="2997538"/>
            <a:ext cx="1078992" cy="1078992"/>
          </a:xfrm>
          <a:prstGeom prst="ellipse">
            <a:avLst/>
          </a:prstGeom>
          <a:solidFill>
            <a:srgbClr val="525252"/>
          </a:solidFill>
          <a:ln w="44450">
            <a:solidFill>
              <a:srgbClr val="FFFFFF"/>
            </a:solidFill>
          </a:ln>
        </p:spPr>
        <p:txBody>
          <a:bodyPr anchor="ctr">
            <a:noAutofit/>
          </a:bodyPr>
          <a:lstStyle>
            <a:lvl1pPr marL="0" indent="0" algn="ctr">
              <a:buNone/>
              <a:defRPr sz="1400">
                <a:solidFill>
                  <a:srgbClr val="525252"/>
                </a:solidFill>
              </a:defRPr>
            </a:lvl1pPr>
          </a:lstStyle>
          <a:p>
            <a:pPr lvl="0"/>
            <a:endParaRPr lang="en-US"/>
          </a:p>
        </p:txBody>
      </p:sp>
      <p:sp>
        <p:nvSpPr>
          <p:cNvPr id="34" name="Picture Placeholder 29">
            <a:extLst>
              <a:ext uri="{FF2B5EF4-FFF2-40B4-BE49-F238E27FC236}">
                <a16:creationId xmlns:a16="http://schemas.microsoft.com/office/drawing/2014/main" id="{94B63E7E-9FF0-4DD3-9345-561F8588B930}"/>
              </a:ext>
            </a:extLst>
          </p:cNvPr>
          <p:cNvSpPr>
            <a:spLocks noGrp="1"/>
          </p:cNvSpPr>
          <p:nvPr>
            <p:ph type="pic" sz="quarter" idx="13" hasCustomPrompt="1"/>
          </p:nvPr>
        </p:nvSpPr>
        <p:spPr>
          <a:xfrm>
            <a:off x="4322183" y="3088088"/>
            <a:ext cx="877824" cy="875675"/>
          </a:xfrm>
          <a:prstGeom prst="ellipse">
            <a:avLst/>
          </a:prstGeom>
        </p:spPr>
        <p:txBody>
          <a:bodyPr lIns="0" tIns="0" rIns="0" bIns="0" anchor="ctr">
            <a:noAutofit/>
          </a:bodyPr>
          <a:lstStyle>
            <a:lvl1pPr marL="0" indent="0" algn="ctr">
              <a:buNone/>
              <a:defRPr sz="1600">
                <a:solidFill>
                  <a:schemeClr val="bg1"/>
                </a:solidFill>
              </a:defRPr>
            </a:lvl1pPr>
          </a:lstStyle>
          <a:p>
            <a:r>
              <a:rPr lang="en-US"/>
              <a:t>Insert Icon</a:t>
            </a:r>
          </a:p>
        </p:txBody>
      </p:sp>
      <p:sp>
        <p:nvSpPr>
          <p:cNvPr id="35" name="Picture Placeholder 29">
            <a:extLst>
              <a:ext uri="{FF2B5EF4-FFF2-40B4-BE49-F238E27FC236}">
                <a16:creationId xmlns:a16="http://schemas.microsoft.com/office/drawing/2014/main" id="{45949D85-04A1-4E56-A6FF-18ADD59883DC}"/>
              </a:ext>
            </a:extLst>
          </p:cNvPr>
          <p:cNvSpPr>
            <a:spLocks noGrp="1"/>
          </p:cNvSpPr>
          <p:nvPr>
            <p:ph type="pic" sz="quarter" idx="18" hasCustomPrompt="1"/>
          </p:nvPr>
        </p:nvSpPr>
        <p:spPr>
          <a:xfrm>
            <a:off x="7237090" y="3093881"/>
            <a:ext cx="877824" cy="875675"/>
          </a:xfrm>
          <a:prstGeom prst="ellipse">
            <a:avLst/>
          </a:prstGeom>
        </p:spPr>
        <p:txBody>
          <a:bodyPr lIns="0" tIns="0" rIns="0" bIns="0" anchor="ctr">
            <a:noAutofit/>
          </a:bodyPr>
          <a:lstStyle>
            <a:lvl1pPr marL="0" indent="0" algn="ctr">
              <a:buNone/>
              <a:defRPr sz="1600">
                <a:solidFill>
                  <a:schemeClr val="tx1"/>
                </a:solidFill>
              </a:defRPr>
            </a:lvl1pPr>
          </a:lstStyle>
          <a:p>
            <a:r>
              <a:rPr lang="en-US"/>
              <a:t>Insert Icon</a:t>
            </a:r>
          </a:p>
        </p:txBody>
      </p:sp>
      <p:sp>
        <p:nvSpPr>
          <p:cNvPr id="36" name="Picture Placeholder 29">
            <a:extLst>
              <a:ext uri="{FF2B5EF4-FFF2-40B4-BE49-F238E27FC236}">
                <a16:creationId xmlns:a16="http://schemas.microsoft.com/office/drawing/2014/main" id="{AA6B82B1-0ADE-491A-AC1A-DF6A2DA3C027}"/>
              </a:ext>
            </a:extLst>
          </p:cNvPr>
          <p:cNvSpPr>
            <a:spLocks noGrp="1"/>
          </p:cNvSpPr>
          <p:nvPr>
            <p:ph type="pic" sz="quarter" idx="19" hasCustomPrompt="1"/>
          </p:nvPr>
        </p:nvSpPr>
        <p:spPr>
          <a:xfrm>
            <a:off x="10150474" y="3099197"/>
            <a:ext cx="877824" cy="875675"/>
          </a:xfrm>
          <a:prstGeom prst="ellipse">
            <a:avLst/>
          </a:prstGeom>
        </p:spPr>
        <p:txBody>
          <a:bodyPr lIns="0" tIns="0" rIns="0" bIns="0" anchor="ctr">
            <a:noAutofit/>
          </a:bodyPr>
          <a:lstStyle>
            <a:lvl1pPr marL="0" indent="0" algn="ctr">
              <a:buNone/>
              <a:defRPr sz="1600">
                <a:solidFill>
                  <a:schemeClr val="bg1"/>
                </a:solidFill>
              </a:defRPr>
            </a:lvl1pPr>
          </a:lstStyle>
          <a:p>
            <a:r>
              <a:rPr lang="en-US"/>
              <a:t>Insert Icon</a:t>
            </a:r>
          </a:p>
        </p:txBody>
      </p:sp>
      <p:sp>
        <p:nvSpPr>
          <p:cNvPr id="44" name="TextBox 43">
            <a:extLst>
              <a:ext uri="{FF2B5EF4-FFF2-40B4-BE49-F238E27FC236}">
                <a16:creationId xmlns:a16="http://schemas.microsoft.com/office/drawing/2014/main" id="{67A7ACB1-F300-4729-8179-AE6CD0AA12B1}"/>
              </a:ext>
              <a:ext uri="{C183D7F6-B498-43B3-948B-1728B52AA6E4}">
                <adec:decorative xmlns:adec="http://schemas.microsoft.com/office/drawing/2017/decorative" val="1"/>
              </a:ext>
            </a:extLst>
          </p:cNvPr>
          <p:cNvSpPr txBox="1"/>
          <p:nvPr userDrawn="1"/>
        </p:nvSpPr>
        <p:spPr>
          <a:xfrm>
            <a:off x="586050" y="6553042"/>
            <a:ext cx="1188720" cy="184666"/>
          </a:xfrm>
          <a:prstGeom prst="rect">
            <a:avLst/>
          </a:prstGeom>
          <a:noFill/>
        </p:spPr>
        <p:txBody>
          <a:bodyPr wrap="square" lIns="0" tIns="0" rIns="0" bIns="0" rtlCol="0">
            <a:noAutofit/>
          </a:bodyPr>
          <a:lstStyle/>
          <a:p>
            <a:pPr algn="l"/>
            <a:r>
              <a:rPr lang="en-US" sz="1200">
                <a:solidFill>
                  <a:schemeClr val="accent5"/>
                </a:solidFill>
              </a:rPr>
              <a:t>CDS | Academy</a:t>
            </a:r>
          </a:p>
        </p:txBody>
      </p:sp>
    </p:spTree>
    <p:custDataLst>
      <p:tags r:id="rId1"/>
    </p:custDataLst>
    <p:extLst>
      <p:ext uri="{BB962C8B-B14F-4D97-AF65-F5344CB8AC3E}">
        <p14:creationId xmlns:p14="http://schemas.microsoft.com/office/powerpoint/2010/main" val="706361542"/>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3 header w/ 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CE6A2-4EAD-495E-8E88-AE3F8DDFD883}"/>
              </a:ext>
            </a:extLst>
          </p:cNvPr>
          <p:cNvSpPr>
            <a:spLocks noGrp="1"/>
          </p:cNvSpPr>
          <p:nvPr>
            <p:ph type="title" hasCustomPrompt="1"/>
          </p:nvPr>
        </p:nvSpPr>
        <p:spPr/>
        <p:txBody>
          <a:bodyPr/>
          <a:lstStyle>
            <a:lvl1pPr>
              <a:defRPr/>
            </a:lvl1pPr>
          </a:lstStyle>
          <a:p>
            <a:r>
              <a:rPr lang="en-US"/>
              <a:t>Title goes here</a:t>
            </a:r>
          </a:p>
        </p:txBody>
      </p:sp>
      <p:sp>
        <p:nvSpPr>
          <p:cNvPr id="4" name="TextBox 3">
            <a:extLst>
              <a:ext uri="{FF2B5EF4-FFF2-40B4-BE49-F238E27FC236}">
                <a16:creationId xmlns:a16="http://schemas.microsoft.com/office/drawing/2014/main" id="{8B3A2289-5644-45A2-BABF-EBA36F4BA20E}"/>
              </a:ext>
              <a:ext uri="{C183D7F6-B498-43B3-948B-1728B52AA6E4}">
                <adec:decorative xmlns:adec="http://schemas.microsoft.com/office/drawing/2017/decorative" val="1"/>
              </a:ext>
            </a:extLst>
          </p:cNvPr>
          <p:cNvSpPr txBox="1"/>
          <p:nvPr userDrawn="1"/>
        </p:nvSpPr>
        <p:spPr>
          <a:xfrm>
            <a:off x="586050" y="6553042"/>
            <a:ext cx="1188720" cy="184666"/>
          </a:xfrm>
          <a:prstGeom prst="rect">
            <a:avLst/>
          </a:prstGeom>
          <a:noFill/>
        </p:spPr>
        <p:txBody>
          <a:bodyPr wrap="square" lIns="0" tIns="0" rIns="0" bIns="0" rtlCol="0">
            <a:noAutofit/>
          </a:bodyPr>
          <a:lstStyle/>
          <a:p>
            <a:pPr algn="l"/>
            <a:r>
              <a:rPr lang="en-US" sz="1200">
                <a:solidFill>
                  <a:schemeClr val="accent5"/>
                </a:solidFill>
              </a:rPr>
              <a:t>CDS | Academy</a:t>
            </a:r>
          </a:p>
        </p:txBody>
      </p:sp>
      <p:sp>
        <p:nvSpPr>
          <p:cNvPr id="14" name="Text Placeholder 13">
            <a:extLst>
              <a:ext uri="{FF2B5EF4-FFF2-40B4-BE49-F238E27FC236}">
                <a16:creationId xmlns:a16="http://schemas.microsoft.com/office/drawing/2014/main" id="{96DBCAF8-1997-4685-809A-52D992B5CE60}"/>
              </a:ext>
            </a:extLst>
          </p:cNvPr>
          <p:cNvSpPr>
            <a:spLocks noGrp="1"/>
          </p:cNvSpPr>
          <p:nvPr>
            <p:ph type="body" sz="quarter" idx="10" hasCustomPrompt="1"/>
          </p:nvPr>
        </p:nvSpPr>
        <p:spPr>
          <a:xfrm>
            <a:off x="586051" y="1460965"/>
            <a:ext cx="3576374" cy="553998"/>
          </a:xfrm>
          <a:solidFill>
            <a:srgbClr val="0078D4"/>
          </a:solidFill>
          <a:ln>
            <a:noFill/>
          </a:ln>
        </p:spPr>
        <p:txBody>
          <a:bodyPr lIns="182880" tIns="45720" rIns="91440" bIns="45720" anchor="ctr">
            <a:noAutofit/>
          </a:bodyPr>
          <a:lstStyle>
            <a:lvl1pPr marL="0" indent="0">
              <a:buNone/>
              <a:defRPr sz="2400">
                <a:solidFill>
                  <a:schemeClr val="bg1"/>
                </a:solidFill>
                <a:latin typeface="+mj-lt"/>
              </a:defRPr>
            </a:lvl1pPr>
          </a:lstStyle>
          <a:p>
            <a:pPr lvl="0"/>
            <a:r>
              <a:rPr lang="en-US"/>
              <a:t>Heading goes here</a:t>
            </a:r>
          </a:p>
        </p:txBody>
      </p:sp>
      <p:sp>
        <p:nvSpPr>
          <p:cNvPr id="15" name="Text Placeholder 13">
            <a:extLst>
              <a:ext uri="{FF2B5EF4-FFF2-40B4-BE49-F238E27FC236}">
                <a16:creationId xmlns:a16="http://schemas.microsoft.com/office/drawing/2014/main" id="{C5B7A1BE-F530-48A2-A40B-FD47D007FD3A}"/>
              </a:ext>
            </a:extLst>
          </p:cNvPr>
          <p:cNvSpPr>
            <a:spLocks noGrp="1"/>
          </p:cNvSpPr>
          <p:nvPr>
            <p:ph type="body" sz="quarter" idx="11" hasCustomPrompt="1"/>
          </p:nvPr>
        </p:nvSpPr>
        <p:spPr>
          <a:xfrm>
            <a:off x="4306649" y="1460965"/>
            <a:ext cx="3576637" cy="553998"/>
          </a:xfrm>
          <a:solidFill>
            <a:srgbClr val="243A5E"/>
          </a:solidFill>
          <a:ln>
            <a:noFill/>
          </a:ln>
        </p:spPr>
        <p:txBody>
          <a:bodyPr lIns="182880" tIns="45720" rIns="91440" bIns="45720" anchor="ctr">
            <a:noAutofit/>
          </a:bodyPr>
          <a:lstStyle>
            <a:lvl1pPr marL="0" indent="0">
              <a:buNone/>
              <a:defRPr sz="2400">
                <a:solidFill>
                  <a:schemeClr val="bg1"/>
                </a:solidFill>
                <a:latin typeface="+mj-lt"/>
              </a:defRPr>
            </a:lvl1pPr>
          </a:lstStyle>
          <a:p>
            <a:pPr lvl="0"/>
            <a:r>
              <a:rPr lang="en-US"/>
              <a:t>Heading goes here</a:t>
            </a:r>
          </a:p>
        </p:txBody>
      </p:sp>
      <p:sp>
        <p:nvSpPr>
          <p:cNvPr id="16" name="Text Placeholder 13">
            <a:extLst>
              <a:ext uri="{FF2B5EF4-FFF2-40B4-BE49-F238E27FC236}">
                <a16:creationId xmlns:a16="http://schemas.microsoft.com/office/drawing/2014/main" id="{C0E1B43A-789B-4C2D-BADA-BF8A0AFD2C44}"/>
              </a:ext>
            </a:extLst>
          </p:cNvPr>
          <p:cNvSpPr>
            <a:spLocks noGrp="1"/>
          </p:cNvSpPr>
          <p:nvPr>
            <p:ph type="body" sz="quarter" idx="12" hasCustomPrompt="1"/>
          </p:nvPr>
        </p:nvSpPr>
        <p:spPr>
          <a:xfrm>
            <a:off x="8027247" y="1460965"/>
            <a:ext cx="3576637" cy="553998"/>
          </a:xfrm>
          <a:solidFill>
            <a:srgbClr val="50E6FF"/>
          </a:solidFill>
          <a:ln>
            <a:noFill/>
          </a:ln>
        </p:spPr>
        <p:txBody>
          <a:bodyPr lIns="182880" tIns="45720" rIns="91440" bIns="45720" anchor="ctr">
            <a:noAutofit/>
          </a:bodyPr>
          <a:lstStyle>
            <a:lvl1pPr marL="0" indent="0">
              <a:buNone/>
              <a:defRPr sz="2400">
                <a:solidFill>
                  <a:schemeClr val="tx1"/>
                </a:solidFill>
                <a:latin typeface="+mj-lt"/>
              </a:defRPr>
            </a:lvl1pPr>
          </a:lstStyle>
          <a:p>
            <a:pPr lvl="0"/>
            <a:r>
              <a:rPr lang="en-US"/>
              <a:t>Heading goes here</a:t>
            </a:r>
          </a:p>
        </p:txBody>
      </p:sp>
      <p:sp>
        <p:nvSpPr>
          <p:cNvPr id="23" name="Text Placeholder 22">
            <a:extLst>
              <a:ext uri="{FF2B5EF4-FFF2-40B4-BE49-F238E27FC236}">
                <a16:creationId xmlns:a16="http://schemas.microsoft.com/office/drawing/2014/main" id="{679F3961-7D6B-4FA8-AE4F-A83D7B39F728}"/>
              </a:ext>
            </a:extLst>
          </p:cNvPr>
          <p:cNvSpPr>
            <a:spLocks noGrp="1"/>
          </p:cNvSpPr>
          <p:nvPr>
            <p:ph type="body" sz="quarter" idx="13" hasCustomPrompt="1"/>
          </p:nvPr>
        </p:nvSpPr>
        <p:spPr>
          <a:xfrm>
            <a:off x="585788" y="3828846"/>
            <a:ext cx="3574943" cy="2150376"/>
          </a:xfrm>
          <a:solidFill>
            <a:srgbClr val="F2F2F2"/>
          </a:solidFill>
        </p:spPr>
        <p:txBody>
          <a:bodyPr lIns="137160" tIns="91440" rIns="91440" bIns="91440">
            <a:noAutofit/>
          </a:bodyPr>
          <a:lstStyle>
            <a:lvl1pPr marL="0" indent="0">
              <a:spcAft>
                <a:spcPts val="0"/>
              </a:spcAft>
              <a:buNone/>
              <a:defRPr sz="2400"/>
            </a:lvl1pPr>
            <a:lvl2pPr marL="228600" marR="0" indent="0" algn="l" defTabSz="932742" rtl="0" eaLnBrk="1" fontAlgn="auto" latinLnBrk="0" hangingPunct="1">
              <a:lnSpc>
                <a:spcPct val="120000"/>
              </a:lnSpc>
              <a:spcBef>
                <a:spcPct val="20000"/>
              </a:spcBef>
              <a:spcAft>
                <a:spcPts val="0"/>
              </a:spcAft>
              <a:buClrTx/>
              <a:buSzPct val="90000"/>
              <a:buFont typeface="Wingdings" panose="05000000000000000000" pitchFamily="2" charset="2"/>
              <a:buNone/>
              <a:tabLst/>
              <a:defRPr sz="1800"/>
            </a:lvl2pPr>
          </a:lstStyle>
          <a:p>
            <a:pPr lvl="0"/>
            <a:r>
              <a:rPr lang="en-US"/>
              <a:t>Sub-head goes here</a:t>
            </a:r>
          </a:p>
        </p:txBody>
      </p:sp>
      <p:sp>
        <p:nvSpPr>
          <p:cNvPr id="26" name="Text Placeholder 22">
            <a:extLst>
              <a:ext uri="{FF2B5EF4-FFF2-40B4-BE49-F238E27FC236}">
                <a16:creationId xmlns:a16="http://schemas.microsoft.com/office/drawing/2014/main" id="{733EF48B-B981-4F43-A3C1-588D976E7C09}"/>
              </a:ext>
            </a:extLst>
          </p:cNvPr>
          <p:cNvSpPr>
            <a:spLocks noGrp="1"/>
          </p:cNvSpPr>
          <p:nvPr>
            <p:ph type="body" sz="quarter" idx="14" hasCustomPrompt="1"/>
          </p:nvPr>
        </p:nvSpPr>
        <p:spPr>
          <a:xfrm>
            <a:off x="4305909" y="3828846"/>
            <a:ext cx="3578225" cy="2150376"/>
          </a:xfrm>
          <a:solidFill>
            <a:srgbClr val="F2F2F2"/>
          </a:solidFill>
        </p:spPr>
        <p:txBody>
          <a:bodyPr lIns="137160" tIns="91440" rIns="91440" bIns="91440">
            <a:noAutofit/>
          </a:bodyPr>
          <a:lstStyle>
            <a:lvl1pPr marL="0" indent="0">
              <a:spcAft>
                <a:spcPts val="0"/>
              </a:spcAft>
              <a:buNone/>
              <a:defRPr sz="2400"/>
            </a:lvl1pPr>
            <a:lvl2pPr marL="228600" marR="0" indent="0" algn="l" defTabSz="932742" rtl="0" eaLnBrk="1" fontAlgn="auto" latinLnBrk="0" hangingPunct="1">
              <a:lnSpc>
                <a:spcPct val="120000"/>
              </a:lnSpc>
              <a:spcBef>
                <a:spcPct val="20000"/>
              </a:spcBef>
              <a:spcAft>
                <a:spcPts val="0"/>
              </a:spcAft>
              <a:buClrTx/>
              <a:buSzPct val="90000"/>
              <a:buFont typeface="Wingdings" panose="05000000000000000000" pitchFamily="2" charset="2"/>
              <a:buNone/>
              <a:tabLst/>
              <a:defRPr sz="1800"/>
            </a:lvl2pPr>
          </a:lstStyle>
          <a:p>
            <a:pPr lvl="0"/>
            <a:r>
              <a:rPr lang="en-US"/>
              <a:t>Sub-head goes here</a:t>
            </a:r>
          </a:p>
        </p:txBody>
      </p:sp>
      <p:sp>
        <p:nvSpPr>
          <p:cNvPr id="27" name="Text Placeholder 22">
            <a:extLst>
              <a:ext uri="{FF2B5EF4-FFF2-40B4-BE49-F238E27FC236}">
                <a16:creationId xmlns:a16="http://schemas.microsoft.com/office/drawing/2014/main" id="{E0623F3C-D9ED-471E-9E43-8730B489A823}"/>
              </a:ext>
            </a:extLst>
          </p:cNvPr>
          <p:cNvSpPr>
            <a:spLocks noGrp="1"/>
          </p:cNvSpPr>
          <p:nvPr>
            <p:ph type="body" sz="quarter" idx="15" hasCustomPrompt="1"/>
          </p:nvPr>
        </p:nvSpPr>
        <p:spPr>
          <a:xfrm>
            <a:off x="8027723" y="3828846"/>
            <a:ext cx="3578225" cy="2150376"/>
          </a:xfrm>
          <a:solidFill>
            <a:srgbClr val="F2F2F2"/>
          </a:solidFill>
        </p:spPr>
        <p:txBody>
          <a:bodyPr lIns="137160" tIns="91440" rIns="91440" bIns="91440">
            <a:noAutofit/>
          </a:bodyPr>
          <a:lstStyle>
            <a:lvl1pPr marL="0" indent="0">
              <a:spcAft>
                <a:spcPts val="0"/>
              </a:spcAft>
              <a:buNone/>
              <a:defRPr sz="2400"/>
            </a:lvl1pPr>
            <a:lvl2pPr marL="228600" marR="0" indent="0" algn="l" defTabSz="932742" rtl="0" eaLnBrk="1" fontAlgn="auto" latinLnBrk="0" hangingPunct="1">
              <a:lnSpc>
                <a:spcPct val="120000"/>
              </a:lnSpc>
              <a:spcBef>
                <a:spcPct val="20000"/>
              </a:spcBef>
              <a:spcAft>
                <a:spcPts val="0"/>
              </a:spcAft>
              <a:buClrTx/>
              <a:buSzPct val="90000"/>
              <a:buFont typeface="Wingdings" panose="05000000000000000000" pitchFamily="2" charset="2"/>
              <a:buNone/>
              <a:tabLst/>
              <a:defRPr sz="1800"/>
            </a:lvl2pPr>
          </a:lstStyle>
          <a:p>
            <a:pPr lvl="0"/>
            <a:r>
              <a:rPr lang="en-US"/>
              <a:t>Sub-head goes here</a:t>
            </a:r>
          </a:p>
        </p:txBody>
      </p:sp>
      <p:sp>
        <p:nvSpPr>
          <p:cNvPr id="29" name="Picture Placeholder 28">
            <a:extLst>
              <a:ext uri="{FF2B5EF4-FFF2-40B4-BE49-F238E27FC236}">
                <a16:creationId xmlns:a16="http://schemas.microsoft.com/office/drawing/2014/main" id="{43507D52-8E9F-4057-8997-4BEA4EA61FEE}"/>
              </a:ext>
            </a:extLst>
          </p:cNvPr>
          <p:cNvSpPr>
            <a:spLocks noGrp="1"/>
          </p:cNvSpPr>
          <p:nvPr>
            <p:ph type="pic" sz="quarter" idx="16" hasCustomPrompt="1"/>
          </p:nvPr>
        </p:nvSpPr>
        <p:spPr>
          <a:xfrm>
            <a:off x="585788" y="2014962"/>
            <a:ext cx="3576637" cy="1813883"/>
          </a:xfrm>
        </p:spPr>
        <p:txBody>
          <a:bodyPr lIns="91440" tIns="91440" rIns="91440" bIns="91440">
            <a:noAutofit/>
          </a:bodyPr>
          <a:lstStyle>
            <a:lvl1pPr marL="0" indent="0">
              <a:buNone/>
              <a:defRPr sz="1600"/>
            </a:lvl1pPr>
          </a:lstStyle>
          <a:p>
            <a:r>
              <a:rPr lang="en-US"/>
              <a:t>Select to add picture</a:t>
            </a:r>
          </a:p>
        </p:txBody>
      </p:sp>
      <p:sp>
        <p:nvSpPr>
          <p:cNvPr id="30" name="Picture Placeholder 28">
            <a:extLst>
              <a:ext uri="{FF2B5EF4-FFF2-40B4-BE49-F238E27FC236}">
                <a16:creationId xmlns:a16="http://schemas.microsoft.com/office/drawing/2014/main" id="{55DEE3E1-8DCF-48F1-8E1D-D04A285EE544}"/>
              </a:ext>
            </a:extLst>
          </p:cNvPr>
          <p:cNvSpPr>
            <a:spLocks noGrp="1"/>
          </p:cNvSpPr>
          <p:nvPr>
            <p:ph type="pic" sz="quarter" idx="17" hasCustomPrompt="1"/>
          </p:nvPr>
        </p:nvSpPr>
        <p:spPr>
          <a:xfrm>
            <a:off x="4307496" y="2014963"/>
            <a:ext cx="3576637" cy="1813882"/>
          </a:xfrm>
        </p:spPr>
        <p:txBody>
          <a:bodyPr lIns="91440" tIns="91440" rIns="91440" bIns="91440">
            <a:noAutofit/>
          </a:bodyPr>
          <a:lstStyle>
            <a:lvl1pPr marL="0" indent="0">
              <a:buNone/>
              <a:defRPr sz="1600"/>
            </a:lvl1pPr>
          </a:lstStyle>
          <a:p>
            <a:r>
              <a:rPr lang="en-US"/>
              <a:t>Select to add picture</a:t>
            </a:r>
          </a:p>
        </p:txBody>
      </p:sp>
      <p:sp>
        <p:nvSpPr>
          <p:cNvPr id="31" name="Picture Placeholder 28">
            <a:extLst>
              <a:ext uri="{FF2B5EF4-FFF2-40B4-BE49-F238E27FC236}">
                <a16:creationId xmlns:a16="http://schemas.microsoft.com/office/drawing/2014/main" id="{964E32BE-F4B4-4402-8311-C4A1A4C36E9D}"/>
              </a:ext>
            </a:extLst>
          </p:cNvPr>
          <p:cNvSpPr>
            <a:spLocks noGrp="1"/>
          </p:cNvSpPr>
          <p:nvPr>
            <p:ph type="pic" sz="quarter" idx="18" hasCustomPrompt="1"/>
          </p:nvPr>
        </p:nvSpPr>
        <p:spPr>
          <a:xfrm>
            <a:off x="8029311" y="2014963"/>
            <a:ext cx="3576637" cy="1813882"/>
          </a:xfrm>
        </p:spPr>
        <p:txBody>
          <a:bodyPr lIns="91440" tIns="91440" rIns="91440" bIns="91440">
            <a:noAutofit/>
          </a:bodyPr>
          <a:lstStyle>
            <a:lvl1pPr marL="0" indent="0">
              <a:buNone/>
              <a:defRPr sz="1600"/>
            </a:lvl1pPr>
          </a:lstStyle>
          <a:p>
            <a:r>
              <a:rPr lang="en-US"/>
              <a:t>Select to add picture</a:t>
            </a:r>
          </a:p>
        </p:txBody>
      </p:sp>
    </p:spTree>
    <p:custDataLst>
      <p:tags r:id="rId1"/>
    </p:custDataLst>
    <p:extLst>
      <p:ext uri="{BB962C8B-B14F-4D97-AF65-F5344CB8AC3E}">
        <p14:creationId xmlns:p14="http://schemas.microsoft.com/office/powerpoint/2010/main" val="419960864"/>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4 t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80E7-797B-47D0-9CF6-E73FD0F15F5C}"/>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8035FFF-13DA-4082-828B-6342DCCA69A6}"/>
              </a:ext>
            </a:extLst>
          </p:cNvPr>
          <p:cNvSpPr>
            <a:spLocks noGrp="1"/>
          </p:cNvSpPr>
          <p:nvPr>
            <p:ph type="body" sz="quarter" idx="10" hasCustomPrompt="1"/>
          </p:nvPr>
        </p:nvSpPr>
        <p:spPr>
          <a:xfrm>
            <a:off x="588963" y="1249363"/>
            <a:ext cx="5418547" cy="2472147"/>
          </a:xfrm>
          <a:solidFill>
            <a:srgbClr val="243A5E"/>
          </a:solidFill>
        </p:spPr>
        <p:txBody>
          <a:bodyPr lIns="274320" tIns="137160" rIns="182880" bIns="182880">
            <a:noAutofit/>
          </a:bodyPr>
          <a:lstStyle>
            <a:lvl1pPr marL="0" indent="0">
              <a:lnSpc>
                <a:spcPct val="90000"/>
              </a:lnSpc>
              <a:spcBef>
                <a:spcPts val="0"/>
              </a:spcBef>
              <a:spcAft>
                <a:spcPts val="800"/>
              </a:spcAft>
              <a:buNone/>
              <a:defRPr sz="2000">
                <a:solidFill>
                  <a:schemeClr val="bg1"/>
                </a:solidFill>
              </a:defRPr>
            </a:lvl1pPr>
          </a:lstStyle>
          <a:p>
            <a:pPr lvl="0">
              <a:defRPr/>
            </a:pPr>
            <a:r>
              <a:rPr lang="en-IN" kern="0">
                <a:ea typeface="Segoe UI" pitchFamily="34" charset="0"/>
                <a:cs typeface="Segoe UI" pitchFamily="34" charset="0"/>
              </a:rPr>
              <a:t>Add text here, it can be only few words. Content can be long or short.</a:t>
            </a:r>
          </a:p>
          <a:p>
            <a:pPr lvl="0">
              <a:defRPr/>
            </a:pPr>
            <a:r>
              <a:rPr lang="en-IN" kern="0">
                <a:ea typeface="Segoe UI" pitchFamily="34" charset="0"/>
                <a:cs typeface="Segoe UI" pitchFamily="34" charset="0"/>
              </a:rPr>
              <a:t>These dummy text will give an idea how the slide will look like.</a:t>
            </a:r>
          </a:p>
        </p:txBody>
      </p:sp>
      <p:sp>
        <p:nvSpPr>
          <p:cNvPr id="5" name="Text Placeholder 3">
            <a:extLst>
              <a:ext uri="{FF2B5EF4-FFF2-40B4-BE49-F238E27FC236}">
                <a16:creationId xmlns:a16="http://schemas.microsoft.com/office/drawing/2014/main" id="{D58ABD21-BB03-40C2-9E14-34CC499B1270}"/>
              </a:ext>
            </a:extLst>
          </p:cNvPr>
          <p:cNvSpPr>
            <a:spLocks noGrp="1"/>
          </p:cNvSpPr>
          <p:nvPr>
            <p:ph type="body" sz="quarter" idx="11" hasCustomPrompt="1"/>
          </p:nvPr>
        </p:nvSpPr>
        <p:spPr>
          <a:xfrm>
            <a:off x="6184490" y="1249363"/>
            <a:ext cx="5418547" cy="2472147"/>
          </a:xfrm>
          <a:solidFill>
            <a:srgbClr val="243A5E"/>
          </a:solidFill>
        </p:spPr>
        <p:txBody>
          <a:bodyPr lIns="274320" tIns="137160" rIns="182880" bIns="182880">
            <a:noAutofit/>
          </a:bodyPr>
          <a:lstStyle>
            <a:lvl1pPr marL="0" indent="0">
              <a:lnSpc>
                <a:spcPct val="90000"/>
              </a:lnSpc>
              <a:spcBef>
                <a:spcPts val="0"/>
              </a:spcBef>
              <a:spcAft>
                <a:spcPts val="800"/>
              </a:spcAft>
              <a:buNone/>
              <a:defRPr sz="2000">
                <a:solidFill>
                  <a:schemeClr val="bg1"/>
                </a:solidFill>
              </a:defRPr>
            </a:lvl1pPr>
          </a:lstStyle>
          <a:p>
            <a:pPr lvl="0">
              <a:defRPr/>
            </a:pPr>
            <a:r>
              <a:rPr lang="en-IN" kern="0">
                <a:ea typeface="Segoe UI" pitchFamily="34" charset="0"/>
                <a:cs typeface="Segoe UI" pitchFamily="34" charset="0"/>
              </a:rPr>
              <a:t>Add text here, it can be only few words. Content can be long or short.</a:t>
            </a:r>
          </a:p>
          <a:p>
            <a:pPr lvl="0">
              <a:defRPr/>
            </a:pPr>
            <a:r>
              <a:rPr lang="en-IN" kern="0">
                <a:ea typeface="Segoe UI" pitchFamily="34" charset="0"/>
                <a:cs typeface="Segoe UI" pitchFamily="34" charset="0"/>
              </a:rPr>
              <a:t>These dummy text will give an idea how the slide will look like.</a:t>
            </a:r>
          </a:p>
        </p:txBody>
      </p:sp>
      <p:sp>
        <p:nvSpPr>
          <p:cNvPr id="6" name="Text Placeholder 3">
            <a:extLst>
              <a:ext uri="{FF2B5EF4-FFF2-40B4-BE49-F238E27FC236}">
                <a16:creationId xmlns:a16="http://schemas.microsoft.com/office/drawing/2014/main" id="{D7FB823C-8466-4825-8404-D14544DF1F60}"/>
              </a:ext>
            </a:extLst>
          </p:cNvPr>
          <p:cNvSpPr>
            <a:spLocks noGrp="1"/>
          </p:cNvSpPr>
          <p:nvPr>
            <p:ph type="body" sz="quarter" idx="12" hasCustomPrompt="1"/>
          </p:nvPr>
        </p:nvSpPr>
        <p:spPr>
          <a:xfrm>
            <a:off x="588963" y="3889322"/>
            <a:ext cx="5418547" cy="2472147"/>
          </a:xfrm>
          <a:solidFill>
            <a:srgbClr val="243A5E"/>
          </a:solidFill>
        </p:spPr>
        <p:txBody>
          <a:bodyPr lIns="274320" tIns="137160" rIns="182880" bIns="182880">
            <a:noAutofit/>
          </a:bodyPr>
          <a:lstStyle>
            <a:lvl1pPr marL="0" indent="0">
              <a:lnSpc>
                <a:spcPct val="90000"/>
              </a:lnSpc>
              <a:spcBef>
                <a:spcPts val="0"/>
              </a:spcBef>
              <a:spcAft>
                <a:spcPts val="800"/>
              </a:spcAft>
              <a:buNone/>
              <a:defRPr sz="2000">
                <a:solidFill>
                  <a:schemeClr val="bg1"/>
                </a:solidFill>
              </a:defRPr>
            </a:lvl1pPr>
          </a:lstStyle>
          <a:p>
            <a:pPr lvl="0">
              <a:defRPr/>
            </a:pPr>
            <a:r>
              <a:rPr lang="en-IN" kern="0">
                <a:ea typeface="Segoe UI" pitchFamily="34" charset="0"/>
                <a:cs typeface="Segoe UI" pitchFamily="34" charset="0"/>
              </a:rPr>
              <a:t>Add text here, it can be only few words. Content can be long or short.</a:t>
            </a:r>
          </a:p>
          <a:p>
            <a:pPr lvl="0">
              <a:defRPr/>
            </a:pPr>
            <a:r>
              <a:rPr lang="en-IN" kern="0">
                <a:ea typeface="Segoe UI" pitchFamily="34" charset="0"/>
                <a:cs typeface="Segoe UI" pitchFamily="34" charset="0"/>
              </a:rPr>
              <a:t>These dummy text will give an idea how the slide will look like.</a:t>
            </a:r>
          </a:p>
        </p:txBody>
      </p:sp>
      <p:sp>
        <p:nvSpPr>
          <p:cNvPr id="7" name="Text Placeholder 3">
            <a:extLst>
              <a:ext uri="{FF2B5EF4-FFF2-40B4-BE49-F238E27FC236}">
                <a16:creationId xmlns:a16="http://schemas.microsoft.com/office/drawing/2014/main" id="{D71DCE39-C660-47E2-998B-80304447D2AC}"/>
              </a:ext>
            </a:extLst>
          </p:cNvPr>
          <p:cNvSpPr>
            <a:spLocks noGrp="1"/>
          </p:cNvSpPr>
          <p:nvPr>
            <p:ph type="body" sz="quarter" idx="13" hasCustomPrompt="1"/>
          </p:nvPr>
        </p:nvSpPr>
        <p:spPr>
          <a:xfrm>
            <a:off x="6184490" y="3889322"/>
            <a:ext cx="5418547" cy="2472147"/>
          </a:xfrm>
          <a:solidFill>
            <a:srgbClr val="243A5E"/>
          </a:solidFill>
        </p:spPr>
        <p:txBody>
          <a:bodyPr lIns="274320" tIns="137160" rIns="182880" bIns="182880">
            <a:noAutofit/>
          </a:bodyPr>
          <a:lstStyle>
            <a:lvl1pPr marL="0" indent="0">
              <a:lnSpc>
                <a:spcPct val="90000"/>
              </a:lnSpc>
              <a:spcBef>
                <a:spcPts val="0"/>
              </a:spcBef>
              <a:spcAft>
                <a:spcPts val="800"/>
              </a:spcAft>
              <a:buNone/>
              <a:defRPr sz="2000">
                <a:solidFill>
                  <a:schemeClr val="bg1"/>
                </a:solidFill>
              </a:defRPr>
            </a:lvl1pPr>
          </a:lstStyle>
          <a:p>
            <a:pPr lvl="0">
              <a:defRPr/>
            </a:pPr>
            <a:r>
              <a:rPr lang="en-IN" kern="0">
                <a:ea typeface="Segoe UI" pitchFamily="34" charset="0"/>
                <a:cs typeface="Segoe UI" pitchFamily="34" charset="0"/>
              </a:rPr>
              <a:t>Add text here, it can be only few words. Content can be long or short.</a:t>
            </a:r>
          </a:p>
          <a:p>
            <a:pPr lvl="0">
              <a:defRPr/>
            </a:pPr>
            <a:r>
              <a:rPr lang="en-IN" kern="0">
                <a:ea typeface="Segoe UI" pitchFamily="34" charset="0"/>
                <a:cs typeface="Segoe UI" pitchFamily="34" charset="0"/>
              </a:rPr>
              <a:t>These dummy text will give an idea how the slide will look like.</a:t>
            </a:r>
          </a:p>
        </p:txBody>
      </p:sp>
      <p:sp>
        <p:nvSpPr>
          <p:cNvPr id="8" name="TextBox 7">
            <a:extLst>
              <a:ext uri="{FF2B5EF4-FFF2-40B4-BE49-F238E27FC236}">
                <a16:creationId xmlns:a16="http://schemas.microsoft.com/office/drawing/2014/main" id="{E091F012-FACF-4588-B6AE-4982D3950B7B}"/>
              </a:ext>
              <a:ext uri="{C183D7F6-B498-43B3-948B-1728B52AA6E4}">
                <adec:decorative xmlns:adec="http://schemas.microsoft.com/office/drawing/2017/decorative" val="1"/>
              </a:ext>
            </a:extLst>
          </p:cNvPr>
          <p:cNvSpPr txBox="1"/>
          <p:nvPr userDrawn="1"/>
        </p:nvSpPr>
        <p:spPr>
          <a:xfrm>
            <a:off x="586050" y="6553042"/>
            <a:ext cx="1188720" cy="184666"/>
          </a:xfrm>
          <a:prstGeom prst="rect">
            <a:avLst/>
          </a:prstGeom>
          <a:noFill/>
        </p:spPr>
        <p:txBody>
          <a:bodyPr wrap="square" lIns="0" tIns="0" rIns="0" bIns="0" rtlCol="0">
            <a:noAutofit/>
          </a:bodyPr>
          <a:lstStyle/>
          <a:p>
            <a:pPr algn="l"/>
            <a:r>
              <a:rPr lang="en-US" sz="1200">
                <a:solidFill>
                  <a:schemeClr val="accent5"/>
                </a:solidFill>
              </a:rPr>
              <a:t>CDS | Academy</a:t>
            </a:r>
          </a:p>
        </p:txBody>
      </p:sp>
    </p:spTree>
    <p:custDataLst>
      <p:tags r:id="rId1"/>
    </p:custDataLst>
    <p:extLst>
      <p:ext uri="{BB962C8B-B14F-4D97-AF65-F5344CB8AC3E}">
        <p14:creationId xmlns:p14="http://schemas.microsoft.com/office/powerpoint/2010/main" val="3928197110"/>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Tiles with picture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DED48-2696-4A84-A52C-6A07FCBE5106}"/>
              </a:ext>
            </a:extLst>
          </p:cNvPr>
          <p:cNvSpPr>
            <a:spLocks noGrp="1"/>
          </p:cNvSpPr>
          <p:nvPr>
            <p:ph type="title"/>
          </p:nvPr>
        </p:nvSpPr>
        <p:spPr/>
        <p:txBody>
          <a:bodyPr/>
          <a:lstStyle/>
          <a:p>
            <a:r>
              <a:rPr lang="en-US"/>
              <a:t>Click to edit Master title style</a:t>
            </a:r>
          </a:p>
        </p:txBody>
      </p:sp>
      <p:sp>
        <p:nvSpPr>
          <p:cNvPr id="8" name="Picture Placeholder" descr="This photo is a 'placeholder' only. Drag or drop your photo here, or click and tap the center to insert a photo.">
            <a:extLst>
              <a:ext uri="{FF2B5EF4-FFF2-40B4-BE49-F238E27FC236}">
                <a16:creationId xmlns:a16="http://schemas.microsoft.com/office/drawing/2014/main" id="{CFEE33C0-72FA-49CC-B34D-2B355EB35D5E}"/>
              </a:ext>
            </a:extLst>
          </p:cNvPr>
          <p:cNvSpPr>
            <a:spLocks noGrp="1"/>
          </p:cNvSpPr>
          <p:nvPr>
            <p:ph type="pic" sz="quarter" idx="11" hasCustomPrompt="1"/>
          </p:nvPr>
        </p:nvSpPr>
        <p:spPr bwMode="gray">
          <a:xfrm>
            <a:off x="3146370" y="1303498"/>
            <a:ext cx="5972230" cy="5185092"/>
          </a:xfrm>
          <a:blipFill>
            <a:blip r:embed="rId3"/>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9" name="Text Placeholder 16">
            <a:extLst>
              <a:ext uri="{FF2B5EF4-FFF2-40B4-BE49-F238E27FC236}">
                <a16:creationId xmlns:a16="http://schemas.microsoft.com/office/drawing/2014/main" id="{D40432C1-9149-4210-B836-405B3D816F68}"/>
              </a:ext>
            </a:extLst>
          </p:cNvPr>
          <p:cNvSpPr>
            <a:spLocks noGrp="1"/>
          </p:cNvSpPr>
          <p:nvPr>
            <p:ph type="body" sz="quarter" idx="25" hasCustomPrompt="1"/>
          </p:nvPr>
        </p:nvSpPr>
        <p:spPr>
          <a:xfrm>
            <a:off x="586050" y="1303498"/>
            <a:ext cx="2560320" cy="2560320"/>
          </a:xfrm>
          <a:solidFill>
            <a:srgbClr val="0078D4"/>
          </a:solidFill>
        </p:spPr>
        <p:txBody>
          <a:bodyPr lIns="182880" tIns="91440" rIns="91440" bIns="91440" anchor="t">
            <a:noAutofit/>
          </a:bodyPr>
          <a:lstStyle>
            <a:lvl1pPr marL="0" indent="0">
              <a:buFont typeface="Arial" panose="020B0604020202020204" pitchFamily="34" charset="0"/>
              <a:buNone/>
              <a:defRPr sz="2400" b="0" i="0">
                <a:solidFill>
                  <a:schemeClr val="bg1"/>
                </a:solidFill>
                <a:latin typeface="+mn-lt"/>
              </a:defRPr>
            </a:lvl1pPr>
            <a:lvl5pPr>
              <a:defRPr/>
            </a:lvl5pPr>
          </a:lstStyle>
          <a:p>
            <a:pPr lvl="0"/>
            <a:r>
              <a:rPr lang="en-US"/>
              <a:t>Add text here</a:t>
            </a:r>
          </a:p>
        </p:txBody>
      </p:sp>
      <p:sp>
        <p:nvSpPr>
          <p:cNvPr id="10" name="Text Placeholder 16">
            <a:extLst>
              <a:ext uri="{FF2B5EF4-FFF2-40B4-BE49-F238E27FC236}">
                <a16:creationId xmlns:a16="http://schemas.microsoft.com/office/drawing/2014/main" id="{B10E07BE-DF84-47A7-9853-0585538D2A40}"/>
              </a:ext>
            </a:extLst>
          </p:cNvPr>
          <p:cNvSpPr>
            <a:spLocks noGrp="1"/>
          </p:cNvSpPr>
          <p:nvPr>
            <p:ph type="body" sz="quarter" idx="26" hasCustomPrompt="1"/>
          </p:nvPr>
        </p:nvSpPr>
        <p:spPr>
          <a:xfrm>
            <a:off x="586050" y="3928270"/>
            <a:ext cx="2560320" cy="2560320"/>
          </a:xfrm>
          <a:solidFill>
            <a:srgbClr val="525252"/>
          </a:solidFill>
        </p:spPr>
        <p:txBody>
          <a:bodyPr lIns="182880" tIns="91440" rIns="91440" bIns="91440" anchor="t">
            <a:noAutofit/>
          </a:bodyPr>
          <a:lstStyle>
            <a:lvl1pPr marL="0" indent="0">
              <a:buFont typeface="Arial" panose="020B0604020202020204" pitchFamily="34" charset="0"/>
              <a:buNone/>
              <a:defRPr sz="2400" b="0" i="0">
                <a:solidFill>
                  <a:schemeClr val="bg1"/>
                </a:solidFill>
                <a:latin typeface="+mn-lt"/>
              </a:defRPr>
            </a:lvl1pPr>
            <a:lvl5pPr>
              <a:defRPr/>
            </a:lvl5pPr>
          </a:lstStyle>
          <a:p>
            <a:pPr lvl="0"/>
            <a:r>
              <a:rPr lang="en-US"/>
              <a:t>Add text here</a:t>
            </a:r>
          </a:p>
        </p:txBody>
      </p:sp>
      <p:sp>
        <p:nvSpPr>
          <p:cNvPr id="11" name="Text Placeholder 16">
            <a:extLst>
              <a:ext uri="{FF2B5EF4-FFF2-40B4-BE49-F238E27FC236}">
                <a16:creationId xmlns:a16="http://schemas.microsoft.com/office/drawing/2014/main" id="{80B91BCB-AE0A-43FF-B347-17DEFAA63C7F}"/>
              </a:ext>
            </a:extLst>
          </p:cNvPr>
          <p:cNvSpPr>
            <a:spLocks noGrp="1"/>
          </p:cNvSpPr>
          <p:nvPr>
            <p:ph type="body" sz="quarter" idx="27" hasCustomPrompt="1"/>
          </p:nvPr>
        </p:nvSpPr>
        <p:spPr>
          <a:xfrm>
            <a:off x="9118600" y="1303498"/>
            <a:ext cx="2560320" cy="2560320"/>
          </a:xfrm>
          <a:solidFill>
            <a:srgbClr val="243A5E"/>
          </a:solidFill>
        </p:spPr>
        <p:txBody>
          <a:bodyPr lIns="182880" tIns="91440" rIns="91440" bIns="91440" anchor="t">
            <a:noAutofit/>
          </a:bodyPr>
          <a:lstStyle>
            <a:lvl1pPr marL="0" indent="0">
              <a:buFont typeface="Arial" panose="020B0604020202020204" pitchFamily="34" charset="0"/>
              <a:buNone/>
              <a:defRPr sz="2400" b="0" i="0">
                <a:solidFill>
                  <a:schemeClr val="bg1"/>
                </a:solidFill>
                <a:latin typeface="+mn-lt"/>
              </a:defRPr>
            </a:lvl1pPr>
            <a:lvl5pPr>
              <a:defRPr/>
            </a:lvl5pPr>
          </a:lstStyle>
          <a:p>
            <a:pPr lvl="0"/>
            <a:r>
              <a:rPr lang="en-US"/>
              <a:t>Add text here</a:t>
            </a:r>
          </a:p>
        </p:txBody>
      </p:sp>
      <p:sp>
        <p:nvSpPr>
          <p:cNvPr id="12" name="Text Placeholder 16">
            <a:extLst>
              <a:ext uri="{FF2B5EF4-FFF2-40B4-BE49-F238E27FC236}">
                <a16:creationId xmlns:a16="http://schemas.microsoft.com/office/drawing/2014/main" id="{28E52D19-83C9-4F1A-A326-760A34845D7C}"/>
              </a:ext>
            </a:extLst>
          </p:cNvPr>
          <p:cNvSpPr>
            <a:spLocks noGrp="1"/>
          </p:cNvSpPr>
          <p:nvPr>
            <p:ph type="body" sz="quarter" idx="28" hasCustomPrompt="1"/>
          </p:nvPr>
        </p:nvSpPr>
        <p:spPr>
          <a:xfrm>
            <a:off x="9118600" y="3928270"/>
            <a:ext cx="2560320" cy="2560320"/>
          </a:xfrm>
          <a:solidFill>
            <a:srgbClr val="50E6FF"/>
          </a:solidFill>
        </p:spPr>
        <p:txBody>
          <a:bodyPr lIns="182880" tIns="91440" rIns="91440" bIns="91440" anchor="t">
            <a:noAutofit/>
          </a:bodyPr>
          <a:lstStyle>
            <a:lvl1pPr marL="0" indent="0">
              <a:buFont typeface="Arial" panose="020B0604020202020204" pitchFamily="34" charset="0"/>
              <a:buNone/>
              <a:defRPr sz="2400" b="0" i="0">
                <a:solidFill>
                  <a:schemeClr val="tx1">
                    <a:lumMod val="95000"/>
                    <a:lumOff val="5000"/>
                  </a:schemeClr>
                </a:solidFill>
                <a:latin typeface="+mn-lt"/>
              </a:defRPr>
            </a:lvl1pPr>
            <a:lvl5pPr>
              <a:defRPr/>
            </a:lvl5pPr>
          </a:lstStyle>
          <a:p>
            <a:pPr lvl="0"/>
            <a:r>
              <a:rPr lang="en-US"/>
              <a:t>Add text here</a:t>
            </a:r>
          </a:p>
        </p:txBody>
      </p:sp>
    </p:spTree>
    <p:custDataLst>
      <p:tags r:id="rId1"/>
    </p:custDataLst>
    <p:extLst>
      <p:ext uri="{BB962C8B-B14F-4D97-AF65-F5344CB8AC3E}">
        <p14:creationId xmlns:p14="http://schemas.microsoft.com/office/powerpoint/2010/main" val="3743622045"/>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Tiles with picture_2">
    <p:spTree>
      <p:nvGrpSpPr>
        <p:cNvPr id="1" name=""/>
        <p:cNvGrpSpPr/>
        <p:nvPr/>
      </p:nvGrpSpPr>
      <p:grpSpPr>
        <a:xfrm>
          <a:off x="0" y="0"/>
          <a:ext cx="0" cy="0"/>
          <a:chOff x="0" y="0"/>
          <a:chExt cx="0" cy="0"/>
        </a:xfrm>
      </p:grpSpPr>
      <p:sp>
        <p:nvSpPr>
          <p:cNvPr id="11" name="Picture Placeholder">
            <a:extLst>
              <a:ext uri="{FF2B5EF4-FFF2-40B4-BE49-F238E27FC236}">
                <a16:creationId xmlns:a16="http://schemas.microsoft.com/office/drawing/2014/main" id="{25F9D932-143B-4A51-B0A2-D8BA90A9AAF3}"/>
              </a:ext>
              <a:ext uri="{C183D7F6-B498-43B3-948B-1728B52AA6E4}">
                <adec:decorative xmlns:adec="http://schemas.microsoft.com/office/drawing/2017/decorative" val="1"/>
              </a:ext>
            </a:extLst>
          </p:cNvPr>
          <p:cNvSpPr>
            <a:spLocks noGrp="1"/>
          </p:cNvSpPr>
          <p:nvPr>
            <p:ph type="pic" sz="quarter" idx="16" hasCustomPrompt="1"/>
          </p:nvPr>
        </p:nvSpPr>
        <p:spPr bwMode="gray">
          <a:xfrm>
            <a:off x="588262" y="1212849"/>
            <a:ext cx="11072795" cy="3123177"/>
          </a:xfrm>
          <a:blipFill>
            <a:blip r:embed="rId3"/>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1DD0907D-B083-4366-80A3-0C61AF90AEBF}"/>
              </a:ext>
            </a:extLst>
          </p:cNvPr>
          <p:cNvSpPr>
            <a:spLocks noGrp="1"/>
          </p:cNvSpPr>
          <p:nvPr>
            <p:ph type="title"/>
          </p:nvPr>
        </p:nvSpPr>
        <p:spPr/>
        <p:txBody>
          <a:bodyPr/>
          <a:lstStyle/>
          <a:p>
            <a:r>
              <a:rPr lang="en-US"/>
              <a:t>Click to edit Master title style</a:t>
            </a:r>
          </a:p>
        </p:txBody>
      </p:sp>
      <p:sp>
        <p:nvSpPr>
          <p:cNvPr id="4" name="Text Placeholder 13">
            <a:extLst>
              <a:ext uri="{FF2B5EF4-FFF2-40B4-BE49-F238E27FC236}">
                <a16:creationId xmlns:a16="http://schemas.microsoft.com/office/drawing/2014/main" id="{C02A6E0E-72FF-4FD2-BCAF-32CFD6875B26}"/>
              </a:ext>
            </a:extLst>
          </p:cNvPr>
          <p:cNvSpPr>
            <a:spLocks noGrp="1"/>
          </p:cNvSpPr>
          <p:nvPr>
            <p:ph type="body" sz="quarter" idx="12" hasCustomPrompt="1"/>
          </p:nvPr>
        </p:nvSpPr>
        <p:spPr>
          <a:xfrm>
            <a:off x="786307" y="3852403"/>
            <a:ext cx="2596896" cy="2596896"/>
          </a:xfrm>
          <a:solidFill>
            <a:schemeClr val="tx2"/>
          </a:solidFill>
        </p:spPr>
        <p:txBody>
          <a:bodyPr lIns="182880" tIns="182880">
            <a:noAutofit/>
          </a:bodyPr>
          <a:lstStyle>
            <a:lvl1pPr marL="0" marR="0" indent="0" algn="l" defTabSz="913886" rtl="0" eaLnBrk="1" fontAlgn="base" latinLnBrk="0" hangingPunct="1">
              <a:lnSpc>
                <a:spcPct val="100000"/>
              </a:lnSpc>
              <a:spcBef>
                <a:spcPts val="600"/>
              </a:spcBef>
              <a:spcAft>
                <a:spcPts val="0"/>
              </a:spcAft>
              <a:buClrTx/>
              <a:buSzTx/>
              <a:buFont typeface="Arial" panose="020B0604020202020204" pitchFamily="34" charset="0"/>
              <a:buNone/>
              <a:tabLst/>
              <a:defRPr sz="2000">
                <a:solidFill>
                  <a:schemeClr val="bg1"/>
                </a:solidFill>
                <a:latin typeface="Segoe UI Semilight" panose="020B0402040204020203" pitchFamily="34" charset="0"/>
                <a:cs typeface="Segoe UI Semilight" panose="020B0402040204020203" pitchFamily="34" charset="0"/>
              </a:defRPr>
            </a:lvl1pPr>
          </a:lstStyle>
          <a:p>
            <a:pPr marL="342900" marR="0" lvl="0" indent="-342900" algn="l" defTabSz="913886" rtl="0" eaLnBrk="1" fontAlgn="base" latinLnBrk="0" hangingPunct="1">
              <a:lnSpc>
                <a:spcPct val="100000"/>
              </a:lnSpc>
              <a:spcBef>
                <a:spcPts val="0"/>
              </a:spcBef>
              <a:spcAft>
                <a:spcPts val="0"/>
              </a:spcAft>
              <a:buClrTx/>
              <a:buSzTx/>
              <a:tabLst/>
              <a:defRPr/>
            </a:pPr>
            <a:r>
              <a:rPr kumimoji="0" lang="en-US" sz="2000" b="0" i="0" u="none" strike="noStrike" kern="0" cap="none" spc="0" normalizeH="0" baseline="0" noProof="0">
                <a:ln>
                  <a:noFill/>
                </a:ln>
                <a:solidFill>
                  <a:srgbClr val="FFFFFF"/>
                </a:solidFill>
                <a:effectLst/>
                <a:uLnTx/>
                <a:uFillTx/>
                <a:latin typeface="+mj-lt"/>
                <a:ea typeface="Segoe UI" pitchFamily="34" charset="0"/>
                <a:cs typeface="Segoe UI" pitchFamily="34" charset="0"/>
              </a:rPr>
              <a:t>Heading text</a:t>
            </a:r>
          </a:p>
          <a:p>
            <a:pPr marL="228600" marR="0" lvl="0" indent="-171450" algn="l" defTabSz="913886"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IN" sz="1200"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rPr>
              <a:t>Add bullet text here, add bullet text here</a:t>
            </a:r>
          </a:p>
          <a:p>
            <a:pPr marL="228600" marR="0" lvl="0" indent="-171450" algn="l" defTabSz="913886"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IN" sz="1200"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rPr>
              <a:t>Add bullet text here, add bullet text here, </a:t>
            </a:r>
          </a:p>
          <a:p>
            <a:pPr marL="228600" marR="0" lvl="0" indent="-171450" algn="l" defTabSz="913886"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IN" sz="1200"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rPr>
              <a:t>Add bullet text here, add bullet text here</a:t>
            </a:r>
          </a:p>
        </p:txBody>
      </p:sp>
      <p:sp>
        <p:nvSpPr>
          <p:cNvPr id="7" name="Text Placeholder 13">
            <a:extLst>
              <a:ext uri="{FF2B5EF4-FFF2-40B4-BE49-F238E27FC236}">
                <a16:creationId xmlns:a16="http://schemas.microsoft.com/office/drawing/2014/main" id="{97AC9722-3607-49A7-9EBC-DA9CB15EA857}"/>
              </a:ext>
            </a:extLst>
          </p:cNvPr>
          <p:cNvSpPr>
            <a:spLocks noGrp="1"/>
          </p:cNvSpPr>
          <p:nvPr>
            <p:ph type="body" sz="quarter" idx="15" hasCustomPrompt="1"/>
          </p:nvPr>
        </p:nvSpPr>
        <p:spPr>
          <a:xfrm>
            <a:off x="3485517" y="3852403"/>
            <a:ext cx="2596896" cy="2596896"/>
          </a:xfrm>
          <a:solidFill>
            <a:srgbClr val="0078D4"/>
          </a:solidFill>
        </p:spPr>
        <p:txBody>
          <a:bodyPr lIns="182880" tIns="182880">
            <a:noAutofit/>
          </a:bodyPr>
          <a:lstStyle>
            <a:lvl1pPr marL="57150" marR="0" indent="0" algn="l" defTabSz="913886" rtl="0" eaLnBrk="1" fontAlgn="base" latinLnBrk="0" hangingPunct="1">
              <a:lnSpc>
                <a:spcPct val="100000"/>
              </a:lnSpc>
              <a:spcBef>
                <a:spcPts val="600"/>
              </a:spcBef>
              <a:spcAft>
                <a:spcPts val="0"/>
              </a:spcAft>
              <a:buClrTx/>
              <a:buSzTx/>
              <a:buFont typeface="Arial" panose="020B0604020202020204" pitchFamily="34" charset="0"/>
              <a:buNone/>
              <a:tabLst/>
              <a:defRPr sz="2000">
                <a:solidFill>
                  <a:schemeClr val="bg1"/>
                </a:solidFill>
                <a:latin typeface="Segoe UI" panose="020B0502040204020203" pitchFamily="34" charset="0"/>
                <a:cs typeface="Segoe UI" panose="020B0502040204020203" pitchFamily="34" charset="0"/>
              </a:defRPr>
            </a:lvl1pPr>
          </a:lstStyle>
          <a:p>
            <a:pPr marL="342900" marR="0" lvl="0" indent="-342900" algn="l" defTabSz="913886" rtl="0" eaLnBrk="1" fontAlgn="base" latinLnBrk="0" hangingPunct="1">
              <a:lnSpc>
                <a:spcPct val="100000"/>
              </a:lnSpc>
              <a:spcBef>
                <a:spcPts val="0"/>
              </a:spcBef>
              <a:spcAft>
                <a:spcPts val="0"/>
              </a:spcAft>
              <a:buClrTx/>
              <a:buSzTx/>
              <a:tabLst/>
              <a:defRPr/>
            </a:pPr>
            <a:r>
              <a:rPr kumimoji="0" lang="en-US" sz="2000" b="0" i="0" u="none" strike="noStrike" kern="0" cap="none" spc="0" normalizeH="0" baseline="0" noProof="0">
                <a:ln>
                  <a:noFill/>
                </a:ln>
                <a:solidFill>
                  <a:srgbClr val="FFFFFF"/>
                </a:solidFill>
                <a:effectLst/>
                <a:uLnTx/>
                <a:uFillTx/>
                <a:latin typeface="+mj-lt"/>
                <a:ea typeface="Segoe UI" pitchFamily="34" charset="0"/>
                <a:cs typeface="Segoe UI" pitchFamily="34" charset="0"/>
              </a:rPr>
              <a:t>Heading text</a:t>
            </a:r>
          </a:p>
          <a:p>
            <a:pPr marL="228600" marR="0" lvl="0" indent="-171450" algn="l" defTabSz="913886"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IN" sz="1200"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rPr>
              <a:t>Add bullet text here, add bullet text here</a:t>
            </a:r>
          </a:p>
          <a:p>
            <a:pPr marL="228600" marR="0" lvl="0" indent="-171450" algn="l" defTabSz="913886"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IN" sz="1200"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rPr>
              <a:t>Add bullet text here, add bullet text here, </a:t>
            </a:r>
          </a:p>
          <a:p>
            <a:pPr marL="228600" marR="0" lvl="0" indent="-171450" algn="l" defTabSz="913886"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IN" sz="1200"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rPr>
              <a:t>Add bullet text here, add bullet text here</a:t>
            </a:r>
          </a:p>
        </p:txBody>
      </p:sp>
      <p:sp>
        <p:nvSpPr>
          <p:cNvPr id="9" name="Text Placeholder 8">
            <a:extLst>
              <a:ext uri="{FF2B5EF4-FFF2-40B4-BE49-F238E27FC236}">
                <a16:creationId xmlns:a16="http://schemas.microsoft.com/office/drawing/2014/main" id="{B0C5BCE8-2D4D-430B-9089-F03436A3ABC9}"/>
              </a:ext>
            </a:extLst>
          </p:cNvPr>
          <p:cNvSpPr>
            <a:spLocks noGrp="1"/>
          </p:cNvSpPr>
          <p:nvPr>
            <p:ph type="body" sz="quarter" idx="17" hasCustomPrompt="1"/>
          </p:nvPr>
        </p:nvSpPr>
        <p:spPr>
          <a:xfrm>
            <a:off x="6184727" y="3852403"/>
            <a:ext cx="2596896" cy="2596896"/>
          </a:xfrm>
          <a:solidFill>
            <a:srgbClr val="50E6FF"/>
          </a:solidFill>
        </p:spPr>
        <p:txBody>
          <a:bodyPr lIns="182880" tIns="182880">
            <a:noAutofit/>
          </a:bodyPr>
          <a:lstStyle>
            <a:lvl1pPr marL="0" indent="0">
              <a:buNone/>
              <a:defRPr sz="2000">
                <a:latin typeface="+mj-lt"/>
              </a:defRPr>
            </a:lvl1pPr>
            <a:lvl2pPr marL="228600" indent="-173736">
              <a:spcBef>
                <a:spcPts val="600"/>
              </a:spcBef>
              <a:spcAft>
                <a:spcPts val="0"/>
              </a:spcAft>
              <a:buFont typeface="Arial" panose="020B0604020202020204" pitchFamily="34" charset="0"/>
              <a:buChar char="•"/>
              <a:defRPr sz="1200">
                <a:latin typeface="+mn-lt"/>
              </a:defRPr>
            </a:lvl2pPr>
          </a:lstStyle>
          <a:p>
            <a:pPr lvl="0"/>
            <a:r>
              <a:rPr lang="en-US"/>
              <a:t>Heading text</a:t>
            </a:r>
          </a:p>
          <a:p>
            <a:pPr lvl="1"/>
            <a:r>
              <a:rPr lang="en-US"/>
              <a:t>Add bullet text here, add bullet text here</a:t>
            </a:r>
          </a:p>
          <a:p>
            <a:pPr lvl="1"/>
            <a:r>
              <a:rPr lang="en-US"/>
              <a:t>Add bullet text here, add bullet text here, </a:t>
            </a:r>
          </a:p>
          <a:p>
            <a:pPr lvl="1"/>
            <a:r>
              <a:rPr lang="en-US"/>
              <a:t>Add bullet text here, add bullet text here</a:t>
            </a:r>
          </a:p>
        </p:txBody>
      </p:sp>
      <p:sp>
        <p:nvSpPr>
          <p:cNvPr id="5" name="Text Placeholder 13">
            <a:extLst>
              <a:ext uri="{FF2B5EF4-FFF2-40B4-BE49-F238E27FC236}">
                <a16:creationId xmlns:a16="http://schemas.microsoft.com/office/drawing/2014/main" id="{380C910B-5373-4D2C-B3EE-0B9D333FD413}"/>
              </a:ext>
            </a:extLst>
          </p:cNvPr>
          <p:cNvSpPr>
            <a:spLocks noGrp="1"/>
          </p:cNvSpPr>
          <p:nvPr>
            <p:ph type="body" sz="quarter" idx="13" hasCustomPrompt="1"/>
          </p:nvPr>
        </p:nvSpPr>
        <p:spPr>
          <a:xfrm>
            <a:off x="8883937" y="3852403"/>
            <a:ext cx="2596896" cy="2596896"/>
          </a:xfrm>
          <a:solidFill>
            <a:srgbClr val="525252"/>
          </a:solidFill>
        </p:spPr>
        <p:txBody>
          <a:bodyPr lIns="182880" tIns="182880">
            <a:noAutofit/>
          </a:bodyPr>
          <a:lstStyle>
            <a:lvl1pPr marL="0" marR="0" indent="0" algn="l" defTabSz="913886" rtl="0" eaLnBrk="1" fontAlgn="base" latinLnBrk="0" hangingPunct="1">
              <a:lnSpc>
                <a:spcPct val="100000"/>
              </a:lnSpc>
              <a:spcBef>
                <a:spcPts val="600"/>
              </a:spcBef>
              <a:spcAft>
                <a:spcPts val="0"/>
              </a:spcAft>
              <a:buClrTx/>
              <a:buSzTx/>
              <a:buFont typeface="Arial" panose="020B0604020202020204" pitchFamily="34" charset="0"/>
              <a:buNone/>
              <a:tabLst/>
              <a:defRPr kumimoji="0" lang="en-IN" sz="2000" b="0" i="0" u="none" strike="noStrike" kern="1200" cap="none" spc="0" normalizeH="0" baseline="0" noProof="0" dirty="0">
                <a:ln>
                  <a:noFill/>
                </a:ln>
                <a:solidFill>
                  <a:srgbClr val="FFFFFF"/>
                </a:solidFill>
                <a:effectLst/>
                <a:uLnTx/>
                <a:uFillTx/>
                <a:latin typeface="Segoe UI Semilight"/>
                <a:ea typeface="Segoe UI" pitchFamily="34" charset="0"/>
                <a:cs typeface="Segoe UI" pitchFamily="34" charset="0"/>
              </a:defRPr>
            </a:lvl1pPr>
          </a:lstStyle>
          <a:p>
            <a:pPr marL="342900" marR="0" lvl="0" indent="-342900" algn="l" defTabSz="913886" rtl="0" eaLnBrk="1" fontAlgn="base" latinLnBrk="0" hangingPunct="1">
              <a:lnSpc>
                <a:spcPct val="100000"/>
              </a:lnSpc>
              <a:spcBef>
                <a:spcPts val="0"/>
              </a:spcBef>
              <a:spcAft>
                <a:spcPts val="0"/>
              </a:spcAft>
              <a:buClrTx/>
              <a:buSzTx/>
              <a:tabLst/>
              <a:defRPr/>
            </a:pPr>
            <a:r>
              <a:rPr kumimoji="0" lang="en-US" sz="2000" b="0" i="0" u="none" strike="noStrike" kern="0" cap="none" spc="0" normalizeH="0" baseline="0" noProof="0">
                <a:ln>
                  <a:noFill/>
                </a:ln>
                <a:solidFill>
                  <a:srgbClr val="FFFFFF"/>
                </a:solidFill>
                <a:effectLst/>
                <a:uLnTx/>
                <a:uFillTx/>
                <a:latin typeface="+mj-lt"/>
                <a:ea typeface="Segoe UI" pitchFamily="34" charset="0"/>
                <a:cs typeface="Segoe UI" pitchFamily="34" charset="0"/>
              </a:rPr>
              <a:t>Heading text</a:t>
            </a:r>
          </a:p>
          <a:p>
            <a:pPr marL="228600" marR="0" lvl="0" indent="-171450" algn="l" defTabSz="913886"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IN" sz="1200"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rPr>
              <a:t>Add bullet text here, add bullet text here</a:t>
            </a:r>
          </a:p>
          <a:p>
            <a:pPr marL="228600" marR="0" lvl="0" indent="-171450" algn="l" defTabSz="913886"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IN" sz="1200"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rPr>
              <a:t>Add bullet text here, add bullet text here, </a:t>
            </a:r>
          </a:p>
          <a:p>
            <a:pPr marL="228600" marR="0" lvl="0" indent="-171450" algn="l" defTabSz="913886"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IN" sz="1200"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rPr>
              <a:t>Add bullet text here, add bullet text here</a:t>
            </a:r>
          </a:p>
        </p:txBody>
      </p:sp>
    </p:spTree>
    <p:custDataLst>
      <p:tags r:id="rId1"/>
    </p:custDataLst>
    <p:extLst>
      <p:ext uri="{BB962C8B-B14F-4D97-AF65-F5344CB8AC3E}">
        <p14:creationId xmlns:p14="http://schemas.microsoft.com/office/powerpoint/2010/main" val="175854323"/>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Tiles with picture &amp; icons">
    <p:spTree>
      <p:nvGrpSpPr>
        <p:cNvPr id="1" name=""/>
        <p:cNvGrpSpPr/>
        <p:nvPr/>
      </p:nvGrpSpPr>
      <p:grpSpPr>
        <a:xfrm>
          <a:off x="0" y="0"/>
          <a:ext cx="0" cy="0"/>
          <a:chOff x="0" y="0"/>
          <a:chExt cx="0" cy="0"/>
        </a:xfrm>
      </p:grpSpPr>
      <p:sp>
        <p:nvSpPr>
          <p:cNvPr id="43" name="Picture Placeholder">
            <a:extLst>
              <a:ext uri="{FF2B5EF4-FFF2-40B4-BE49-F238E27FC236}">
                <a16:creationId xmlns:a16="http://schemas.microsoft.com/office/drawing/2014/main" id="{B838AF58-6BAD-48BD-8098-8551CB94E3A1}"/>
              </a:ext>
              <a:ext uri="{C183D7F6-B498-43B3-948B-1728B52AA6E4}">
                <adec:decorative xmlns:adec="http://schemas.microsoft.com/office/drawing/2017/decorative" val="1"/>
              </a:ext>
            </a:extLst>
          </p:cNvPr>
          <p:cNvSpPr>
            <a:spLocks noGrp="1"/>
          </p:cNvSpPr>
          <p:nvPr>
            <p:ph type="pic" sz="quarter" idx="11" hasCustomPrompt="1"/>
          </p:nvPr>
        </p:nvSpPr>
        <p:spPr bwMode="gray">
          <a:xfrm>
            <a:off x="450202" y="1265274"/>
            <a:ext cx="11529072" cy="3168503"/>
          </a:xfrm>
          <a:blipFill>
            <a:blip r:embed="rId3"/>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38" name="Text Placeholder 37">
            <a:extLst>
              <a:ext uri="{FF2B5EF4-FFF2-40B4-BE49-F238E27FC236}">
                <a16:creationId xmlns:a16="http://schemas.microsoft.com/office/drawing/2014/main" id="{839FFDD3-3DF0-4D2F-B541-F56364285BB2}"/>
              </a:ext>
            </a:extLst>
          </p:cNvPr>
          <p:cNvSpPr>
            <a:spLocks noGrp="1"/>
          </p:cNvSpPr>
          <p:nvPr>
            <p:ph type="body" sz="quarter" idx="26" hasCustomPrompt="1"/>
          </p:nvPr>
        </p:nvSpPr>
        <p:spPr>
          <a:xfrm>
            <a:off x="450202" y="3727578"/>
            <a:ext cx="2788920" cy="2788920"/>
          </a:xfrm>
          <a:solidFill>
            <a:srgbClr val="243A5E"/>
          </a:solidFill>
        </p:spPr>
        <p:txBody>
          <a:bodyPr lIns="365760" tIns="457200" rIns="91440" bIns="91440">
            <a:noAutofit/>
          </a:bodyPr>
          <a:lstStyle>
            <a:lvl1pPr marL="0" indent="0">
              <a:spcBef>
                <a:spcPts val="0"/>
              </a:spcBef>
              <a:spcAft>
                <a:spcPts val="600"/>
              </a:spcAft>
              <a:buNone/>
              <a:defRPr sz="2800">
                <a:solidFill>
                  <a:schemeClr val="bg1"/>
                </a:solidFill>
                <a:latin typeface="+mj-lt"/>
              </a:defRPr>
            </a:lvl1pPr>
            <a:lvl2pPr marL="0" indent="0">
              <a:buNone/>
              <a:defRPr>
                <a:solidFill>
                  <a:schemeClr val="bg1"/>
                </a:solidFill>
              </a:defRPr>
            </a:lvl2pPr>
          </a:lstStyle>
          <a:p>
            <a:pPr lvl="0"/>
            <a:r>
              <a:rPr lang="en-US"/>
              <a:t>Header</a:t>
            </a:r>
          </a:p>
          <a:p>
            <a:pPr lvl="1"/>
            <a:r>
              <a:rPr lang="en-US"/>
              <a:t>Add your short decryption about mobile here</a:t>
            </a:r>
          </a:p>
        </p:txBody>
      </p:sp>
      <p:sp>
        <p:nvSpPr>
          <p:cNvPr id="2" name="Title 1">
            <a:extLst>
              <a:ext uri="{FF2B5EF4-FFF2-40B4-BE49-F238E27FC236}">
                <a16:creationId xmlns:a16="http://schemas.microsoft.com/office/drawing/2014/main" id="{EF079746-81E2-49E5-8796-2D91B7598564}"/>
              </a:ext>
            </a:extLst>
          </p:cNvPr>
          <p:cNvSpPr>
            <a:spLocks noGrp="1"/>
          </p:cNvSpPr>
          <p:nvPr>
            <p:ph type="title"/>
          </p:nvPr>
        </p:nvSpPr>
        <p:spPr/>
        <p:txBody>
          <a:bodyPr/>
          <a:lstStyle/>
          <a:p>
            <a:r>
              <a:rPr lang="en-US"/>
              <a:t>Click to edit Master title style</a:t>
            </a:r>
          </a:p>
        </p:txBody>
      </p:sp>
      <p:sp>
        <p:nvSpPr>
          <p:cNvPr id="27" name="Text Placeholder 33">
            <a:extLst>
              <a:ext uri="{FF2B5EF4-FFF2-40B4-BE49-F238E27FC236}">
                <a16:creationId xmlns:a16="http://schemas.microsoft.com/office/drawing/2014/main" id="{D4CE8B16-BCC6-46C3-AEA2-6CD1EB4CD570}"/>
              </a:ext>
            </a:extLst>
          </p:cNvPr>
          <p:cNvSpPr>
            <a:spLocks noGrp="1"/>
          </p:cNvSpPr>
          <p:nvPr>
            <p:ph type="body" sz="quarter" idx="15" hasCustomPrompt="1"/>
          </p:nvPr>
        </p:nvSpPr>
        <p:spPr>
          <a:xfrm>
            <a:off x="3372730" y="3727578"/>
            <a:ext cx="2779776" cy="2788920"/>
          </a:xfrm>
          <a:solidFill>
            <a:srgbClr val="9BF00B"/>
          </a:solidFill>
        </p:spPr>
        <p:txBody>
          <a:bodyPr lIns="274320" tIns="457200" rIns="137160" bIns="91440">
            <a:noAutofit/>
          </a:bodyPr>
          <a:lstStyle>
            <a:lvl1pPr marL="0" marR="0" indent="0" algn="l" defTabSz="914367" rtl="0" eaLnBrk="1" fontAlgn="auto" latinLnBrk="0" hangingPunct="1">
              <a:lnSpc>
                <a:spcPct val="100000"/>
              </a:lnSpc>
              <a:spcBef>
                <a:spcPts val="200"/>
              </a:spcBef>
              <a:spcAft>
                <a:spcPts val="400"/>
              </a:spcAft>
              <a:buClrTx/>
              <a:buSzPct val="90000"/>
              <a:buFontTx/>
              <a:buNone/>
              <a:tabLst/>
              <a:defRPr kumimoji="0" lang="en-US" sz="2000" b="0" i="0" u="none" strike="noStrike" kern="1200" cap="none" spc="0" normalizeH="0" baseline="0" noProof="0" dirty="0">
                <a:ln>
                  <a:noFill/>
                </a:ln>
                <a:solidFill>
                  <a:schemeClr val="tx1">
                    <a:lumMod val="95000"/>
                    <a:lumOff val="5000"/>
                  </a:schemeClr>
                </a:solidFill>
                <a:effectLst/>
                <a:uLnTx/>
                <a:uFillTx/>
                <a:latin typeface="Segoe UI Semilight"/>
                <a:ea typeface="+mn-ea"/>
                <a:cs typeface="+mn-cs"/>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FFFFFF"/>
                </a:solidFill>
                <a:effectLst/>
                <a:uLnTx/>
                <a:uFillTx/>
                <a:latin typeface="Segoe UI Semilight"/>
                <a:ea typeface="+mn-ea"/>
                <a:cs typeface="+mn-cs"/>
              </a:rPr>
              <a:t>Header </a:t>
            </a:r>
          </a:p>
          <a:p>
            <a:pPr marL="0" marR="0" lvl="0" indent="0" algn="l" defTabSz="914367" rtl="0" eaLnBrk="1" fontAlgn="auto" latinLnBrk="0" hangingPunct="1">
              <a:lnSpc>
                <a:spcPct val="100000"/>
              </a:lnSpc>
              <a:spcBef>
                <a:spcPts val="200"/>
              </a:spcBef>
              <a:spcAft>
                <a:spcPts val="400"/>
              </a:spcAft>
              <a:buClrTx/>
              <a:buSzPct val="90000"/>
              <a:buFontTx/>
              <a:buNone/>
              <a:tabLst/>
              <a:defRPr/>
            </a:pPr>
            <a:r>
              <a:rPr kumimoji="0" lang="en-US" sz="2000" b="0" i="0" u="none" strike="noStrike" kern="1200" cap="none" spc="0" normalizeH="0" baseline="0" noProof="0">
                <a:ln>
                  <a:noFill/>
                </a:ln>
                <a:solidFill>
                  <a:srgbClr val="FFFFFF"/>
                </a:solidFill>
                <a:effectLst/>
                <a:uLnTx/>
                <a:uFillTx/>
                <a:latin typeface="Segoe UI Semilight"/>
                <a:ea typeface="+mn-ea"/>
                <a:cs typeface="+mn-cs"/>
              </a:rPr>
              <a:t>Add your short decryption about mobile here.</a:t>
            </a:r>
            <a:endParaRPr kumimoji="0" lang="en-US" sz="24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28" name="Text Placeholder 33">
            <a:extLst>
              <a:ext uri="{FF2B5EF4-FFF2-40B4-BE49-F238E27FC236}">
                <a16:creationId xmlns:a16="http://schemas.microsoft.com/office/drawing/2014/main" id="{6959BB36-FBE0-4B84-883D-39A65D6F645A}"/>
              </a:ext>
            </a:extLst>
          </p:cNvPr>
          <p:cNvSpPr>
            <a:spLocks noGrp="1"/>
          </p:cNvSpPr>
          <p:nvPr>
            <p:ph type="body" sz="quarter" idx="16" hasCustomPrompt="1"/>
          </p:nvPr>
        </p:nvSpPr>
        <p:spPr>
          <a:xfrm>
            <a:off x="6286114" y="3727578"/>
            <a:ext cx="2779776" cy="2788920"/>
          </a:xfrm>
          <a:solidFill>
            <a:schemeClr val="accent3"/>
          </a:solidFill>
        </p:spPr>
        <p:txBody>
          <a:bodyPr lIns="274320" tIns="457200" rIns="137160" bIns="91440">
            <a:noAutofit/>
          </a:bodyPr>
          <a:lstStyle>
            <a:lvl1pPr marL="0" marR="0" indent="0" algn="l" defTabSz="914367" rtl="0" eaLnBrk="1" fontAlgn="auto" latinLnBrk="0" hangingPunct="1">
              <a:lnSpc>
                <a:spcPct val="100000"/>
              </a:lnSpc>
              <a:spcBef>
                <a:spcPts val="200"/>
              </a:spcBef>
              <a:spcAft>
                <a:spcPts val="400"/>
              </a:spcAft>
              <a:buClrTx/>
              <a:buSzPct val="90000"/>
              <a:buFontTx/>
              <a:buNone/>
              <a:tabLst/>
              <a:defRPr kumimoji="0" lang="en-US" sz="2000" b="0" i="0" u="none" strike="noStrike" kern="1200" cap="none" spc="0" normalizeH="0" baseline="0" noProof="0" dirty="0">
                <a:ln>
                  <a:noFill/>
                </a:ln>
                <a:solidFill>
                  <a:schemeClr val="bg1"/>
                </a:solidFill>
                <a:effectLst/>
                <a:uLnTx/>
                <a:uFillTx/>
                <a:latin typeface="Segoe UI Semilight"/>
                <a:ea typeface="+mn-ea"/>
                <a:cs typeface="+mn-cs"/>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FFFFFF"/>
                </a:solidFill>
                <a:effectLst/>
                <a:uLnTx/>
                <a:uFillTx/>
                <a:latin typeface="Segoe UI Semilight"/>
                <a:ea typeface="+mn-ea"/>
                <a:cs typeface="+mn-cs"/>
              </a:rPr>
              <a:t>Header </a:t>
            </a:r>
          </a:p>
          <a:p>
            <a:pPr marL="0" marR="0" lvl="0" indent="0" algn="l" defTabSz="914367" rtl="0" eaLnBrk="1" fontAlgn="auto" latinLnBrk="0" hangingPunct="1">
              <a:lnSpc>
                <a:spcPct val="100000"/>
              </a:lnSpc>
              <a:spcBef>
                <a:spcPts val="200"/>
              </a:spcBef>
              <a:spcAft>
                <a:spcPts val="400"/>
              </a:spcAft>
              <a:buClrTx/>
              <a:buSzPct val="90000"/>
              <a:buFontTx/>
              <a:buNone/>
              <a:tabLst/>
              <a:defRPr/>
            </a:pPr>
            <a:r>
              <a:rPr kumimoji="0" lang="en-US" sz="2000" b="0" i="0" u="none" strike="noStrike" kern="1200" cap="none" spc="0" normalizeH="0" baseline="0" noProof="0">
                <a:ln>
                  <a:noFill/>
                </a:ln>
                <a:solidFill>
                  <a:srgbClr val="FFFFFF"/>
                </a:solidFill>
                <a:effectLst/>
                <a:uLnTx/>
                <a:uFillTx/>
                <a:latin typeface="Segoe UI Semilight"/>
                <a:ea typeface="+mn-ea"/>
                <a:cs typeface="+mn-cs"/>
              </a:rPr>
              <a:t>Add your short decryption about mobile here.</a:t>
            </a:r>
            <a:endParaRPr kumimoji="0" lang="en-US" sz="24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29" name="Text Placeholder 33">
            <a:extLst>
              <a:ext uri="{FF2B5EF4-FFF2-40B4-BE49-F238E27FC236}">
                <a16:creationId xmlns:a16="http://schemas.microsoft.com/office/drawing/2014/main" id="{DB462B02-1801-4EC0-AAE4-4466A1675F58}"/>
              </a:ext>
            </a:extLst>
          </p:cNvPr>
          <p:cNvSpPr>
            <a:spLocks noGrp="1"/>
          </p:cNvSpPr>
          <p:nvPr>
            <p:ph type="body" sz="quarter" idx="17" hasCustomPrompt="1"/>
          </p:nvPr>
        </p:nvSpPr>
        <p:spPr>
          <a:xfrm>
            <a:off x="9199498" y="3727578"/>
            <a:ext cx="2779776" cy="2788920"/>
          </a:xfrm>
          <a:solidFill>
            <a:schemeClr val="accent4"/>
          </a:solidFill>
        </p:spPr>
        <p:txBody>
          <a:bodyPr lIns="274320" tIns="457200" rIns="137160" bIns="91440">
            <a:noAutofit/>
          </a:bodyPr>
          <a:lstStyle>
            <a:lvl1pPr marL="0" marR="0" indent="0" algn="l" defTabSz="914367" rtl="0" eaLnBrk="1" fontAlgn="auto" latinLnBrk="0" hangingPunct="1">
              <a:lnSpc>
                <a:spcPct val="100000"/>
              </a:lnSpc>
              <a:spcBef>
                <a:spcPts val="200"/>
              </a:spcBef>
              <a:spcAft>
                <a:spcPts val="400"/>
              </a:spcAft>
              <a:buClrTx/>
              <a:buSzPct val="90000"/>
              <a:buFontTx/>
              <a:buNone/>
              <a:tabLst/>
              <a:defRPr kumimoji="0" lang="en-US" sz="2000" b="0" i="0" u="none" strike="noStrike" kern="1200" cap="none" spc="0" normalizeH="0" baseline="0" noProof="0" dirty="0">
                <a:ln>
                  <a:noFill/>
                </a:ln>
                <a:solidFill>
                  <a:schemeClr val="bg1"/>
                </a:solidFill>
                <a:effectLst/>
                <a:uLnTx/>
                <a:uFillTx/>
                <a:latin typeface="Segoe UI Semilight"/>
                <a:ea typeface="+mn-ea"/>
                <a:cs typeface="+mn-cs"/>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FFFFFF"/>
                </a:solidFill>
                <a:effectLst/>
                <a:uLnTx/>
                <a:uFillTx/>
                <a:latin typeface="Segoe UI Semilight"/>
                <a:ea typeface="+mn-ea"/>
                <a:cs typeface="+mn-cs"/>
              </a:rPr>
              <a:t>Header </a:t>
            </a:r>
          </a:p>
          <a:p>
            <a:pPr marL="0" marR="0" lvl="0" indent="0" algn="l" defTabSz="914367" rtl="0" eaLnBrk="1" fontAlgn="auto" latinLnBrk="0" hangingPunct="1">
              <a:lnSpc>
                <a:spcPct val="100000"/>
              </a:lnSpc>
              <a:spcBef>
                <a:spcPts val="200"/>
              </a:spcBef>
              <a:spcAft>
                <a:spcPts val="400"/>
              </a:spcAft>
              <a:buClrTx/>
              <a:buSzPct val="90000"/>
              <a:buFontTx/>
              <a:buNone/>
              <a:tabLst/>
              <a:defRPr/>
            </a:pPr>
            <a:r>
              <a:rPr kumimoji="0" lang="en-US" sz="2000" b="0" i="0" u="none" strike="noStrike" kern="1200" cap="none" spc="0" normalizeH="0" baseline="0" noProof="0">
                <a:ln>
                  <a:noFill/>
                </a:ln>
                <a:solidFill>
                  <a:srgbClr val="FFFFFF"/>
                </a:solidFill>
                <a:effectLst/>
                <a:uLnTx/>
                <a:uFillTx/>
                <a:latin typeface="Segoe UI Semilight"/>
                <a:ea typeface="+mn-ea"/>
                <a:cs typeface="+mn-cs"/>
              </a:rPr>
              <a:t>Add your short decryption about mobile here.</a:t>
            </a:r>
            <a:endParaRPr kumimoji="0" lang="en-US" sz="24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9" name="Text Placeholder 37">
            <a:extLst>
              <a:ext uri="{FF2B5EF4-FFF2-40B4-BE49-F238E27FC236}">
                <a16:creationId xmlns:a16="http://schemas.microsoft.com/office/drawing/2014/main" id="{6B47677D-27EC-4B6D-82E9-879DE2BD3785}"/>
              </a:ext>
            </a:extLst>
          </p:cNvPr>
          <p:cNvSpPr>
            <a:spLocks noGrp="1"/>
          </p:cNvSpPr>
          <p:nvPr>
            <p:ph type="body" sz="quarter" idx="27" hasCustomPrompt="1"/>
          </p:nvPr>
        </p:nvSpPr>
        <p:spPr>
          <a:xfrm>
            <a:off x="3366635" y="3727578"/>
            <a:ext cx="2788920" cy="2788920"/>
          </a:xfrm>
          <a:solidFill>
            <a:srgbClr val="0078D4"/>
          </a:solidFill>
        </p:spPr>
        <p:txBody>
          <a:bodyPr lIns="365760" tIns="457200" rIns="91440" bIns="91440">
            <a:noAutofit/>
          </a:bodyPr>
          <a:lstStyle>
            <a:lvl1pPr marL="0" indent="0">
              <a:spcBef>
                <a:spcPts val="0"/>
              </a:spcBef>
              <a:spcAft>
                <a:spcPts val="600"/>
              </a:spcAft>
              <a:buNone/>
              <a:defRPr sz="2800">
                <a:solidFill>
                  <a:schemeClr val="bg1"/>
                </a:solidFill>
                <a:latin typeface="+mj-lt"/>
              </a:defRPr>
            </a:lvl1pPr>
            <a:lvl2pPr marL="0" indent="0">
              <a:buNone/>
              <a:defRPr>
                <a:solidFill>
                  <a:schemeClr val="bg1"/>
                </a:solidFill>
              </a:defRPr>
            </a:lvl2pPr>
          </a:lstStyle>
          <a:p>
            <a:pPr lvl="0"/>
            <a:r>
              <a:rPr lang="en-US"/>
              <a:t>Header</a:t>
            </a:r>
          </a:p>
          <a:p>
            <a:pPr lvl="1"/>
            <a:r>
              <a:rPr lang="en-US"/>
              <a:t>Add your short decryption about mobile here</a:t>
            </a:r>
          </a:p>
        </p:txBody>
      </p:sp>
      <p:sp>
        <p:nvSpPr>
          <p:cNvPr id="40" name="Text Placeholder 37">
            <a:extLst>
              <a:ext uri="{FF2B5EF4-FFF2-40B4-BE49-F238E27FC236}">
                <a16:creationId xmlns:a16="http://schemas.microsoft.com/office/drawing/2014/main" id="{A7BF1B7D-BF96-436C-96EC-B3EF19AF1EFF}"/>
              </a:ext>
            </a:extLst>
          </p:cNvPr>
          <p:cNvSpPr>
            <a:spLocks noGrp="1"/>
          </p:cNvSpPr>
          <p:nvPr>
            <p:ph type="body" sz="quarter" idx="28" hasCustomPrompt="1"/>
          </p:nvPr>
        </p:nvSpPr>
        <p:spPr>
          <a:xfrm>
            <a:off x="6283068" y="3727578"/>
            <a:ext cx="2788920" cy="2788920"/>
          </a:xfrm>
          <a:solidFill>
            <a:srgbClr val="50E6FF"/>
          </a:solidFill>
        </p:spPr>
        <p:txBody>
          <a:bodyPr lIns="365760" tIns="457200" rIns="91440" bIns="91440">
            <a:noAutofit/>
          </a:bodyPr>
          <a:lstStyle>
            <a:lvl1pPr marL="0" indent="0">
              <a:spcBef>
                <a:spcPts val="0"/>
              </a:spcBef>
              <a:spcAft>
                <a:spcPts val="600"/>
              </a:spcAft>
              <a:buNone/>
              <a:defRPr sz="2800">
                <a:solidFill>
                  <a:schemeClr val="tx1"/>
                </a:solidFill>
                <a:latin typeface="+mj-lt"/>
              </a:defRPr>
            </a:lvl1pPr>
            <a:lvl2pPr marL="0" indent="0">
              <a:buNone/>
              <a:defRPr>
                <a:solidFill>
                  <a:schemeClr val="tx1"/>
                </a:solidFill>
              </a:defRPr>
            </a:lvl2pPr>
          </a:lstStyle>
          <a:p>
            <a:pPr lvl="0"/>
            <a:r>
              <a:rPr lang="en-US"/>
              <a:t>Header</a:t>
            </a:r>
          </a:p>
          <a:p>
            <a:pPr lvl="1"/>
            <a:r>
              <a:rPr lang="en-US"/>
              <a:t>Add your short decryption about mobile here</a:t>
            </a:r>
          </a:p>
        </p:txBody>
      </p:sp>
      <p:sp>
        <p:nvSpPr>
          <p:cNvPr id="41" name="Text Placeholder 37">
            <a:extLst>
              <a:ext uri="{FF2B5EF4-FFF2-40B4-BE49-F238E27FC236}">
                <a16:creationId xmlns:a16="http://schemas.microsoft.com/office/drawing/2014/main" id="{F6B5BA25-8223-461B-8A93-E4A6E6ECF310}"/>
              </a:ext>
            </a:extLst>
          </p:cNvPr>
          <p:cNvSpPr>
            <a:spLocks noGrp="1"/>
          </p:cNvSpPr>
          <p:nvPr>
            <p:ph type="body" sz="quarter" idx="29" hasCustomPrompt="1"/>
          </p:nvPr>
        </p:nvSpPr>
        <p:spPr>
          <a:xfrm>
            <a:off x="9199500" y="3727578"/>
            <a:ext cx="2788920" cy="2788920"/>
          </a:xfrm>
          <a:solidFill>
            <a:srgbClr val="525252"/>
          </a:solidFill>
        </p:spPr>
        <p:txBody>
          <a:bodyPr lIns="365760" tIns="457200" rIns="91440" bIns="91440">
            <a:noAutofit/>
          </a:bodyPr>
          <a:lstStyle>
            <a:lvl1pPr marL="0" indent="0">
              <a:spcBef>
                <a:spcPts val="0"/>
              </a:spcBef>
              <a:spcAft>
                <a:spcPts val="600"/>
              </a:spcAft>
              <a:buNone/>
              <a:defRPr sz="2800">
                <a:solidFill>
                  <a:schemeClr val="bg1"/>
                </a:solidFill>
                <a:latin typeface="+mj-lt"/>
              </a:defRPr>
            </a:lvl1pPr>
            <a:lvl2pPr marL="0" indent="0">
              <a:buNone/>
              <a:defRPr>
                <a:solidFill>
                  <a:schemeClr val="bg1"/>
                </a:solidFill>
              </a:defRPr>
            </a:lvl2pPr>
          </a:lstStyle>
          <a:p>
            <a:pPr lvl="0"/>
            <a:r>
              <a:rPr lang="en-US"/>
              <a:t>Header</a:t>
            </a:r>
          </a:p>
          <a:p>
            <a:pPr lvl="1"/>
            <a:r>
              <a:rPr lang="en-US"/>
              <a:t>Add your short decryption about mobile here</a:t>
            </a:r>
          </a:p>
        </p:txBody>
      </p:sp>
      <p:sp>
        <p:nvSpPr>
          <p:cNvPr id="26" name="Text Placeholder 9">
            <a:extLst>
              <a:ext uri="{FF2B5EF4-FFF2-40B4-BE49-F238E27FC236}">
                <a16:creationId xmlns:a16="http://schemas.microsoft.com/office/drawing/2014/main" id="{25B1E0A9-F578-4A8E-BEEC-AE29842219AD}"/>
              </a:ext>
              <a:ext uri="{C183D7F6-B498-43B3-948B-1728B52AA6E4}">
                <adec:decorative xmlns:adec="http://schemas.microsoft.com/office/drawing/2017/decorative" val="1"/>
              </a:ext>
            </a:extLst>
          </p:cNvPr>
          <p:cNvSpPr>
            <a:spLocks noGrp="1"/>
          </p:cNvSpPr>
          <p:nvPr>
            <p:ph type="body" sz="quarter" idx="22"/>
          </p:nvPr>
        </p:nvSpPr>
        <p:spPr>
          <a:xfrm>
            <a:off x="1309738" y="2997538"/>
            <a:ext cx="1078992" cy="1078992"/>
          </a:xfrm>
          <a:prstGeom prst="ellipse">
            <a:avLst/>
          </a:prstGeom>
          <a:solidFill>
            <a:schemeClr val="tx2"/>
          </a:solidFill>
          <a:ln w="44450">
            <a:solidFill>
              <a:srgbClr val="FFFFFF"/>
            </a:solidFill>
          </a:ln>
        </p:spPr>
        <p:txBody>
          <a:bodyPr anchor="ctr">
            <a:noAutofit/>
          </a:bodyPr>
          <a:lstStyle>
            <a:lvl1pPr marL="0" indent="0" algn="ctr">
              <a:buNone/>
              <a:defRPr sz="1400">
                <a:solidFill>
                  <a:schemeClr val="tx2"/>
                </a:solidFill>
              </a:defRPr>
            </a:lvl1pPr>
          </a:lstStyle>
          <a:p>
            <a:pPr lvl="0"/>
            <a:endParaRPr lang="en-US"/>
          </a:p>
        </p:txBody>
      </p:sp>
      <p:sp>
        <p:nvSpPr>
          <p:cNvPr id="30" name="Picture Placeholder 29">
            <a:extLst>
              <a:ext uri="{FF2B5EF4-FFF2-40B4-BE49-F238E27FC236}">
                <a16:creationId xmlns:a16="http://schemas.microsoft.com/office/drawing/2014/main" id="{C445C683-C226-48CD-868B-90AB2C96F317}"/>
              </a:ext>
            </a:extLst>
          </p:cNvPr>
          <p:cNvSpPr>
            <a:spLocks noGrp="1"/>
          </p:cNvSpPr>
          <p:nvPr>
            <p:ph type="pic" sz="quarter" idx="12" hasCustomPrompt="1"/>
          </p:nvPr>
        </p:nvSpPr>
        <p:spPr>
          <a:xfrm>
            <a:off x="1405750" y="3088089"/>
            <a:ext cx="877824" cy="875675"/>
          </a:xfrm>
          <a:prstGeom prst="ellipse">
            <a:avLst/>
          </a:prstGeom>
        </p:spPr>
        <p:txBody>
          <a:bodyPr lIns="0" tIns="0" rIns="0" bIns="0" anchor="ctr">
            <a:noAutofit/>
          </a:bodyPr>
          <a:lstStyle>
            <a:lvl1pPr marL="0" indent="0" algn="ctr">
              <a:buNone/>
              <a:defRPr sz="1600">
                <a:solidFill>
                  <a:schemeClr val="bg1"/>
                </a:solidFill>
              </a:defRPr>
            </a:lvl1pPr>
          </a:lstStyle>
          <a:p>
            <a:r>
              <a:rPr lang="en-US"/>
              <a:t>Insert Icon</a:t>
            </a:r>
          </a:p>
        </p:txBody>
      </p:sp>
      <p:sp>
        <p:nvSpPr>
          <p:cNvPr id="31" name="Text Placeholder 9">
            <a:extLst>
              <a:ext uri="{FF2B5EF4-FFF2-40B4-BE49-F238E27FC236}">
                <a16:creationId xmlns:a16="http://schemas.microsoft.com/office/drawing/2014/main" id="{64A58711-1020-4380-97C0-9632C3922098}"/>
              </a:ext>
              <a:ext uri="{C183D7F6-B498-43B3-948B-1728B52AA6E4}">
                <adec:decorative xmlns:adec="http://schemas.microsoft.com/office/drawing/2017/decorative" val="1"/>
              </a:ext>
            </a:extLst>
          </p:cNvPr>
          <p:cNvSpPr>
            <a:spLocks noGrp="1"/>
          </p:cNvSpPr>
          <p:nvPr>
            <p:ph type="body" sz="quarter" idx="23" hasCustomPrompt="1"/>
          </p:nvPr>
        </p:nvSpPr>
        <p:spPr>
          <a:xfrm>
            <a:off x="4223122" y="2997538"/>
            <a:ext cx="1078992" cy="1078992"/>
          </a:xfrm>
          <a:prstGeom prst="ellipse">
            <a:avLst/>
          </a:prstGeom>
          <a:solidFill>
            <a:srgbClr val="0078D4"/>
          </a:solidFill>
          <a:ln w="44450">
            <a:solidFill>
              <a:srgbClr val="FFFFFF"/>
            </a:solidFill>
          </a:ln>
        </p:spPr>
        <p:txBody>
          <a:bodyPr anchor="ctr">
            <a:noAutofit/>
          </a:bodyPr>
          <a:lstStyle>
            <a:lvl1pPr marL="0" indent="0" algn="ctr">
              <a:buNone/>
              <a:defRPr sz="1000">
                <a:solidFill>
                  <a:srgbClr val="0078D4"/>
                </a:solidFill>
              </a:defRPr>
            </a:lvl1pPr>
          </a:lstStyle>
          <a:p>
            <a:pPr lvl="0"/>
            <a:r>
              <a:rPr lang="en-US"/>
              <a:t>-</a:t>
            </a:r>
          </a:p>
        </p:txBody>
      </p:sp>
      <p:sp>
        <p:nvSpPr>
          <p:cNvPr id="32" name="Text Placeholder 9">
            <a:extLst>
              <a:ext uri="{FF2B5EF4-FFF2-40B4-BE49-F238E27FC236}">
                <a16:creationId xmlns:a16="http://schemas.microsoft.com/office/drawing/2014/main" id="{038347A7-EEF7-4B94-88FA-3A085B436026}"/>
              </a:ext>
              <a:ext uri="{C183D7F6-B498-43B3-948B-1728B52AA6E4}">
                <adec:decorative xmlns:adec="http://schemas.microsoft.com/office/drawing/2017/decorative" val="1"/>
              </a:ext>
            </a:extLst>
          </p:cNvPr>
          <p:cNvSpPr>
            <a:spLocks noGrp="1"/>
          </p:cNvSpPr>
          <p:nvPr>
            <p:ph type="body" sz="quarter" idx="24"/>
          </p:nvPr>
        </p:nvSpPr>
        <p:spPr>
          <a:xfrm>
            <a:off x="7136506" y="2997538"/>
            <a:ext cx="1078992" cy="1078992"/>
          </a:xfrm>
          <a:prstGeom prst="ellipse">
            <a:avLst/>
          </a:prstGeom>
          <a:solidFill>
            <a:srgbClr val="50E6FF"/>
          </a:solidFill>
          <a:ln w="44450">
            <a:solidFill>
              <a:srgbClr val="FFFFFF"/>
            </a:solidFill>
          </a:ln>
        </p:spPr>
        <p:txBody>
          <a:bodyPr anchor="ctr">
            <a:noAutofit/>
          </a:bodyPr>
          <a:lstStyle>
            <a:lvl1pPr marL="0" indent="0" algn="ctr">
              <a:buNone/>
              <a:defRPr sz="1400">
                <a:solidFill>
                  <a:srgbClr val="50E6FF"/>
                </a:solidFill>
              </a:defRPr>
            </a:lvl1pPr>
          </a:lstStyle>
          <a:p>
            <a:pPr lvl="0"/>
            <a:endParaRPr lang="en-US"/>
          </a:p>
        </p:txBody>
      </p:sp>
      <p:sp>
        <p:nvSpPr>
          <p:cNvPr id="33" name="Text Placeholder 9">
            <a:extLst>
              <a:ext uri="{FF2B5EF4-FFF2-40B4-BE49-F238E27FC236}">
                <a16:creationId xmlns:a16="http://schemas.microsoft.com/office/drawing/2014/main" id="{F9516114-8C83-4F0C-BD01-E837841171A0}"/>
              </a:ext>
              <a:ext uri="{C183D7F6-B498-43B3-948B-1728B52AA6E4}">
                <adec:decorative xmlns:adec="http://schemas.microsoft.com/office/drawing/2017/decorative" val="1"/>
              </a:ext>
            </a:extLst>
          </p:cNvPr>
          <p:cNvSpPr>
            <a:spLocks noGrp="1"/>
          </p:cNvSpPr>
          <p:nvPr>
            <p:ph type="body" sz="quarter" idx="25"/>
          </p:nvPr>
        </p:nvSpPr>
        <p:spPr>
          <a:xfrm>
            <a:off x="10049890" y="2997538"/>
            <a:ext cx="1078992" cy="1078992"/>
          </a:xfrm>
          <a:prstGeom prst="ellipse">
            <a:avLst/>
          </a:prstGeom>
          <a:solidFill>
            <a:srgbClr val="525252"/>
          </a:solidFill>
          <a:ln w="44450">
            <a:solidFill>
              <a:srgbClr val="FFFFFF"/>
            </a:solidFill>
          </a:ln>
        </p:spPr>
        <p:txBody>
          <a:bodyPr anchor="ctr">
            <a:noAutofit/>
          </a:bodyPr>
          <a:lstStyle>
            <a:lvl1pPr marL="0" indent="0" algn="ctr">
              <a:buNone/>
              <a:defRPr sz="1400">
                <a:solidFill>
                  <a:srgbClr val="525252"/>
                </a:solidFill>
              </a:defRPr>
            </a:lvl1pPr>
          </a:lstStyle>
          <a:p>
            <a:pPr lvl="0"/>
            <a:endParaRPr lang="en-US"/>
          </a:p>
        </p:txBody>
      </p:sp>
      <p:sp>
        <p:nvSpPr>
          <p:cNvPr id="34" name="Picture Placeholder 29">
            <a:extLst>
              <a:ext uri="{FF2B5EF4-FFF2-40B4-BE49-F238E27FC236}">
                <a16:creationId xmlns:a16="http://schemas.microsoft.com/office/drawing/2014/main" id="{94B63E7E-9FF0-4DD3-9345-561F8588B930}"/>
              </a:ext>
            </a:extLst>
          </p:cNvPr>
          <p:cNvSpPr>
            <a:spLocks noGrp="1"/>
          </p:cNvSpPr>
          <p:nvPr>
            <p:ph type="pic" sz="quarter" idx="13" hasCustomPrompt="1"/>
          </p:nvPr>
        </p:nvSpPr>
        <p:spPr>
          <a:xfrm>
            <a:off x="4322183" y="3088088"/>
            <a:ext cx="877824" cy="875675"/>
          </a:xfrm>
          <a:prstGeom prst="ellipse">
            <a:avLst/>
          </a:prstGeom>
        </p:spPr>
        <p:txBody>
          <a:bodyPr lIns="0" tIns="0" rIns="0" bIns="0" anchor="ctr">
            <a:noAutofit/>
          </a:bodyPr>
          <a:lstStyle>
            <a:lvl1pPr marL="0" indent="0" algn="ctr">
              <a:buNone/>
              <a:defRPr sz="1600">
                <a:solidFill>
                  <a:schemeClr val="bg1"/>
                </a:solidFill>
              </a:defRPr>
            </a:lvl1pPr>
          </a:lstStyle>
          <a:p>
            <a:r>
              <a:rPr lang="en-US"/>
              <a:t>Insert Icon</a:t>
            </a:r>
          </a:p>
        </p:txBody>
      </p:sp>
      <p:sp>
        <p:nvSpPr>
          <p:cNvPr id="35" name="Picture Placeholder 29">
            <a:extLst>
              <a:ext uri="{FF2B5EF4-FFF2-40B4-BE49-F238E27FC236}">
                <a16:creationId xmlns:a16="http://schemas.microsoft.com/office/drawing/2014/main" id="{45949D85-04A1-4E56-A6FF-18ADD59883DC}"/>
              </a:ext>
            </a:extLst>
          </p:cNvPr>
          <p:cNvSpPr>
            <a:spLocks noGrp="1"/>
          </p:cNvSpPr>
          <p:nvPr>
            <p:ph type="pic" sz="quarter" idx="18" hasCustomPrompt="1"/>
          </p:nvPr>
        </p:nvSpPr>
        <p:spPr>
          <a:xfrm>
            <a:off x="7237090" y="3093881"/>
            <a:ext cx="877824" cy="875675"/>
          </a:xfrm>
          <a:prstGeom prst="ellipse">
            <a:avLst/>
          </a:prstGeom>
        </p:spPr>
        <p:txBody>
          <a:bodyPr lIns="0" tIns="0" rIns="0" bIns="0" anchor="ctr">
            <a:noAutofit/>
          </a:bodyPr>
          <a:lstStyle>
            <a:lvl1pPr marL="0" indent="0" algn="ctr">
              <a:buNone/>
              <a:defRPr sz="1600">
                <a:solidFill>
                  <a:schemeClr val="tx1"/>
                </a:solidFill>
              </a:defRPr>
            </a:lvl1pPr>
          </a:lstStyle>
          <a:p>
            <a:r>
              <a:rPr lang="en-US"/>
              <a:t>Insert Icon</a:t>
            </a:r>
          </a:p>
        </p:txBody>
      </p:sp>
      <p:sp>
        <p:nvSpPr>
          <p:cNvPr id="36" name="Picture Placeholder 29">
            <a:extLst>
              <a:ext uri="{FF2B5EF4-FFF2-40B4-BE49-F238E27FC236}">
                <a16:creationId xmlns:a16="http://schemas.microsoft.com/office/drawing/2014/main" id="{AA6B82B1-0ADE-491A-AC1A-DF6A2DA3C027}"/>
              </a:ext>
            </a:extLst>
          </p:cNvPr>
          <p:cNvSpPr>
            <a:spLocks noGrp="1"/>
          </p:cNvSpPr>
          <p:nvPr>
            <p:ph type="pic" sz="quarter" idx="19" hasCustomPrompt="1"/>
          </p:nvPr>
        </p:nvSpPr>
        <p:spPr>
          <a:xfrm>
            <a:off x="10150474" y="3099197"/>
            <a:ext cx="877824" cy="875675"/>
          </a:xfrm>
          <a:prstGeom prst="ellipse">
            <a:avLst/>
          </a:prstGeom>
        </p:spPr>
        <p:txBody>
          <a:bodyPr lIns="0" tIns="0" rIns="0" bIns="0" anchor="ctr">
            <a:noAutofit/>
          </a:bodyPr>
          <a:lstStyle>
            <a:lvl1pPr marL="0" indent="0" algn="ctr">
              <a:buNone/>
              <a:defRPr sz="1600">
                <a:solidFill>
                  <a:schemeClr val="bg1"/>
                </a:solidFill>
              </a:defRPr>
            </a:lvl1pPr>
          </a:lstStyle>
          <a:p>
            <a:r>
              <a:rPr lang="en-US"/>
              <a:t>Insert Icon</a:t>
            </a:r>
          </a:p>
        </p:txBody>
      </p:sp>
    </p:spTree>
    <p:custDataLst>
      <p:tags r:id="rId1"/>
    </p:custDataLst>
    <p:extLst>
      <p:ext uri="{BB962C8B-B14F-4D97-AF65-F5344CB8AC3E}">
        <p14:creationId xmlns:p14="http://schemas.microsoft.com/office/powerpoint/2010/main" val="4062116683"/>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3 header w/ 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CE6A2-4EAD-495E-8E88-AE3F8DDFD883}"/>
              </a:ext>
            </a:extLst>
          </p:cNvPr>
          <p:cNvSpPr>
            <a:spLocks noGrp="1"/>
          </p:cNvSpPr>
          <p:nvPr>
            <p:ph type="title" hasCustomPrompt="1"/>
          </p:nvPr>
        </p:nvSpPr>
        <p:spPr/>
        <p:txBody>
          <a:bodyPr/>
          <a:lstStyle>
            <a:lvl1pPr>
              <a:defRPr/>
            </a:lvl1pPr>
          </a:lstStyle>
          <a:p>
            <a:r>
              <a:rPr lang="en-US"/>
              <a:t>Title goes here</a:t>
            </a:r>
          </a:p>
        </p:txBody>
      </p:sp>
      <p:sp>
        <p:nvSpPr>
          <p:cNvPr id="14" name="Text Placeholder 13">
            <a:extLst>
              <a:ext uri="{FF2B5EF4-FFF2-40B4-BE49-F238E27FC236}">
                <a16:creationId xmlns:a16="http://schemas.microsoft.com/office/drawing/2014/main" id="{96DBCAF8-1997-4685-809A-52D992B5CE60}"/>
              </a:ext>
            </a:extLst>
          </p:cNvPr>
          <p:cNvSpPr>
            <a:spLocks noGrp="1"/>
          </p:cNvSpPr>
          <p:nvPr>
            <p:ph type="body" sz="quarter" idx="10" hasCustomPrompt="1"/>
          </p:nvPr>
        </p:nvSpPr>
        <p:spPr>
          <a:xfrm>
            <a:off x="586051" y="1460965"/>
            <a:ext cx="3576374" cy="553998"/>
          </a:xfrm>
          <a:solidFill>
            <a:srgbClr val="0078D4"/>
          </a:solidFill>
          <a:ln>
            <a:noFill/>
          </a:ln>
        </p:spPr>
        <p:txBody>
          <a:bodyPr lIns="182880" tIns="45720" rIns="91440" bIns="45720" anchor="ctr">
            <a:noAutofit/>
          </a:bodyPr>
          <a:lstStyle>
            <a:lvl1pPr marL="0" indent="0">
              <a:buNone/>
              <a:defRPr sz="2400">
                <a:solidFill>
                  <a:schemeClr val="bg1"/>
                </a:solidFill>
                <a:latin typeface="+mj-lt"/>
              </a:defRPr>
            </a:lvl1pPr>
          </a:lstStyle>
          <a:p>
            <a:pPr lvl="0"/>
            <a:r>
              <a:rPr lang="en-US"/>
              <a:t>Heading goes here</a:t>
            </a:r>
          </a:p>
        </p:txBody>
      </p:sp>
      <p:sp>
        <p:nvSpPr>
          <p:cNvPr id="15" name="Text Placeholder 13">
            <a:extLst>
              <a:ext uri="{FF2B5EF4-FFF2-40B4-BE49-F238E27FC236}">
                <a16:creationId xmlns:a16="http://schemas.microsoft.com/office/drawing/2014/main" id="{C5B7A1BE-F530-48A2-A40B-FD47D007FD3A}"/>
              </a:ext>
            </a:extLst>
          </p:cNvPr>
          <p:cNvSpPr>
            <a:spLocks noGrp="1"/>
          </p:cNvSpPr>
          <p:nvPr>
            <p:ph type="body" sz="quarter" idx="11" hasCustomPrompt="1"/>
          </p:nvPr>
        </p:nvSpPr>
        <p:spPr>
          <a:xfrm>
            <a:off x="4306649" y="1460965"/>
            <a:ext cx="3576637" cy="553998"/>
          </a:xfrm>
          <a:solidFill>
            <a:srgbClr val="243A5E"/>
          </a:solidFill>
          <a:ln>
            <a:noFill/>
          </a:ln>
        </p:spPr>
        <p:txBody>
          <a:bodyPr lIns="182880" tIns="45720" rIns="91440" bIns="45720" anchor="ctr">
            <a:noAutofit/>
          </a:bodyPr>
          <a:lstStyle>
            <a:lvl1pPr marL="0" indent="0">
              <a:buNone/>
              <a:defRPr sz="2400">
                <a:solidFill>
                  <a:schemeClr val="bg1"/>
                </a:solidFill>
                <a:latin typeface="+mj-lt"/>
              </a:defRPr>
            </a:lvl1pPr>
          </a:lstStyle>
          <a:p>
            <a:pPr lvl="0"/>
            <a:r>
              <a:rPr lang="en-US"/>
              <a:t>Heading goes here</a:t>
            </a:r>
          </a:p>
        </p:txBody>
      </p:sp>
      <p:sp>
        <p:nvSpPr>
          <p:cNvPr id="16" name="Text Placeholder 13">
            <a:extLst>
              <a:ext uri="{FF2B5EF4-FFF2-40B4-BE49-F238E27FC236}">
                <a16:creationId xmlns:a16="http://schemas.microsoft.com/office/drawing/2014/main" id="{C0E1B43A-789B-4C2D-BADA-BF8A0AFD2C44}"/>
              </a:ext>
            </a:extLst>
          </p:cNvPr>
          <p:cNvSpPr>
            <a:spLocks noGrp="1"/>
          </p:cNvSpPr>
          <p:nvPr>
            <p:ph type="body" sz="quarter" idx="12" hasCustomPrompt="1"/>
          </p:nvPr>
        </p:nvSpPr>
        <p:spPr>
          <a:xfrm>
            <a:off x="8027247" y="1460965"/>
            <a:ext cx="3576637" cy="553998"/>
          </a:xfrm>
          <a:solidFill>
            <a:srgbClr val="50E6FF"/>
          </a:solidFill>
          <a:ln>
            <a:noFill/>
          </a:ln>
        </p:spPr>
        <p:txBody>
          <a:bodyPr lIns="182880" tIns="45720" rIns="91440" bIns="45720" anchor="ctr">
            <a:noAutofit/>
          </a:bodyPr>
          <a:lstStyle>
            <a:lvl1pPr marL="0" indent="0">
              <a:buNone/>
              <a:defRPr sz="2400">
                <a:solidFill>
                  <a:schemeClr val="tx1"/>
                </a:solidFill>
                <a:latin typeface="+mj-lt"/>
              </a:defRPr>
            </a:lvl1pPr>
          </a:lstStyle>
          <a:p>
            <a:pPr lvl="0"/>
            <a:r>
              <a:rPr lang="en-US"/>
              <a:t>Heading goes here</a:t>
            </a:r>
          </a:p>
        </p:txBody>
      </p:sp>
      <p:sp>
        <p:nvSpPr>
          <p:cNvPr id="23" name="Text Placeholder 22">
            <a:extLst>
              <a:ext uri="{FF2B5EF4-FFF2-40B4-BE49-F238E27FC236}">
                <a16:creationId xmlns:a16="http://schemas.microsoft.com/office/drawing/2014/main" id="{679F3961-7D6B-4FA8-AE4F-A83D7B39F728}"/>
              </a:ext>
            </a:extLst>
          </p:cNvPr>
          <p:cNvSpPr>
            <a:spLocks noGrp="1"/>
          </p:cNvSpPr>
          <p:nvPr>
            <p:ph type="body" sz="quarter" idx="13" hasCustomPrompt="1"/>
          </p:nvPr>
        </p:nvSpPr>
        <p:spPr>
          <a:xfrm>
            <a:off x="585788" y="3828846"/>
            <a:ext cx="3574943" cy="2150376"/>
          </a:xfrm>
          <a:solidFill>
            <a:srgbClr val="F2F2F2"/>
          </a:solidFill>
        </p:spPr>
        <p:txBody>
          <a:bodyPr lIns="137160" tIns="91440" rIns="91440" bIns="91440">
            <a:noAutofit/>
          </a:bodyPr>
          <a:lstStyle>
            <a:lvl1pPr marL="0" indent="0">
              <a:spcAft>
                <a:spcPts val="0"/>
              </a:spcAft>
              <a:buNone/>
              <a:defRPr sz="2400"/>
            </a:lvl1pPr>
            <a:lvl2pPr marL="228600" marR="0" indent="0" algn="l" defTabSz="932742" rtl="0" eaLnBrk="1" fontAlgn="auto" latinLnBrk="0" hangingPunct="1">
              <a:lnSpc>
                <a:spcPct val="120000"/>
              </a:lnSpc>
              <a:spcBef>
                <a:spcPct val="20000"/>
              </a:spcBef>
              <a:spcAft>
                <a:spcPts val="0"/>
              </a:spcAft>
              <a:buClrTx/>
              <a:buSzPct val="90000"/>
              <a:buFont typeface="Wingdings" panose="05000000000000000000" pitchFamily="2" charset="2"/>
              <a:buNone/>
              <a:tabLst/>
              <a:defRPr sz="1800"/>
            </a:lvl2pPr>
          </a:lstStyle>
          <a:p>
            <a:pPr lvl="0"/>
            <a:r>
              <a:rPr lang="en-US"/>
              <a:t>Sub-head goes here</a:t>
            </a:r>
          </a:p>
        </p:txBody>
      </p:sp>
      <p:sp>
        <p:nvSpPr>
          <p:cNvPr id="26" name="Text Placeholder 22">
            <a:extLst>
              <a:ext uri="{FF2B5EF4-FFF2-40B4-BE49-F238E27FC236}">
                <a16:creationId xmlns:a16="http://schemas.microsoft.com/office/drawing/2014/main" id="{733EF48B-B981-4F43-A3C1-588D976E7C09}"/>
              </a:ext>
            </a:extLst>
          </p:cNvPr>
          <p:cNvSpPr>
            <a:spLocks noGrp="1"/>
          </p:cNvSpPr>
          <p:nvPr>
            <p:ph type="body" sz="quarter" idx="14" hasCustomPrompt="1"/>
          </p:nvPr>
        </p:nvSpPr>
        <p:spPr>
          <a:xfrm>
            <a:off x="4305909" y="3828846"/>
            <a:ext cx="3578225" cy="2150376"/>
          </a:xfrm>
          <a:solidFill>
            <a:srgbClr val="F2F2F2"/>
          </a:solidFill>
        </p:spPr>
        <p:txBody>
          <a:bodyPr lIns="137160" tIns="91440" rIns="91440" bIns="91440">
            <a:noAutofit/>
          </a:bodyPr>
          <a:lstStyle>
            <a:lvl1pPr marL="0" indent="0">
              <a:spcAft>
                <a:spcPts val="0"/>
              </a:spcAft>
              <a:buNone/>
              <a:defRPr sz="2400"/>
            </a:lvl1pPr>
            <a:lvl2pPr marL="228600" marR="0" indent="0" algn="l" defTabSz="932742" rtl="0" eaLnBrk="1" fontAlgn="auto" latinLnBrk="0" hangingPunct="1">
              <a:lnSpc>
                <a:spcPct val="120000"/>
              </a:lnSpc>
              <a:spcBef>
                <a:spcPct val="20000"/>
              </a:spcBef>
              <a:spcAft>
                <a:spcPts val="0"/>
              </a:spcAft>
              <a:buClrTx/>
              <a:buSzPct val="90000"/>
              <a:buFont typeface="Wingdings" panose="05000000000000000000" pitchFamily="2" charset="2"/>
              <a:buNone/>
              <a:tabLst/>
              <a:defRPr sz="1800"/>
            </a:lvl2pPr>
          </a:lstStyle>
          <a:p>
            <a:pPr lvl="0"/>
            <a:r>
              <a:rPr lang="en-US"/>
              <a:t>Sub-head goes here</a:t>
            </a:r>
          </a:p>
        </p:txBody>
      </p:sp>
      <p:sp>
        <p:nvSpPr>
          <p:cNvPr id="27" name="Text Placeholder 22">
            <a:extLst>
              <a:ext uri="{FF2B5EF4-FFF2-40B4-BE49-F238E27FC236}">
                <a16:creationId xmlns:a16="http://schemas.microsoft.com/office/drawing/2014/main" id="{E0623F3C-D9ED-471E-9E43-8730B489A823}"/>
              </a:ext>
            </a:extLst>
          </p:cNvPr>
          <p:cNvSpPr>
            <a:spLocks noGrp="1"/>
          </p:cNvSpPr>
          <p:nvPr>
            <p:ph type="body" sz="quarter" idx="15" hasCustomPrompt="1"/>
          </p:nvPr>
        </p:nvSpPr>
        <p:spPr>
          <a:xfrm>
            <a:off x="8027723" y="3828846"/>
            <a:ext cx="3578225" cy="2150376"/>
          </a:xfrm>
          <a:solidFill>
            <a:srgbClr val="F2F2F2"/>
          </a:solidFill>
        </p:spPr>
        <p:txBody>
          <a:bodyPr lIns="137160" tIns="91440" rIns="91440" bIns="91440">
            <a:noAutofit/>
          </a:bodyPr>
          <a:lstStyle>
            <a:lvl1pPr marL="0" indent="0">
              <a:spcAft>
                <a:spcPts val="0"/>
              </a:spcAft>
              <a:buNone/>
              <a:defRPr sz="2400"/>
            </a:lvl1pPr>
            <a:lvl2pPr marL="228600" marR="0" indent="0" algn="l" defTabSz="932742" rtl="0" eaLnBrk="1" fontAlgn="auto" latinLnBrk="0" hangingPunct="1">
              <a:lnSpc>
                <a:spcPct val="120000"/>
              </a:lnSpc>
              <a:spcBef>
                <a:spcPct val="20000"/>
              </a:spcBef>
              <a:spcAft>
                <a:spcPts val="0"/>
              </a:spcAft>
              <a:buClrTx/>
              <a:buSzPct val="90000"/>
              <a:buFont typeface="Wingdings" panose="05000000000000000000" pitchFamily="2" charset="2"/>
              <a:buNone/>
              <a:tabLst/>
              <a:defRPr sz="1800"/>
            </a:lvl2pPr>
          </a:lstStyle>
          <a:p>
            <a:pPr lvl="0"/>
            <a:r>
              <a:rPr lang="en-US"/>
              <a:t>Sub-head goes here</a:t>
            </a:r>
          </a:p>
        </p:txBody>
      </p:sp>
      <p:sp>
        <p:nvSpPr>
          <p:cNvPr id="29" name="Picture Placeholder 28">
            <a:extLst>
              <a:ext uri="{FF2B5EF4-FFF2-40B4-BE49-F238E27FC236}">
                <a16:creationId xmlns:a16="http://schemas.microsoft.com/office/drawing/2014/main" id="{43507D52-8E9F-4057-8997-4BEA4EA61FEE}"/>
              </a:ext>
            </a:extLst>
          </p:cNvPr>
          <p:cNvSpPr>
            <a:spLocks noGrp="1"/>
          </p:cNvSpPr>
          <p:nvPr>
            <p:ph type="pic" sz="quarter" idx="16" hasCustomPrompt="1"/>
          </p:nvPr>
        </p:nvSpPr>
        <p:spPr>
          <a:xfrm>
            <a:off x="585788" y="2014962"/>
            <a:ext cx="3576637" cy="1813883"/>
          </a:xfrm>
        </p:spPr>
        <p:txBody>
          <a:bodyPr lIns="91440" tIns="91440" rIns="91440" bIns="91440">
            <a:noAutofit/>
          </a:bodyPr>
          <a:lstStyle>
            <a:lvl1pPr marL="0" indent="0">
              <a:buNone/>
              <a:defRPr sz="1600"/>
            </a:lvl1pPr>
          </a:lstStyle>
          <a:p>
            <a:r>
              <a:rPr lang="en-US"/>
              <a:t>Select to add picture</a:t>
            </a:r>
          </a:p>
        </p:txBody>
      </p:sp>
      <p:sp>
        <p:nvSpPr>
          <p:cNvPr id="30" name="Picture Placeholder 28">
            <a:extLst>
              <a:ext uri="{FF2B5EF4-FFF2-40B4-BE49-F238E27FC236}">
                <a16:creationId xmlns:a16="http://schemas.microsoft.com/office/drawing/2014/main" id="{55DEE3E1-8DCF-48F1-8E1D-D04A285EE544}"/>
              </a:ext>
            </a:extLst>
          </p:cNvPr>
          <p:cNvSpPr>
            <a:spLocks noGrp="1"/>
          </p:cNvSpPr>
          <p:nvPr>
            <p:ph type="pic" sz="quarter" idx="17" hasCustomPrompt="1"/>
          </p:nvPr>
        </p:nvSpPr>
        <p:spPr>
          <a:xfrm>
            <a:off x="4307496" y="2014963"/>
            <a:ext cx="3576637" cy="1813882"/>
          </a:xfrm>
        </p:spPr>
        <p:txBody>
          <a:bodyPr lIns="91440" tIns="91440" rIns="91440" bIns="91440">
            <a:noAutofit/>
          </a:bodyPr>
          <a:lstStyle>
            <a:lvl1pPr marL="0" indent="0">
              <a:buNone/>
              <a:defRPr sz="1600"/>
            </a:lvl1pPr>
          </a:lstStyle>
          <a:p>
            <a:r>
              <a:rPr lang="en-US"/>
              <a:t>Select to add picture</a:t>
            </a:r>
          </a:p>
        </p:txBody>
      </p:sp>
      <p:sp>
        <p:nvSpPr>
          <p:cNvPr id="31" name="Picture Placeholder 28">
            <a:extLst>
              <a:ext uri="{FF2B5EF4-FFF2-40B4-BE49-F238E27FC236}">
                <a16:creationId xmlns:a16="http://schemas.microsoft.com/office/drawing/2014/main" id="{964E32BE-F4B4-4402-8311-C4A1A4C36E9D}"/>
              </a:ext>
            </a:extLst>
          </p:cNvPr>
          <p:cNvSpPr>
            <a:spLocks noGrp="1"/>
          </p:cNvSpPr>
          <p:nvPr>
            <p:ph type="pic" sz="quarter" idx="18" hasCustomPrompt="1"/>
          </p:nvPr>
        </p:nvSpPr>
        <p:spPr>
          <a:xfrm>
            <a:off x="8029311" y="2014963"/>
            <a:ext cx="3576637" cy="1813882"/>
          </a:xfrm>
        </p:spPr>
        <p:txBody>
          <a:bodyPr lIns="91440" tIns="91440" rIns="91440" bIns="91440">
            <a:noAutofit/>
          </a:bodyPr>
          <a:lstStyle>
            <a:lvl1pPr marL="0" indent="0">
              <a:buNone/>
              <a:defRPr sz="1600"/>
            </a:lvl1pPr>
          </a:lstStyle>
          <a:p>
            <a:r>
              <a:rPr lang="en-US"/>
              <a:t>Select to add picture</a:t>
            </a:r>
          </a:p>
        </p:txBody>
      </p:sp>
    </p:spTree>
    <p:custDataLst>
      <p:tags r:id="rId1"/>
    </p:custDataLst>
    <p:extLst>
      <p:ext uri="{BB962C8B-B14F-4D97-AF65-F5344CB8AC3E}">
        <p14:creationId xmlns:p14="http://schemas.microsoft.com/office/powerpoint/2010/main" val="2998684224"/>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4 t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80E7-797B-47D0-9CF6-E73FD0F15F5C}"/>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8035FFF-13DA-4082-828B-6342DCCA69A6}"/>
              </a:ext>
            </a:extLst>
          </p:cNvPr>
          <p:cNvSpPr>
            <a:spLocks noGrp="1"/>
          </p:cNvSpPr>
          <p:nvPr>
            <p:ph type="body" sz="quarter" idx="10" hasCustomPrompt="1"/>
          </p:nvPr>
        </p:nvSpPr>
        <p:spPr>
          <a:xfrm>
            <a:off x="588963" y="1249363"/>
            <a:ext cx="5418547" cy="2472147"/>
          </a:xfrm>
          <a:solidFill>
            <a:srgbClr val="243A5E"/>
          </a:solidFill>
        </p:spPr>
        <p:txBody>
          <a:bodyPr lIns="274320" tIns="137160" rIns="182880" bIns="182880">
            <a:noAutofit/>
          </a:bodyPr>
          <a:lstStyle>
            <a:lvl1pPr marL="0" indent="0">
              <a:lnSpc>
                <a:spcPct val="90000"/>
              </a:lnSpc>
              <a:spcBef>
                <a:spcPts val="0"/>
              </a:spcBef>
              <a:spcAft>
                <a:spcPts val="800"/>
              </a:spcAft>
              <a:buNone/>
              <a:defRPr sz="2000">
                <a:solidFill>
                  <a:schemeClr val="bg1"/>
                </a:solidFill>
              </a:defRPr>
            </a:lvl1pPr>
          </a:lstStyle>
          <a:p>
            <a:pPr lvl="0">
              <a:defRPr/>
            </a:pPr>
            <a:r>
              <a:rPr lang="en-IN" kern="0">
                <a:ea typeface="Segoe UI" pitchFamily="34" charset="0"/>
                <a:cs typeface="Segoe UI" pitchFamily="34" charset="0"/>
              </a:rPr>
              <a:t>Add text here, it can be only few words. Content can be long or short.</a:t>
            </a:r>
          </a:p>
          <a:p>
            <a:pPr lvl="0">
              <a:defRPr/>
            </a:pPr>
            <a:r>
              <a:rPr lang="en-IN" kern="0">
                <a:ea typeface="Segoe UI" pitchFamily="34" charset="0"/>
                <a:cs typeface="Segoe UI" pitchFamily="34" charset="0"/>
              </a:rPr>
              <a:t>These dummy text will give an idea how the slide will look like.</a:t>
            </a:r>
          </a:p>
        </p:txBody>
      </p:sp>
      <p:sp>
        <p:nvSpPr>
          <p:cNvPr id="5" name="Text Placeholder 3">
            <a:extLst>
              <a:ext uri="{FF2B5EF4-FFF2-40B4-BE49-F238E27FC236}">
                <a16:creationId xmlns:a16="http://schemas.microsoft.com/office/drawing/2014/main" id="{D58ABD21-BB03-40C2-9E14-34CC499B1270}"/>
              </a:ext>
            </a:extLst>
          </p:cNvPr>
          <p:cNvSpPr>
            <a:spLocks noGrp="1"/>
          </p:cNvSpPr>
          <p:nvPr>
            <p:ph type="body" sz="quarter" idx="11" hasCustomPrompt="1"/>
          </p:nvPr>
        </p:nvSpPr>
        <p:spPr>
          <a:xfrm>
            <a:off x="6184490" y="1249363"/>
            <a:ext cx="5418547" cy="2472147"/>
          </a:xfrm>
          <a:solidFill>
            <a:srgbClr val="243A5E"/>
          </a:solidFill>
        </p:spPr>
        <p:txBody>
          <a:bodyPr lIns="274320" tIns="137160" rIns="182880" bIns="182880">
            <a:noAutofit/>
          </a:bodyPr>
          <a:lstStyle>
            <a:lvl1pPr marL="0" indent="0">
              <a:lnSpc>
                <a:spcPct val="90000"/>
              </a:lnSpc>
              <a:spcBef>
                <a:spcPts val="0"/>
              </a:spcBef>
              <a:spcAft>
                <a:spcPts val="800"/>
              </a:spcAft>
              <a:buNone/>
              <a:defRPr sz="2000">
                <a:solidFill>
                  <a:schemeClr val="bg1"/>
                </a:solidFill>
              </a:defRPr>
            </a:lvl1pPr>
          </a:lstStyle>
          <a:p>
            <a:pPr lvl="0">
              <a:defRPr/>
            </a:pPr>
            <a:r>
              <a:rPr lang="en-IN" kern="0">
                <a:ea typeface="Segoe UI" pitchFamily="34" charset="0"/>
                <a:cs typeface="Segoe UI" pitchFamily="34" charset="0"/>
              </a:rPr>
              <a:t>Add text here, it can be only few words. Content can be long or short.</a:t>
            </a:r>
          </a:p>
          <a:p>
            <a:pPr lvl="0">
              <a:defRPr/>
            </a:pPr>
            <a:r>
              <a:rPr lang="en-IN" kern="0">
                <a:ea typeface="Segoe UI" pitchFamily="34" charset="0"/>
                <a:cs typeface="Segoe UI" pitchFamily="34" charset="0"/>
              </a:rPr>
              <a:t>These dummy text will give an idea how the slide will look like.</a:t>
            </a:r>
          </a:p>
        </p:txBody>
      </p:sp>
      <p:sp>
        <p:nvSpPr>
          <p:cNvPr id="6" name="Text Placeholder 3">
            <a:extLst>
              <a:ext uri="{FF2B5EF4-FFF2-40B4-BE49-F238E27FC236}">
                <a16:creationId xmlns:a16="http://schemas.microsoft.com/office/drawing/2014/main" id="{D7FB823C-8466-4825-8404-D14544DF1F60}"/>
              </a:ext>
            </a:extLst>
          </p:cNvPr>
          <p:cNvSpPr>
            <a:spLocks noGrp="1"/>
          </p:cNvSpPr>
          <p:nvPr>
            <p:ph type="body" sz="quarter" idx="12" hasCustomPrompt="1"/>
          </p:nvPr>
        </p:nvSpPr>
        <p:spPr>
          <a:xfrm>
            <a:off x="588963" y="3889322"/>
            <a:ext cx="5418547" cy="2472147"/>
          </a:xfrm>
          <a:solidFill>
            <a:srgbClr val="243A5E"/>
          </a:solidFill>
        </p:spPr>
        <p:txBody>
          <a:bodyPr lIns="274320" tIns="137160" rIns="182880" bIns="182880">
            <a:noAutofit/>
          </a:bodyPr>
          <a:lstStyle>
            <a:lvl1pPr marL="0" indent="0">
              <a:lnSpc>
                <a:spcPct val="90000"/>
              </a:lnSpc>
              <a:spcBef>
                <a:spcPts val="0"/>
              </a:spcBef>
              <a:spcAft>
                <a:spcPts val="800"/>
              </a:spcAft>
              <a:buNone/>
              <a:defRPr sz="2000">
                <a:solidFill>
                  <a:schemeClr val="bg1"/>
                </a:solidFill>
              </a:defRPr>
            </a:lvl1pPr>
          </a:lstStyle>
          <a:p>
            <a:pPr lvl="0">
              <a:defRPr/>
            </a:pPr>
            <a:r>
              <a:rPr lang="en-IN" kern="0">
                <a:ea typeface="Segoe UI" pitchFamily="34" charset="0"/>
                <a:cs typeface="Segoe UI" pitchFamily="34" charset="0"/>
              </a:rPr>
              <a:t>Add text here, it can be only few words. Content can be long or short.</a:t>
            </a:r>
          </a:p>
          <a:p>
            <a:pPr lvl="0">
              <a:defRPr/>
            </a:pPr>
            <a:r>
              <a:rPr lang="en-IN" kern="0">
                <a:ea typeface="Segoe UI" pitchFamily="34" charset="0"/>
                <a:cs typeface="Segoe UI" pitchFamily="34" charset="0"/>
              </a:rPr>
              <a:t>These dummy text will give an idea how the slide will look like.</a:t>
            </a:r>
          </a:p>
        </p:txBody>
      </p:sp>
      <p:sp>
        <p:nvSpPr>
          <p:cNvPr id="7" name="Text Placeholder 3">
            <a:extLst>
              <a:ext uri="{FF2B5EF4-FFF2-40B4-BE49-F238E27FC236}">
                <a16:creationId xmlns:a16="http://schemas.microsoft.com/office/drawing/2014/main" id="{D71DCE39-C660-47E2-998B-80304447D2AC}"/>
              </a:ext>
            </a:extLst>
          </p:cNvPr>
          <p:cNvSpPr>
            <a:spLocks noGrp="1"/>
          </p:cNvSpPr>
          <p:nvPr>
            <p:ph type="body" sz="quarter" idx="13" hasCustomPrompt="1"/>
          </p:nvPr>
        </p:nvSpPr>
        <p:spPr>
          <a:xfrm>
            <a:off x="6184490" y="3889322"/>
            <a:ext cx="5418547" cy="2472147"/>
          </a:xfrm>
          <a:solidFill>
            <a:srgbClr val="243A5E"/>
          </a:solidFill>
        </p:spPr>
        <p:txBody>
          <a:bodyPr lIns="274320" tIns="137160" rIns="182880" bIns="182880">
            <a:noAutofit/>
          </a:bodyPr>
          <a:lstStyle>
            <a:lvl1pPr marL="0" indent="0">
              <a:lnSpc>
                <a:spcPct val="90000"/>
              </a:lnSpc>
              <a:spcBef>
                <a:spcPts val="0"/>
              </a:spcBef>
              <a:spcAft>
                <a:spcPts val="800"/>
              </a:spcAft>
              <a:buNone/>
              <a:defRPr sz="2000">
                <a:solidFill>
                  <a:schemeClr val="bg1"/>
                </a:solidFill>
              </a:defRPr>
            </a:lvl1pPr>
          </a:lstStyle>
          <a:p>
            <a:pPr lvl="0">
              <a:defRPr/>
            </a:pPr>
            <a:r>
              <a:rPr lang="en-IN" kern="0">
                <a:ea typeface="Segoe UI" pitchFamily="34" charset="0"/>
                <a:cs typeface="Segoe UI" pitchFamily="34" charset="0"/>
              </a:rPr>
              <a:t>Add text here, it can be only few words. Content can be long or short.</a:t>
            </a:r>
          </a:p>
          <a:p>
            <a:pPr lvl="0">
              <a:defRPr/>
            </a:pPr>
            <a:r>
              <a:rPr lang="en-IN" kern="0">
                <a:ea typeface="Segoe UI" pitchFamily="34" charset="0"/>
                <a:cs typeface="Segoe UI" pitchFamily="34" charset="0"/>
              </a:rPr>
              <a:t>These dummy text will give an idea how the slide will look like.</a:t>
            </a:r>
          </a:p>
        </p:txBody>
      </p:sp>
    </p:spTree>
    <p:custDataLst>
      <p:tags r:id="rId1"/>
    </p:custDataLst>
    <p:extLst>
      <p:ext uri="{BB962C8B-B14F-4D97-AF65-F5344CB8AC3E}">
        <p14:creationId xmlns:p14="http://schemas.microsoft.com/office/powerpoint/2010/main" val="479433546"/>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Circule til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CE6A2-4EAD-495E-8E88-AE3F8DDFD883}"/>
              </a:ext>
            </a:extLst>
          </p:cNvPr>
          <p:cNvSpPr>
            <a:spLocks noGrp="1"/>
          </p:cNvSpPr>
          <p:nvPr>
            <p:ph type="title"/>
          </p:nvPr>
        </p:nvSpPr>
        <p:spPr/>
        <p:txBody>
          <a:bodyPr/>
          <a:lstStyle/>
          <a:p>
            <a:r>
              <a:rPr lang="en-US"/>
              <a:t>Click to edit Master title style</a:t>
            </a:r>
          </a:p>
        </p:txBody>
      </p:sp>
      <p:sp>
        <p:nvSpPr>
          <p:cNvPr id="4" name="TextBox 3">
            <a:extLst>
              <a:ext uri="{FF2B5EF4-FFF2-40B4-BE49-F238E27FC236}">
                <a16:creationId xmlns:a16="http://schemas.microsoft.com/office/drawing/2014/main" id="{8B3A2289-5644-45A2-BABF-EBA36F4BA20E}"/>
              </a:ext>
              <a:ext uri="{C183D7F6-B498-43B3-948B-1728B52AA6E4}">
                <adec:decorative xmlns:adec="http://schemas.microsoft.com/office/drawing/2017/decorative" val="1"/>
              </a:ext>
            </a:extLst>
          </p:cNvPr>
          <p:cNvSpPr txBox="1"/>
          <p:nvPr userDrawn="1"/>
        </p:nvSpPr>
        <p:spPr>
          <a:xfrm>
            <a:off x="586050" y="6553042"/>
            <a:ext cx="1188720" cy="184666"/>
          </a:xfrm>
          <a:prstGeom prst="rect">
            <a:avLst/>
          </a:prstGeom>
          <a:noFill/>
        </p:spPr>
        <p:txBody>
          <a:bodyPr wrap="square" lIns="0" tIns="0" rIns="0" bIns="0" rtlCol="0">
            <a:noAutofit/>
          </a:bodyPr>
          <a:lstStyle/>
          <a:p>
            <a:pPr algn="l"/>
            <a:r>
              <a:rPr lang="en-US" sz="1200">
                <a:solidFill>
                  <a:schemeClr val="accent5"/>
                </a:solidFill>
              </a:rPr>
              <a:t>CDS | Academy</a:t>
            </a:r>
          </a:p>
        </p:txBody>
      </p:sp>
      <p:sp>
        <p:nvSpPr>
          <p:cNvPr id="9" name="Text Placeholder 8">
            <a:extLst>
              <a:ext uri="{FF2B5EF4-FFF2-40B4-BE49-F238E27FC236}">
                <a16:creationId xmlns:a16="http://schemas.microsoft.com/office/drawing/2014/main" id="{3D0BDC0E-394C-4921-8DDF-56C2B91D8EF6}"/>
              </a:ext>
            </a:extLst>
          </p:cNvPr>
          <p:cNvSpPr>
            <a:spLocks noGrp="1"/>
          </p:cNvSpPr>
          <p:nvPr>
            <p:ph type="body" sz="quarter" idx="10" hasCustomPrompt="1"/>
          </p:nvPr>
        </p:nvSpPr>
        <p:spPr>
          <a:xfrm>
            <a:off x="966812" y="2087561"/>
            <a:ext cx="1828800" cy="1828800"/>
          </a:xfrm>
          <a:prstGeom prst="ellipse">
            <a:avLst/>
          </a:prstGeom>
          <a:solidFill>
            <a:srgbClr val="243A5E"/>
          </a:solidFill>
          <a:ln>
            <a:noFill/>
          </a:ln>
        </p:spPr>
        <p:txBody>
          <a:bodyPr anchor="b" anchorCtr="0">
            <a:noAutofit/>
          </a:bodyPr>
          <a:lstStyle>
            <a:lvl1pPr marL="0" indent="0" algn="ctr">
              <a:buNone/>
              <a:defRPr sz="2000">
                <a:solidFill>
                  <a:schemeClr val="bg1"/>
                </a:solidFill>
              </a:defRPr>
            </a:lvl1pPr>
          </a:lstStyle>
          <a:p>
            <a:pPr lvl="0"/>
            <a:r>
              <a:rPr lang="en-US"/>
              <a:t>Text</a:t>
            </a:r>
          </a:p>
        </p:txBody>
      </p:sp>
      <p:sp>
        <p:nvSpPr>
          <p:cNvPr id="10" name="Text Placeholder 8">
            <a:extLst>
              <a:ext uri="{FF2B5EF4-FFF2-40B4-BE49-F238E27FC236}">
                <a16:creationId xmlns:a16="http://schemas.microsoft.com/office/drawing/2014/main" id="{4F39F419-B97E-4484-B83E-D6DB4B78F2C9}"/>
              </a:ext>
            </a:extLst>
          </p:cNvPr>
          <p:cNvSpPr>
            <a:spLocks noGrp="1"/>
          </p:cNvSpPr>
          <p:nvPr>
            <p:ph type="body" sz="quarter" idx="11" hasCustomPrompt="1"/>
          </p:nvPr>
        </p:nvSpPr>
        <p:spPr>
          <a:xfrm>
            <a:off x="3843682" y="2087561"/>
            <a:ext cx="1828800" cy="1828800"/>
          </a:xfrm>
          <a:prstGeom prst="ellipse">
            <a:avLst/>
          </a:prstGeom>
          <a:solidFill>
            <a:srgbClr val="243A5E"/>
          </a:solidFill>
          <a:ln>
            <a:noFill/>
          </a:ln>
        </p:spPr>
        <p:txBody>
          <a:bodyPr anchor="b" anchorCtr="0">
            <a:noAutofit/>
          </a:bodyPr>
          <a:lstStyle>
            <a:lvl1pPr marL="0" indent="0" algn="ctr">
              <a:buNone/>
              <a:defRPr sz="2000">
                <a:solidFill>
                  <a:schemeClr val="bg1"/>
                </a:solidFill>
              </a:defRPr>
            </a:lvl1pPr>
          </a:lstStyle>
          <a:p>
            <a:pPr lvl="0"/>
            <a:r>
              <a:rPr lang="en-US"/>
              <a:t>Text</a:t>
            </a:r>
          </a:p>
        </p:txBody>
      </p:sp>
      <p:sp>
        <p:nvSpPr>
          <p:cNvPr id="11" name="Text Placeholder 8">
            <a:extLst>
              <a:ext uri="{FF2B5EF4-FFF2-40B4-BE49-F238E27FC236}">
                <a16:creationId xmlns:a16="http://schemas.microsoft.com/office/drawing/2014/main" id="{AEABD1AB-59AD-406E-8589-EF061980194B}"/>
              </a:ext>
            </a:extLst>
          </p:cNvPr>
          <p:cNvSpPr>
            <a:spLocks noGrp="1"/>
          </p:cNvSpPr>
          <p:nvPr>
            <p:ph type="body" sz="quarter" idx="12" hasCustomPrompt="1"/>
          </p:nvPr>
        </p:nvSpPr>
        <p:spPr>
          <a:xfrm>
            <a:off x="6720552" y="2087561"/>
            <a:ext cx="1828800" cy="1828800"/>
          </a:xfrm>
          <a:prstGeom prst="ellipse">
            <a:avLst/>
          </a:prstGeom>
          <a:solidFill>
            <a:srgbClr val="243A5E"/>
          </a:solidFill>
          <a:ln>
            <a:noFill/>
          </a:ln>
        </p:spPr>
        <p:txBody>
          <a:bodyPr anchor="b" anchorCtr="0">
            <a:noAutofit/>
          </a:bodyPr>
          <a:lstStyle>
            <a:lvl1pPr marL="0" indent="0" algn="ctr">
              <a:buNone/>
              <a:defRPr sz="2000">
                <a:solidFill>
                  <a:schemeClr val="bg1"/>
                </a:solidFill>
              </a:defRPr>
            </a:lvl1pPr>
          </a:lstStyle>
          <a:p>
            <a:pPr lvl="0"/>
            <a:r>
              <a:rPr lang="en-US"/>
              <a:t>Text</a:t>
            </a:r>
          </a:p>
        </p:txBody>
      </p:sp>
      <p:sp>
        <p:nvSpPr>
          <p:cNvPr id="12" name="Text Placeholder 8">
            <a:extLst>
              <a:ext uri="{FF2B5EF4-FFF2-40B4-BE49-F238E27FC236}">
                <a16:creationId xmlns:a16="http://schemas.microsoft.com/office/drawing/2014/main" id="{713309A3-86D1-45DA-AD3B-09474C4D8299}"/>
              </a:ext>
            </a:extLst>
          </p:cNvPr>
          <p:cNvSpPr>
            <a:spLocks noGrp="1"/>
          </p:cNvSpPr>
          <p:nvPr>
            <p:ph type="body" sz="quarter" idx="13" hasCustomPrompt="1"/>
          </p:nvPr>
        </p:nvSpPr>
        <p:spPr>
          <a:xfrm>
            <a:off x="9597422" y="2087561"/>
            <a:ext cx="1828800" cy="1828800"/>
          </a:xfrm>
          <a:prstGeom prst="ellipse">
            <a:avLst/>
          </a:prstGeom>
          <a:solidFill>
            <a:srgbClr val="243A5E"/>
          </a:solidFill>
          <a:ln>
            <a:noFill/>
          </a:ln>
        </p:spPr>
        <p:txBody>
          <a:bodyPr anchor="b" anchorCtr="0">
            <a:noAutofit/>
          </a:bodyPr>
          <a:lstStyle>
            <a:lvl1pPr marL="0" indent="0" algn="ctr">
              <a:buNone/>
              <a:defRPr sz="2000">
                <a:solidFill>
                  <a:schemeClr val="bg1"/>
                </a:solidFill>
              </a:defRPr>
            </a:lvl1pPr>
          </a:lstStyle>
          <a:p>
            <a:pPr lvl="0"/>
            <a:r>
              <a:rPr lang="en-US"/>
              <a:t>Text</a:t>
            </a:r>
          </a:p>
        </p:txBody>
      </p:sp>
      <p:sp>
        <p:nvSpPr>
          <p:cNvPr id="15" name="Text Placeholder 14">
            <a:extLst>
              <a:ext uri="{FF2B5EF4-FFF2-40B4-BE49-F238E27FC236}">
                <a16:creationId xmlns:a16="http://schemas.microsoft.com/office/drawing/2014/main" id="{BF90D54E-04D7-463E-AA12-128034926DFC}"/>
              </a:ext>
            </a:extLst>
          </p:cNvPr>
          <p:cNvSpPr>
            <a:spLocks noGrp="1"/>
          </p:cNvSpPr>
          <p:nvPr>
            <p:ph type="body" sz="quarter" idx="14" hasCustomPrompt="1"/>
          </p:nvPr>
        </p:nvSpPr>
        <p:spPr>
          <a:xfrm>
            <a:off x="894938" y="4404340"/>
            <a:ext cx="2000274" cy="307777"/>
          </a:xfrm>
        </p:spPr>
        <p:txBody>
          <a:bodyPr>
            <a:noAutofit/>
          </a:bodyPr>
          <a:lstStyle>
            <a:lvl1pPr marL="0" indent="0" algn="ctr">
              <a:buNone/>
              <a:defRPr sz="2000"/>
            </a:lvl1pPr>
          </a:lstStyle>
          <a:p>
            <a:pPr lvl="0"/>
            <a:r>
              <a:rPr lang="en-US"/>
              <a:t>Detailed text here</a:t>
            </a:r>
          </a:p>
        </p:txBody>
      </p:sp>
      <p:sp>
        <p:nvSpPr>
          <p:cNvPr id="16" name="Text Placeholder 14">
            <a:extLst>
              <a:ext uri="{FF2B5EF4-FFF2-40B4-BE49-F238E27FC236}">
                <a16:creationId xmlns:a16="http://schemas.microsoft.com/office/drawing/2014/main" id="{80B2E528-A920-41BF-A7EC-7845336978BB}"/>
              </a:ext>
            </a:extLst>
          </p:cNvPr>
          <p:cNvSpPr>
            <a:spLocks noGrp="1"/>
          </p:cNvSpPr>
          <p:nvPr>
            <p:ph type="body" sz="quarter" idx="15" hasCustomPrompt="1"/>
          </p:nvPr>
        </p:nvSpPr>
        <p:spPr>
          <a:xfrm>
            <a:off x="3757945" y="4404340"/>
            <a:ext cx="2000274" cy="307777"/>
          </a:xfrm>
        </p:spPr>
        <p:txBody>
          <a:bodyPr>
            <a:noAutofit/>
          </a:bodyPr>
          <a:lstStyle>
            <a:lvl1pPr marL="0" indent="0" algn="ctr">
              <a:buNone/>
              <a:defRPr sz="2000"/>
            </a:lvl1pPr>
          </a:lstStyle>
          <a:p>
            <a:pPr lvl="0"/>
            <a:r>
              <a:rPr lang="en-US"/>
              <a:t>Detailed text here</a:t>
            </a:r>
          </a:p>
        </p:txBody>
      </p:sp>
      <p:sp>
        <p:nvSpPr>
          <p:cNvPr id="17" name="Text Placeholder 14">
            <a:extLst>
              <a:ext uri="{FF2B5EF4-FFF2-40B4-BE49-F238E27FC236}">
                <a16:creationId xmlns:a16="http://schemas.microsoft.com/office/drawing/2014/main" id="{6BAC5CFB-C2F7-476E-8E4D-421D9ED3E77B}"/>
              </a:ext>
            </a:extLst>
          </p:cNvPr>
          <p:cNvSpPr>
            <a:spLocks noGrp="1"/>
          </p:cNvSpPr>
          <p:nvPr>
            <p:ph type="body" sz="quarter" idx="16" hasCustomPrompt="1"/>
          </p:nvPr>
        </p:nvSpPr>
        <p:spPr>
          <a:xfrm>
            <a:off x="6634815" y="4404339"/>
            <a:ext cx="2000274" cy="307777"/>
          </a:xfrm>
        </p:spPr>
        <p:txBody>
          <a:bodyPr>
            <a:noAutofit/>
          </a:bodyPr>
          <a:lstStyle>
            <a:lvl1pPr marL="0" indent="0" algn="ctr">
              <a:buNone/>
              <a:defRPr sz="2000"/>
            </a:lvl1pPr>
          </a:lstStyle>
          <a:p>
            <a:pPr lvl="0"/>
            <a:r>
              <a:rPr lang="en-US"/>
              <a:t>Detailed text here</a:t>
            </a:r>
          </a:p>
        </p:txBody>
      </p:sp>
      <p:sp>
        <p:nvSpPr>
          <p:cNvPr id="18" name="Text Placeholder 14">
            <a:extLst>
              <a:ext uri="{FF2B5EF4-FFF2-40B4-BE49-F238E27FC236}">
                <a16:creationId xmlns:a16="http://schemas.microsoft.com/office/drawing/2014/main" id="{08CA11CB-669F-4400-BC70-5B39E027220E}"/>
              </a:ext>
            </a:extLst>
          </p:cNvPr>
          <p:cNvSpPr>
            <a:spLocks noGrp="1"/>
          </p:cNvSpPr>
          <p:nvPr>
            <p:ph type="body" sz="quarter" idx="17" hasCustomPrompt="1"/>
          </p:nvPr>
        </p:nvSpPr>
        <p:spPr>
          <a:xfrm>
            <a:off x="9511685" y="4404338"/>
            <a:ext cx="2000274" cy="307777"/>
          </a:xfrm>
        </p:spPr>
        <p:txBody>
          <a:bodyPr>
            <a:noAutofit/>
          </a:bodyPr>
          <a:lstStyle>
            <a:lvl1pPr marL="0" indent="0" algn="ctr">
              <a:buNone/>
              <a:defRPr sz="2000"/>
            </a:lvl1pPr>
          </a:lstStyle>
          <a:p>
            <a:pPr lvl="0"/>
            <a:r>
              <a:rPr lang="en-US"/>
              <a:t>Detailed text here</a:t>
            </a:r>
          </a:p>
        </p:txBody>
      </p:sp>
    </p:spTree>
    <p:custDataLst>
      <p:tags r:id="rId1"/>
    </p:custDataLst>
    <p:extLst>
      <p:ext uri="{BB962C8B-B14F-4D97-AF65-F5344CB8AC3E}">
        <p14:creationId xmlns:p14="http://schemas.microsoft.com/office/powerpoint/2010/main" val="227164363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5"/>
          </a:xfrm>
          <a:prstGeom prst="rect">
            <a:avLst/>
          </a:prstGeom>
        </p:spPr>
      </p:pic>
      <p:pic>
        <p:nvPicPr>
          <p:cNvPr id="9" name="Picture 8">
            <a:extLst>
              <a:ext uri="{FF2B5EF4-FFF2-40B4-BE49-F238E27FC236}">
                <a16:creationId xmlns:a16="http://schemas.microsoft.com/office/drawing/2014/main" id="{620CF735-8822-D546-BDF3-65F86EE07B5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5343525" y="-32320"/>
            <a:ext cx="6848476" cy="6890320"/>
          </a:xfrm>
          <a:prstGeom prst="rect">
            <a:avLst/>
          </a:prstGeom>
        </p:spPr>
      </p:pic>
    </p:spTree>
    <p:extLst>
      <p:ext uri="{BB962C8B-B14F-4D97-AF65-F5344CB8AC3E}">
        <p14:creationId xmlns:p14="http://schemas.microsoft.com/office/powerpoint/2010/main" val="31189912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hasCustomPrompt="1"/>
          </p:nvPr>
        </p:nvSpPr>
        <p:spPr>
          <a:xfrm>
            <a:off x="588263" y="457200"/>
            <a:ext cx="10001765" cy="553998"/>
          </a:xfrm>
        </p:spPr>
        <p:txBody>
          <a:bodyPr/>
          <a:lstStyle>
            <a:lvl1pPr>
              <a:defRPr/>
            </a:lvl1pPr>
          </a:lstStyle>
          <a:p>
            <a:r>
              <a:rPr lang="en-US"/>
              <a:t>Resources</a:t>
            </a:r>
          </a:p>
        </p:txBody>
      </p:sp>
      <p:sp>
        <p:nvSpPr>
          <p:cNvPr id="5" name="TextBox 4">
            <a:extLst>
              <a:ext uri="{FF2B5EF4-FFF2-40B4-BE49-F238E27FC236}">
                <a16:creationId xmlns:a16="http://schemas.microsoft.com/office/drawing/2014/main" id="{117F87A5-6875-4D7A-8E0A-41DCF006D4B9}"/>
              </a:ext>
              <a:ext uri="{C183D7F6-B498-43B3-948B-1728B52AA6E4}">
                <adec:decorative xmlns:adec="http://schemas.microsoft.com/office/drawing/2017/decorative" val="1"/>
              </a:ext>
            </a:extLst>
          </p:cNvPr>
          <p:cNvSpPr txBox="1"/>
          <p:nvPr userDrawn="1"/>
        </p:nvSpPr>
        <p:spPr>
          <a:xfrm>
            <a:off x="586050" y="6553042"/>
            <a:ext cx="1188720" cy="184666"/>
          </a:xfrm>
          <a:prstGeom prst="rect">
            <a:avLst/>
          </a:prstGeom>
          <a:noFill/>
        </p:spPr>
        <p:txBody>
          <a:bodyPr wrap="square" lIns="0" tIns="0" rIns="0" bIns="0" rtlCol="0">
            <a:noAutofit/>
          </a:bodyPr>
          <a:lstStyle/>
          <a:p>
            <a:pPr algn="l"/>
            <a:r>
              <a:rPr lang="en-US" sz="1200">
                <a:solidFill>
                  <a:schemeClr val="accent5"/>
                </a:solidFill>
              </a:rPr>
              <a:t>CDS | Academy</a:t>
            </a:r>
          </a:p>
        </p:txBody>
      </p:sp>
      <p:sp>
        <p:nvSpPr>
          <p:cNvPr id="3" name="Rectangle 2">
            <a:extLst>
              <a:ext uri="{FF2B5EF4-FFF2-40B4-BE49-F238E27FC236}">
                <a16:creationId xmlns:a16="http://schemas.microsoft.com/office/drawing/2014/main" id="{01DDB360-1061-418B-B1D1-6DEFE01459D0}"/>
              </a:ext>
              <a:ext uri="{C183D7F6-B498-43B3-948B-1728B52AA6E4}">
                <adec:decorative xmlns:adec="http://schemas.microsoft.com/office/drawing/2017/decorative" val="1"/>
              </a:ext>
            </a:extLst>
          </p:cNvPr>
          <p:cNvSpPr/>
          <p:nvPr userDrawn="1"/>
        </p:nvSpPr>
        <p:spPr bwMode="auto">
          <a:xfrm>
            <a:off x="10749516" y="0"/>
            <a:ext cx="1442484" cy="6858000"/>
          </a:xfrm>
          <a:prstGeom prst="rect">
            <a:avLst/>
          </a:prstGeom>
          <a:solidFill>
            <a:srgbClr val="243A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5">
            <a:extLst>
              <a:ext uri="{FF2B5EF4-FFF2-40B4-BE49-F238E27FC236}">
                <a16:creationId xmlns:a16="http://schemas.microsoft.com/office/drawing/2014/main" id="{82BB784F-5E6C-4B50-94BC-7864359F56E4}"/>
              </a:ext>
            </a:extLst>
          </p:cNvPr>
          <p:cNvSpPr>
            <a:spLocks noGrp="1"/>
          </p:cNvSpPr>
          <p:nvPr>
            <p:ph type="body" sz="quarter" idx="10" hasCustomPrompt="1"/>
          </p:nvPr>
        </p:nvSpPr>
        <p:spPr>
          <a:xfrm>
            <a:off x="586050" y="1596906"/>
            <a:ext cx="8134350" cy="2185214"/>
          </a:xfrm>
        </p:spPr>
        <p:txBody>
          <a:bodyPr/>
          <a:lstStyle>
            <a:lvl1pPr marL="274320" marR="0" indent="-274320" algn="l" defTabSz="932742" rtl="0" eaLnBrk="1" fontAlgn="auto" latinLnBrk="0" hangingPunct="1">
              <a:lnSpc>
                <a:spcPct val="100000"/>
              </a:lnSpc>
              <a:spcBef>
                <a:spcPts val="0"/>
              </a:spcBef>
              <a:spcAft>
                <a:spcPts val="1200"/>
              </a:spcAft>
              <a:buClrTx/>
              <a:buSzPct val="90000"/>
              <a:buFont typeface="Arial" panose="020B0604020202020204" pitchFamily="34" charset="0"/>
              <a:buChar char="•"/>
              <a:tabLst/>
              <a:defRPr/>
            </a:lvl1pPr>
          </a:lstStyle>
          <a:p>
            <a:pPr lvl="0"/>
            <a:r>
              <a:rPr lang="en-US"/>
              <a:t>Resources link here</a:t>
            </a:r>
          </a:p>
          <a:p>
            <a:pPr lvl="0"/>
            <a:r>
              <a:rPr lang="en-US"/>
              <a:t>Resources link here</a:t>
            </a:r>
          </a:p>
          <a:p>
            <a:pPr marL="274320" marR="0" lvl="0" indent="-274320" algn="l" defTabSz="932742"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lang="en-US"/>
              <a:t>Resources link here</a:t>
            </a:r>
          </a:p>
          <a:p>
            <a:pPr lvl="0"/>
            <a:endParaRPr lang="en-US"/>
          </a:p>
        </p:txBody>
      </p:sp>
      <p:sp>
        <p:nvSpPr>
          <p:cNvPr id="10" name="Picture Placeholder 9">
            <a:extLst>
              <a:ext uri="{FF2B5EF4-FFF2-40B4-BE49-F238E27FC236}">
                <a16:creationId xmlns:a16="http://schemas.microsoft.com/office/drawing/2014/main" id="{05C2BE92-C731-41C7-9A6E-6930D18ECA3E}"/>
              </a:ext>
              <a:ext uri="{C183D7F6-B498-43B3-948B-1728B52AA6E4}">
                <adec:decorative xmlns:adec="http://schemas.microsoft.com/office/drawing/2017/decorative" val="1"/>
              </a:ext>
            </a:extLst>
          </p:cNvPr>
          <p:cNvSpPr>
            <a:spLocks noGrp="1"/>
          </p:cNvSpPr>
          <p:nvPr>
            <p:ph type="pic" sz="quarter" idx="11" hasCustomPrompt="1"/>
          </p:nvPr>
        </p:nvSpPr>
        <p:spPr>
          <a:xfrm>
            <a:off x="10933890" y="5466944"/>
            <a:ext cx="1097280" cy="1097280"/>
          </a:xfrm>
        </p:spPr>
        <p:txBody>
          <a:bodyPr anchor="ctr">
            <a:noAutofit/>
          </a:bodyPr>
          <a:lstStyle>
            <a:lvl1pPr marL="0" indent="0" algn="ctr">
              <a:buNone/>
              <a:defRPr sz="1800">
                <a:solidFill>
                  <a:schemeClr val="bg1"/>
                </a:solidFill>
              </a:defRPr>
            </a:lvl1pPr>
          </a:lstStyle>
          <a:p>
            <a:r>
              <a:rPr lang="en-US"/>
              <a:t>Insert</a:t>
            </a:r>
          </a:p>
          <a:p>
            <a:r>
              <a:rPr lang="en-US"/>
              <a:t>icon</a:t>
            </a:r>
          </a:p>
        </p:txBody>
      </p:sp>
    </p:spTree>
    <p:custDataLst>
      <p:tags r:id="rId1"/>
    </p:custDataLst>
    <p:extLst>
      <p:ext uri="{BB962C8B-B14F-4D97-AF65-F5344CB8AC3E}">
        <p14:creationId xmlns:p14="http://schemas.microsoft.com/office/powerpoint/2010/main" val="341096485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Resour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hasCustomPrompt="1"/>
          </p:nvPr>
        </p:nvSpPr>
        <p:spPr>
          <a:xfrm>
            <a:off x="588263" y="457200"/>
            <a:ext cx="10001765" cy="553998"/>
          </a:xfrm>
        </p:spPr>
        <p:txBody>
          <a:bodyPr/>
          <a:lstStyle>
            <a:lvl1pPr>
              <a:defRPr/>
            </a:lvl1pPr>
          </a:lstStyle>
          <a:p>
            <a:r>
              <a:rPr lang="en-US"/>
              <a:t>Resources</a:t>
            </a:r>
          </a:p>
        </p:txBody>
      </p:sp>
      <p:sp>
        <p:nvSpPr>
          <p:cNvPr id="3" name="Rectangle 2">
            <a:extLst>
              <a:ext uri="{FF2B5EF4-FFF2-40B4-BE49-F238E27FC236}">
                <a16:creationId xmlns:a16="http://schemas.microsoft.com/office/drawing/2014/main" id="{01DDB360-1061-418B-B1D1-6DEFE01459D0}"/>
              </a:ext>
              <a:ext uri="{C183D7F6-B498-43B3-948B-1728B52AA6E4}">
                <adec:decorative xmlns:adec="http://schemas.microsoft.com/office/drawing/2017/decorative" val="1"/>
              </a:ext>
            </a:extLst>
          </p:cNvPr>
          <p:cNvSpPr/>
          <p:nvPr userDrawn="1"/>
        </p:nvSpPr>
        <p:spPr bwMode="auto">
          <a:xfrm>
            <a:off x="10749516" y="0"/>
            <a:ext cx="1442484" cy="6858000"/>
          </a:xfrm>
          <a:prstGeom prst="rect">
            <a:avLst/>
          </a:prstGeom>
          <a:solidFill>
            <a:srgbClr val="243A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5">
            <a:extLst>
              <a:ext uri="{FF2B5EF4-FFF2-40B4-BE49-F238E27FC236}">
                <a16:creationId xmlns:a16="http://schemas.microsoft.com/office/drawing/2014/main" id="{82BB784F-5E6C-4B50-94BC-7864359F56E4}"/>
              </a:ext>
            </a:extLst>
          </p:cNvPr>
          <p:cNvSpPr>
            <a:spLocks noGrp="1"/>
          </p:cNvSpPr>
          <p:nvPr>
            <p:ph type="body" sz="quarter" idx="10" hasCustomPrompt="1"/>
          </p:nvPr>
        </p:nvSpPr>
        <p:spPr>
          <a:xfrm>
            <a:off x="586050" y="1596906"/>
            <a:ext cx="8134350" cy="2185214"/>
          </a:xfrm>
        </p:spPr>
        <p:txBody>
          <a:bodyPr/>
          <a:lstStyle>
            <a:lvl1pPr marL="274320" marR="0" indent="-274320" algn="l" defTabSz="932742" rtl="0" eaLnBrk="1" fontAlgn="auto" latinLnBrk="0" hangingPunct="1">
              <a:lnSpc>
                <a:spcPct val="100000"/>
              </a:lnSpc>
              <a:spcBef>
                <a:spcPts val="0"/>
              </a:spcBef>
              <a:spcAft>
                <a:spcPts val="1200"/>
              </a:spcAft>
              <a:buClrTx/>
              <a:buSzPct val="90000"/>
              <a:buFont typeface="Arial" panose="020B0604020202020204" pitchFamily="34" charset="0"/>
              <a:buChar char="•"/>
              <a:tabLst/>
              <a:defRPr/>
            </a:lvl1pPr>
          </a:lstStyle>
          <a:p>
            <a:pPr lvl="0"/>
            <a:r>
              <a:rPr lang="en-US"/>
              <a:t>Resources link here</a:t>
            </a:r>
          </a:p>
          <a:p>
            <a:pPr lvl="0"/>
            <a:r>
              <a:rPr lang="en-US"/>
              <a:t>Resources link here</a:t>
            </a:r>
          </a:p>
          <a:p>
            <a:pPr marL="274320" marR="0" lvl="0" indent="-274320" algn="l" defTabSz="932742"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lang="en-US"/>
              <a:t>Resources link here</a:t>
            </a:r>
          </a:p>
          <a:p>
            <a:pPr lvl="0"/>
            <a:endParaRPr lang="en-US"/>
          </a:p>
        </p:txBody>
      </p:sp>
      <p:sp>
        <p:nvSpPr>
          <p:cNvPr id="10" name="Picture Placeholder 9">
            <a:extLst>
              <a:ext uri="{FF2B5EF4-FFF2-40B4-BE49-F238E27FC236}">
                <a16:creationId xmlns:a16="http://schemas.microsoft.com/office/drawing/2014/main" id="{05C2BE92-C731-41C7-9A6E-6930D18ECA3E}"/>
              </a:ext>
              <a:ext uri="{C183D7F6-B498-43B3-948B-1728B52AA6E4}">
                <adec:decorative xmlns:adec="http://schemas.microsoft.com/office/drawing/2017/decorative" val="1"/>
              </a:ext>
            </a:extLst>
          </p:cNvPr>
          <p:cNvSpPr>
            <a:spLocks noGrp="1"/>
          </p:cNvSpPr>
          <p:nvPr>
            <p:ph type="pic" sz="quarter" idx="11" hasCustomPrompt="1"/>
          </p:nvPr>
        </p:nvSpPr>
        <p:spPr>
          <a:xfrm>
            <a:off x="10933890" y="5466944"/>
            <a:ext cx="1097280" cy="1097280"/>
          </a:xfrm>
        </p:spPr>
        <p:txBody>
          <a:bodyPr anchor="ctr">
            <a:noAutofit/>
          </a:bodyPr>
          <a:lstStyle>
            <a:lvl1pPr marL="0" indent="0" algn="ctr">
              <a:buNone/>
              <a:defRPr sz="1800">
                <a:solidFill>
                  <a:schemeClr val="bg1"/>
                </a:solidFill>
              </a:defRPr>
            </a:lvl1pPr>
          </a:lstStyle>
          <a:p>
            <a:r>
              <a:rPr lang="en-US"/>
              <a:t>Insert</a:t>
            </a:r>
          </a:p>
          <a:p>
            <a:r>
              <a:rPr lang="en-US"/>
              <a:t>icon</a:t>
            </a:r>
          </a:p>
        </p:txBody>
      </p:sp>
    </p:spTree>
    <p:custDataLst>
      <p:tags r:id="rId1"/>
    </p:custDataLst>
    <p:extLst>
      <p:ext uri="{BB962C8B-B14F-4D97-AF65-F5344CB8AC3E}">
        <p14:creationId xmlns:p14="http://schemas.microsoft.com/office/powerpoint/2010/main" val="139454270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olored heading with 3 til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B04277F-93DC-423A-9AA4-DAB1E27D7645}"/>
              </a:ext>
            </a:extLst>
          </p:cNvPr>
          <p:cNvSpPr/>
          <p:nvPr userDrawn="1"/>
        </p:nvSpPr>
        <p:spPr bwMode="auto">
          <a:xfrm>
            <a:off x="0" y="0"/>
            <a:ext cx="12192000" cy="172226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F44CE6A2-4EAD-495E-8E88-AE3F8DDFD883}"/>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TextBox 3">
            <a:extLst>
              <a:ext uri="{FF2B5EF4-FFF2-40B4-BE49-F238E27FC236}">
                <a16:creationId xmlns:a16="http://schemas.microsoft.com/office/drawing/2014/main" id="{8B3A2289-5644-45A2-BABF-EBA36F4BA20E}"/>
              </a:ext>
              <a:ext uri="{C183D7F6-B498-43B3-948B-1728B52AA6E4}">
                <adec:decorative xmlns:adec="http://schemas.microsoft.com/office/drawing/2017/decorative" val="1"/>
              </a:ext>
            </a:extLst>
          </p:cNvPr>
          <p:cNvSpPr txBox="1"/>
          <p:nvPr userDrawn="1"/>
        </p:nvSpPr>
        <p:spPr>
          <a:xfrm>
            <a:off x="586050" y="6553042"/>
            <a:ext cx="1188720" cy="184666"/>
          </a:xfrm>
          <a:prstGeom prst="rect">
            <a:avLst/>
          </a:prstGeom>
          <a:noFill/>
        </p:spPr>
        <p:txBody>
          <a:bodyPr wrap="square" lIns="0" tIns="0" rIns="0" bIns="0" rtlCol="0">
            <a:noAutofit/>
          </a:bodyPr>
          <a:lstStyle/>
          <a:p>
            <a:pPr algn="l"/>
            <a:r>
              <a:rPr lang="en-US" sz="1200">
                <a:solidFill>
                  <a:schemeClr val="accent5"/>
                </a:solidFill>
              </a:rPr>
              <a:t>CDS | Academy</a:t>
            </a:r>
          </a:p>
        </p:txBody>
      </p:sp>
      <p:sp>
        <p:nvSpPr>
          <p:cNvPr id="6" name="Text Placeholder 5">
            <a:extLst>
              <a:ext uri="{FF2B5EF4-FFF2-40B4-BE49-F238E27FC236}">
                <a16:creationId xmlns:a16="http://schemas.microsoft.com/office/drawing/2014/main" id="{6752319C-3B42-4BE6-8DE1-2D6D8FA8D254}"/>
              </a:ext>
            </a:extLst>
          </p:cNvPr>
          <p:cNvSpPr>
            <a:spLocks noGrp="1"/>
          </p:cNvSpPr>
          <p:nvPr>
            <p:ph type="body" sz="quarter" idx="10" hasCustomPrompt="1"/>
          </p:nvPr>
        </p:nvSpPr>
        <p:spPr>
          <a:xfrm>
            <a:off x="499266" y="1531647"/>
            <a:ext cx="3435921" cy="615553"/>
          </a:xfrm>
          <a:solidFill>
            <a:srgbClr val="0078D7"/>
          </a:solidFill>
          <a:ln>
            <a:noFill/>
          </a:ln>
        </p:spPr>
        <p:txBody>
          <a:bodyPr lIns="182880" tIns="91440" rIns="91440" bIns="91440">
            <a:noAutofit/>
          </a:bodyPr>
          <a:lstStyle>
            <a:lvl1pPr marL="0" indent="0">
              <a:buNone/>
              <a:defRPr>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Heading goes here</a:t>
            </a:r>
          </a:p>
        </p:txBody>
      </p:sp>
      <p:sp>
        <p:nvSpPr>
          <p:cNvPr id="7" name="Text Placeholder 5">
            <a:extLst>
              <a:ext uri="{FF2B5EF4-FFF2-40B4-BE49-F238E27FC236}">
                <a16:creationId xmlns:a16="http://schemas.microsoft.com/office/drawing/2014/main" id="{7B9A1F2F-7ADA-4E4C-9B53-BD68A64EB424}"/>
              </a:ext>
            </a:extLst>
          </p:cNvPr>
          <p:cNvSpPr>
            <a:spLocks noGrp="1"/>
          </p:cNvSpPr>
          <p:nvPr>
            <p:ph type="body" sz="quarter" idx="11" hasCustomPrompt="1"/>
          </p:nvPr>
        </p:nvSpPr>
        <p:spPr>
          <a:xfrm>
            <a:off x="4400670" y="1531648"/>
            <a:ext cx="3435921" cy="615553"/>
          </a:xfrm>
          <a:solidFill>
            <a:srgbClr val="0078D7"/>
          </a:solidFill>
          <a:ln>
            <a:noFill/>
          </a:ln>
        </p:spPr>
        <p:txBody>
          <a:bodyPr lIns="182880" tIns="91440" rIns="91440" bIns="91440">
            <a:noAutofit/>
          </a:bodyPr>
          <a:lstStyle>
            <a:lvl1pPr marL="0" indent="0">
              <a:buNone/>
              <a:defRPr>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Heading goes here</a:t>
            </a:r>
          </a:p>
        </p:txBody>
      </p:sp>
      <p:sp>
        <p:nvSpPr>
          <p:cNvPr id="8" name="Text Placeholder 5">
            <a:extLst>
              <a:ext uri="{FF2B5EF4-FFF2-40B4-BE49-F238E27FC236}">
                <a16:creationId xmlns:a16="http://schemas.microsoft.com/office/drawing/2014/main" id="{F0414650-05F8-437A-ABAE-F37F44624129}"/>
              </a:ext>
            </a:extLst>
          </p:cNvPr>
          <p:cNvSpPr>
            <a:spLocks noGrp="1"/>
          </p:cNvSpPr>
          <p:nvPr>
            <p:ph type="body" sz="quarter" idx="12" hasCustomPrompt="1"/>
          </p:nvPr>
        </p:nvSpPr>
        <p:spPr>
          <a:xfrm>
            <a:off x="8302075" y="1532232"/>
            <a:ext cx="3435921" cy="615553"/>
          </a:xfrm>
          <a:solidFill>
            <a:srgbClr val="0078D7"/>
          </a:solidFill>
          <a:ln>
            <a:noFill/>
          </a:ln>
        </p:spPr>
        <p:txBody>
          <a:bodyPr lIns="182880" tIns="91440" rIns="91440" bIns="91440">
            <a:noAutofit/>
          </a:bodyPr>
          <a:lstStyle>
            <a:lvl1pPr marL="0" indent="0">
              <a:buNone/>
              <a:defRPr>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Heading goes here</a:t>
            </a:r>
          </a:p>
        </p:txBody>
      </p:sp>
      <p:sp>
        <p:nvSpPr>
          <p:cNvPr id="10" name="Text Placeholder 9">
            <a:extLst>
              <a:ext uri="{FF2B5EF4-FFF2-40B4-BE49-F238E27FC236}">
                <a16:creationId xmlns:a16="http://schemas.microsoft.com/office/drawing/2014/main" id="{0E50D8AE-CB50-4F73-AA7A-3F61EC4E8E38}"/>
              </a:ext>
            </a:extLst>
          </p:cNvPr>
          <p:cNvSpPr>
            <a:spLocks noGrp="1"/>
          </p:cNvSpPr>
          <p:nvPr>
            <p:ph type="body" sz="quarter" idx="13" hasCustomPrompt="1"/>
          </p:nvPr>
        </p:nvSpPr>
        <p:spPr>
          <a:xfrm>
            <a:off x="499266" y="2147887"/>
            <a:ext cx="3438144" cy="4184087"/>
          </a:xfrm>
          <a:solidFill>
            <a:srgbClr val="E6E6E6"/>
          </a:solidFill>
        </p:spPr>
        <p:txBody>
          <a:bodyPr lIns="182880" tIns="137160" rIns="91440" bIns="91440">
            <a:noAutofit/>
          </a:bodyPr>
          <a:lstStyle>
            <a:lvl1pPr marL="0" indent="0">
              <a:buNone/>
              <a:defRPr sz="1800"/>
            </a:lvl1pPr>
            <a:lvl2pPr marL="228600" indent="0">
              <a:buNone/>
              <a:defRPr/>
            </a:lvl2pPr>
            <a:lvl3pPr marL="457200" indent="0">
              <a:buNone/>
              <a:defRPr/>
            </a:lvl3pPr>
            <a:lvl4pPr marL="661988" indent="0">
              <a:buNone/>
              <a:defRPr/>
            </a:lvl4pPr>
            <a:lvl5pPr marL="855663" indent="0">
              <a:buFont typeface="Arial" panose="020B0604020202020204" pitchFamily="34" charset="0"/>
              <a:buNone/>
              <a:defRPr/>
            </a:lvl5pPr>
          </a:lstStyle>
          <a:p>
            <a:pPr lvl="0"/>
            <a:r>
              <a:rPr lang="en-US"/>
              <a:t>Add your short decryption here</a:t>
            </a:r>
          </a:p>
        </p:txBody>
      </p:sp>
      <p:sp>
        <p:nvSpPr>
          <p:cNvPr id="11" name="Text Placeholder 9">
            <a:extLst>
              <a:ext uri="{FF2B5EF4-FFF2-40B4-BE49-F238E27FC236}">
                <a16:creationId xmlns:a16="http://schemas.microsoft.com/office/drawing/2014/main" id="{C8D5E67F-EB78-497F-B2E8-FE742082268E}"/>
              </a:ext>
            </a:extLst>
          </p:cNvPr>
          <p:cNvSpPr>
            <a:spLocks noGrp="1"/>
          </p:cNvSpPr>
          <p:nvPr>
            <p:ph type="body" sz="quarter" idx="14" hasCustomPrompt="1"/>
          </p:nvPr>
        </p:nvSpPr>
        <p:spPr>
          <a:xfrm>
            <a:off x="4389192" y="2147200"/>
            <a:ext cx="3438144" cy="4184087"/>
          </a:xfrm>
          <a:solidFill>
            <a:srgbClr val="E6E6E6"/>
          </a:solidFill>
        </p:spPr>
        <p:txBody>
          <a:bodyPr lIns="182880" tIns="137160" rIns="91440" bIns="91440">
            <a:noAutofit/>
          </a:bodyPr>
          <a:lstStyle>
            <a:lvl1pPr marL="0" indent="0">
              <a:buNone/>
              <a:defRPr sz="1800"/>
            </a:lvl1pPr>
            <a:lvl2pPr marL="228600" indent="0">
              <a:buNone/>
              <a:defRPr/>
            </a:lvl2pPr>
            <a:lvl3pPr marL="457200" indent="0">
              <a:buNone/>
              <a:defRPr/>
            </a:lvl3pPr>
            <a:lvl4pPr marL="661988" indent="0">
              <a:buNone/>
              <a:defRPr/>
            </a:lvl4pPr>
            <a:lvl5pPr marL="855663" indent="0">
              <a:buFont typeface="Arial" panose="020B0604020202020204" pitchFamily="34" charset="0"/>
              <a:buNone/>
              <a:defRPr/>
            </a:lvl5pPr>
          </a:lstStyle>
          <a:p>
            <a:pPr lvl="0"/>
            <a:r>
              <a:rPr lang="en-US"/>
              <a:t>Add your short decryption here</a:t>
            </a:r>
          </a:p>
        </p:txBody>
      </p:sp>
      <p:sp>
        <p:nvSpPr>
          <p:cNvPr id="12" name="Text Placeholder 9">
            <a:extLst>
              <a:ext uri="{FF2B5EF4-FFF2-40B4-BE49-F238E27FC236}">
                <a16:creationId xmlns:a16="http://schemas.microsoft.com/office/drawing/2014/main" id="{D75378E9-09D8-4CE7-B1FC-A1FC739C9C0D}"/>
              </a:ext>
            </a:extLst>
          </p:cNvPr>
          <p:cNvSpPr>
            <a:spLocks noGrp="1"/>
          </p:cNvSpPr>
          <p:nvPr>
            <p:ph type="body" sz="quarter" idx="15" hasCustomPrompt="1"/>
          </p:nvPr>
        </p:nvSpPr>
        <p:spPr>
          <a:xfrm>
            <a:off x="8302074" y="2147512"/>
            <a:ext cx="3438144" cy="4184087"/>
          </a:xfrm>
          <a:solidFill>
            <a:srgbClr val="E6E6E6"/>
          </a:solidFill>
        </p:spPr>
        <p:txBody>
          <a:bodyPr lIns="182880" tIns="137160" rIns="91440" bIns="91440">
            <a:noAutofit/>
          </a:bodyPr>
          <a:lstStyle>
            <a:lvl1pPr marL="0" indent="0">
              <a:buNone/>
              <a:defRPr sz="1800"/>
            </a:lvl1pPr>
            <a:lvl2pPr marL="228600" indent="0">
              <a:buNone/>
              <a:defRPr/>
            </a:lvl2pPr>
            <a:lvl3pPr marL="457200" indent="0">
              <a:buNone/>
              <a:defRPr/>
            </a:lvl3pPr>
            <a:lvl4pPr marL="661988" indent="0">
              <a:buNone/>
              <a:defRPr/>
            </a:lvl4pPr>
            <a:lvl5pPr marL="855663" indent="0">
              <a:buFont typeface="Arial" panose="020B0604020202020204" pitchFamily="34" charset="0"/>
              <a:buNone/>
              <a:defRPr/>
            </a:lvl5pPr>
          </a:lstStyle>
          <a:p>
            <a:pPr lvl="0"/>
            <a:r>
              <a:rPr lang="en-US"/>
              <a:t>Add your short decryption here</a:t>
            </a:r>
          </a:p>
        </p:txBody>
      </p:sp>
    </p:spTree>
    <p:custDataLst>
      <p:tags r:id="rId1"/>
    </p:custDataLst>
    <p:extLst>
      <p:ext uri="{BB962C8B-B14F-4D97-AF65-F5344CB8AC3E}">
        <p14:creationId xmlns:p14="http://schemas.microsoft.com/office/powerpoint/2010/main" val="3699249037"/>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olored heading with 3 tiles + bottom">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B04277F-93DC-423A-9AA4-DAB1E27D7645}"/>
              </a:ext>
            </a:extLst>
          </p:cNvPr>
          <p:cNvSpPr/>
          <p:nvPr userDrawn="1"/>
        </p:nvSpPr>
        <p:spPr bwMode="auto">
          <a:xfrm>
            <a:off x="0" y="0"/>
            <a:ext cx="12192000" cy="172226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F44CE6A2-4EAD-495E-8E88-AE3F8DDFD883}"/>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TextBox 3">
            <a:extLst>
              <a:ext uri="{FF2B5EF4-FFF2-40B4-BE49-F238E27FC236}">
                <a16:creationId xmlns:a16="http://schemas.microsoft.com/office/drawing/2014/main" id="{8B3A2289-5644-45A2-BABF-EBA36F4BA20E}"/>
              </a:ext>
            </a:extLst>
          </p:cNvPr>
          <p:cNvSpPr txBox="1"/>
          <p:nvPr userDrawn="1"/>
        </p:nvSpPr>
        <p:spPr>
          <a:xfrm>
            <a:off x="586050" y="6553042"/>
            <a:ext cx="1188720" cy="184666"/>
          </a:xfrm>
          <a:prstGeom prst="rect">
            <a:avLst/>
          </a:prstGeom>
          <a:noFill/>
        </p:spPr>
        <p:txBody>
          <a:bodyPr wrap="square" lIns="0" tIns="0" rIns="0" bIns="0" rtlCol="0">
            <a:noAutofit/>
          </a:bodyPr>
          <a:lstStyle/>
          <a:p>
            <a:pPr algn="l"/>
            <a:r>
              <a:rPr lang="en-US" sz="1200">
                <a:solidFill>
                  <a:schemeClr val="accent5"/>
                </a:solidFill>
              </a:rPr>
              <a:t>CDS | Academy</a:t>
            </a:r>
          </a:p>
        </p:txBody>
      </p:sp>
      <p:sp>
        <p:nvSpPr>
          <p:cNvPr id="6" name="Text Placeholder 5">
            <a:extLst>
              <a:ext uri="{FF2B5EF4-FFF2-40B4-BE49-F238E27FC236}">
                <a16:creationId xmlns:a16="http://schemas.microsoft.com/office/drawing/2014/main" id="{6752319C-3B42-4BE6-8DE1-2D6D8FA8D254}"/>
              </a:ext>
            </a:extLst>
          </p:cNvPr>
          <p:cNvSpPr>
            <a:spLocks noGrp="1"/>
          </p:cNvSpPr>
          <p:nvPr>
            <p:ph type="body" sz="quarter" idx="10" hasCustomPrompt="1"/>
          </p:nvPr>
        </p:nvSpPr>
        <p:spPr>
          <a:xfrm>
            <a:off x="499266" y="1531647"/>
            <a:ext cx="3435921" cy="615553"/>
          </a:xfrm>
          <a:solidFill>
            <a:srgbClr val="0078D7"/>
          </a:solidFill>
          <a:ln>
            <a:noFill/>
          </a:ln>
        </p:spPr>
        <p:txBody>
          <a:bodyPr lIns="182880" tIns="91440" rIns="91440" bIns="91440">
            <a:noAutofit/>
          </a:bodyPr>
          <a:lstStyle>
            <a:lvl1pPr marL="0" indent="0">
              <a:buNone/>
              <a:defRPr>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Heading goes here</a:t>
            </a:r>
          </a:p>
        </p:txBody>
      </p:sp>
      <p:sp>
        <p:nvSpPr>
          <p:cNvPr id="7" name="Text Placeholder 5">
            <a:extLst>
              <a:ext uri="{FF2B5EF4-FFF2-40B4-BE49-F238E27FC236}">
                <a16:creationId xmlns:a16="http://schemas.microsoft.com/office/drawing/2014/main" id="{7B9A1F2F-7ADA-4E4C-9B53-BD68A64EB424}"/>
              </a:ext>
            </a:extLst>
          </p:cNvPr>
          <p:cNvSpPr>
            <a:spLocks noGrp="1"/>
          </p:cNvSpPr>
          <p:nvPr>
            <p:ph type="body" sz="quarter" idx="11" hasCustomPrompt="1"/>
          </p:nvPr>
        </p:nvSpPr>
        <p:spPr>
          <a:xfrm>
            <a:off x="4400670" y="1531648"/>
            <a:ext cx="3435921" cy="615553"/>
          </a:xfrm>
          <a:solidFill>
            <a:srgbClr val="0078D7"/>
          </a:solidFill>
          <a:ln>
            <a:noFill/>
          </a:ln>
        </p:spPr>
        <p:txBody>
          <a:bodyPr lIns="182880" tIns="91440" rIns="91440" bIns="91440">
            <a:noAutofit/>
          </a:bodyPr>
          <a:lstStyle>
            <a:lvl1pPr marL="0" indent="0">
              <a:buNone/>
              <a:defRPr>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Heading goes here</a:t>
            </a:r>
          </a:p>
        </p:txBody>
      </p:sp>
      <p:sp>
        <p:nvSpPr>
          <p:cNvPr id="8" name="Text Placeholder 5">
            <a:extLst>
              <a:ext uri="{FF2B5EF4-FFF2-40B4-BE49-F238E27FC236}">
                <a16:creationId xmlns:a16="http://schemas.microsoft.com/office/drawing/2014/main" id="{F0414650-05F8-437A-ABAE-F37F44624129}"/>
              </a:ext>
            </a:extLst>
          </p:cNvPr>
          <p:cNvSpPr>
            <a:spLocks noGrp="1"/>
          </p:cNvSpPr>
          <p:nvPr>
            <p:ph type="body" sz="quarter" idx="12" hasCustomPrompt="1"/>
          </p:nvPr>
        </p:nvSpPr>
        <p:spPr>
          <a:xfrm>
            <a:off x="8302075" y="1532232"/>
            <a:ext cx="3435921" cy="615553"/>
          </a:xfrm>
          <a:solidFill>
            <a:srgbClr val="0078D7"/>
          </a:solidFill>
          <a:ln>
            <a:noFill/>
          </a:ln>
        </p:spPr>
        <p:txBody>
          <a:bodyPr lIns="182880" tIns="91440" rIns="91440" bIns="91440">
            <a:noAutofit/>
          </a:bodyPr>
          <a:lstStyle>
            <a:lvl1pPr marL="0" indent="0">
              <a:buNone/>
              <a:defRPr>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Heading goes here</a:t>
            </a:r>
          </a:p>
        </p:txBody>
      </p:sp>
      <p:sp>
        <p:nvSpPr>
          <p:cNvPr id="10" name="Text Placeholder 9">
            <a:extLst>
              <a:ext uri="{FF2B5EF4-FFF2-40B4-BE49-F238E27FC236}">
                <a16:creationId xmlns:a16="http://schemas.microsoft.com/office/drawing/2014/main" id="{0E50D8AE-CB50-4F73-AA7A-3F61EC4E8E38}"/>
              </a:ext>
            </a:extLst>
          </p:cNvPr>
          <p:cNvSpPr>
            <a:spLocks noGrp="1"/>
          </p:cNvSpPr>
          <p:nvPr>
            <p:ph type="body" sz="quarter" idx="13" hasCustomPrompt="1"/>
          </p:nvPr>
        </p:nvSpPr>
        <p:spPr>
          <a:xfrm>
            <a:off x="499266" y="2147888"/>
            <a:ext cx="3438144" cy="3516180"/>
          </a:xfrm>
          <a:solidFill>
            <a:srgbClr val="E6E6E6"/>
          </a:solidFill>
        </p:spPr>
        <p:txBody>
          <a:bodyPr lIns="182880" tIns="137160" rIns="91440" bIns="91440">
            <a:noAutofit/>
          </a:bodyPr>
          <a:lstStyle>
            <a:lvl1pPr marL="0" indent="0">
              <a:buNone/>
              <a:defRPr sz="1800"/>
            </a:lvl1pPr>
            <a:lvl2pPr marL="228600" indent="0">
              <a:buNone/>
              <a:defRPr/>
            </a:lvl2pPr>
            <a:lvl3pPr marL="457200" indent="0">
              <a:buNone/>
              <a:defRPr/>
            </a:lvl3pPr>
            <a:lvl4pPr marL="661988" indent="0">
              <a:buNone/>
              <a:defRPr/>
            </a:lvl4pPr>
            <a:lvl5pPr marL="855663" indent="0">
              <a:buFont typeface="Arial" panose="020B0604020202020204" pitchFamily="34" charset="0"/>
              <a:buNone/>
              <a:defRPr/>
            </a:lvl5pPr>
          </a:lstStyle>
          <a:p>
            <a:pPr lvl="0"/>
            <a:r>
              <a:rPr lang="en-US"/>
              <a:t>Add your short decryption here</a:t>
            </a:r>
          </a:p>
        </p:txBody>
      </p:sp>
      <p:sp>
        <p:nvSpPr>
          <p:cNvPr id="11" name="Text Placeholder 9">
            <a:extLst>
              <a:ext uri="{FF2B5EF4-FFF2-40B4-BE49-F238E27FC236}">
                <a16:creationId xmlns:a16="http://schemas.microsoft.com/office/drawing/2014/main" id="{C8D5E67F-EB78-497F-B2E8-FE742082268E}"/>
              </a:ext>
            </a:extLst>
          </p:cNvPr>
          <p:cNvSpPr>
            <a:spLocks noGrp="1"/>
          </p:cNvSpPr>
          <p:nvPr>
            <p:ph type="body" sz="quarter" idx="14" hasCustomPrompt="1"/>
          </p:nvPr>
        </p:nvSpPr>
        <p:spPr>
          <a:xfrm>
            <a:off x="4389192" y="2147201"/>
            <a:ext cx="3438144" cy="3516180"/>
          </a:xfrm>
          <a:solidFill>
            <a:srgbClr val="E6E6E6"/>
          </a:solidFill>
        </p:spPr>
        <p:txBody>
          <a:bodyPr lIns="182880" tIns="137160" rIns="91440" bIns="91440">
            <a:noAutofit/>
          </a:bodyPr>
          <a:lstStyle>
            <a:lvl1pPr marL="0" indent="0">
              <a:buNone/>
              <a:defRPr sz="1800"/>
            </a:lvl1pPr>
            <a:lvl2pPr marL="228600" indent="0">
              <a:buNone/>
              <a:defRPr/>
            </a:lvl2pPr>
            <a:lvl3pPr marL="457200" indent="0">
              <a:buNone/>
              <a:defRPr/>
            </a:lvl3pPr>
            <a:lvl4pPr marL="661988" indent="0">
              <a:buNone/>
              <a:defRPr/>
            </a:lvl4pPr>
            <a:lvl5pPr marL="855663" indent="0">
              <a:buFont typeface="Arial" panose="020B0604020202020204" pitchFamily="34" charset="0"/>
              <a:buNone/>
              <a:defRPr/>
            </a:lvl5pPr>
          </a:lstStyle>
          <a:p>
            <a:pPr lvl="0"/>
            <a:r>
              <a:rPr lang="en-US"/>
              <a:t>Add your short decryption here</a:t>
            </a:r>
          </a:p>
        </p:txBody>
      </p:sp>
      <p:sp>
        <p:nvSpPr>
          <p:cNvPr id="12" name="Text Placeholder 9">
            <a:extLst>
              <a:ext uri="{FF2B5EF4-FFF2-40B4-BE49-F238E27FC236}">
                <a16:creationId xmlns:a16="http://schemas.microsoft.com/office/drawing/2014/main" id="{D75378E9-09D8-4CE7-B1FC-A1FC739C9C0D}"/>
              </a:ext>
            </a:extLst>
          </p:cNvPr>
          <p:cNvSpPr>
            <a:spLocks noGrp="1"/>
          </p:cNvSpPr>
          <p:nvPr>
            <p:ph type="body" sz="quarter" idx="15" hasCustomPrompt="1"/>
          </p:nvPr>
        </p:nvSpPr>
        <p:spPr>
          <a:xfrm>
            <a:off x="8302074" y="2147513"/>
            <a:ext cx="3438144" cy="3516180"/>
          </a:xfrm>
          <a:solidFill>
            <a:srgbClr val="E6E6E6"/>
          </a:solidFill>
        </p:spPr>
        <p:txBody>
          <a:bodyPr lIns="182880" tIns="137160" rIns="91440" bIns="91440">
            <a:noAutofit/>
          </a:bodyPr>
          <a:lstStyle>
            <a:lvl1pPr marL="0" indent="0">
              <a:buNone/>
              <a:defRPr sz="1800"/>
            </a:lvl1pPr>
            <a:lvl2pPr marL="228600" indent="0">
              <a:buNone/>
              <a:defRPr/>
            </a:lvl2pPr>
            <a:lvl3pPr marL="457200" indent="0">
              <a:buNone/>
              <a:defRPr/>
            </a:lvl3pPr>
            <a:lvl4pPr marL="661988" indent="0">
              <a:buNone/>
              <a:defRPr/>
            </a:lvl4pPr>
            <a:lvl5pPr marL="855663" indent="0">
              <a:buFont typeface="Arial" panose="020B0604020202020204" pitchFamily="34" charset="0"/>
              <a:buNone/>
              <a:defRPr/>
            </a:lvl5pPr>
          </a:lstStyle>
          <a:p>
            <a:pPr lvl="0"/>
            <a:r>
              <a:rPr lang="en-US"/>
              <a:t>Add your short decryption here</a:t>
            </a:r>
          </a:p>
        </p:txBody>
      </p:sp>
      <p:sp>
        <p:nvSpPr>
          <p:cNvPr id="9" name="Text Placeholder 8">
            <a:extLst>
              <a:ext uri="{FF2B5EF4-FFF2-40B4-BE49-F238E27FC236}">
                <a16:creationId xmlns:a16="http://schemas.microsoft.com/office/drawing/2014/main" id="{4E9B8B2A-D102-4F26-B806-D31ACA25DE5B}"/>
              </a:ext>
            </a:extLst>
          </p:cNvPr>
          <p:cNvSpPr>
            <a:spLocks noGrp="1"/>
          </p:cNvSpPr>
          <p:nvPr>
            <p:ph type="body" sz="quarter" idx="16" hasCustomPrompt="1"/>
          </p:nvPr>
        </p:nvSpPr>
        <p:spPr>
          <a:xfrm>
            <a:off x="0" y="5820697"/>
            <a:ext cx="12192000" cy="1037303"/>
          </a:xfrm>
          <a:solidFill>
            <a:srgbClr val="243A5E"/>
          </a:solidFill>
        </p:spPr>
        <p:txBody>
          <a:bodyPr lIns="548640" tIns="274320" rIns="91440" bIns="91440">
            <a:noAutofit/>
          </a:bodyPr>
          <a:lstStyle>
            <a:lvl1pPr marL="0" indent="0">
              <a:buNone/>
              <a:defRPr sz="2000">
                <a:solidFill>
                  <a:schemeClr val="bg1"/>
                </a:solidFill>
              </a:defRPr>
            </a:lvl1pPr>
            <a:lvl2pPr marL="228600" indent="0">
              <a:buNone/>
              <a:defRPr>
                <a:solidFill>
                  <a:schemeClr val="bg1"/>
                </a:solidFill>
              </a:defRPr>
            </a:lvl2pPr>
            <a:lvl3pPr marL="457200" indent="0">
              <a:buNone/>
              <a:defRPr>
                <a:solidFill>
                  <a:schemeClr val="bg1"/>
                </a:solidFill>
              </a:defRPr>
            </a:lvl3pPr>
            <a:lvl4pPr marL="661988" indent="0">
              <a:buNone/>
              <a:defRPr>
                <a:solidFill>
                  <a:schemeClr val="bg1"/>
                </a:solidFill>
              </a:defRPr>
            </a:lvl4pPr>
            <a:lvl5pPr marL="855663" indent="0">
              <a:buNone/>
              <a:defRPr>
                <a:solidFill>
                  <a:schemeClr val="bg1"/>
                </a:solidFill>
              </a:defRPr>
            </a:lvl5pPr>
          </a:lstStyle>
          <a:p>
            <a:pPr lvl="0"/>
            <a:r>
              <a:rPr lang="en-US"/>
              <a:t>Add content</a:t>
            </a:r>
          </a:p>
        </p:txBody>
      </p:sp>
    </p:spTree>
    <p:custDataLst>
      <p:tags r:id="rId1"/>
    </p:custDataLst>
    <p:extLst>
      <p:ext uri="{BB962C8B-B14F-4D97-AF65-F5344CB8AC3E}">
        <p14:creationId xmlns:p14="http://schemas.microsoft.com/office/powerpoint/2010/main" val="1797280497"/>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olored heading with 3 circle tiles">
    <p:spTree>
      <p:nvGrpSpPr>
        <p:cNvPr id="1" name=""/>
        <p:cNvGrpSpPr/>
        <p:nvPr/>
      </p:nvGrpSpPr>
      <p:grpSpPr>
        <a:xfrm>
          <a:off x="0" y="0"/>
          <a:ext cx="0" cy="0"/>
          <a:chOff x="0" y="0"/>
          <a:chExt cx="0" cy="0"/>
        </a:xfrm>
      </p:grpSpPr>
      <p:sp>
        <p:nvSpPr>
          <p:cNvPr id="14" name="Text Placeholder 9">
            <a:extLst>
              <a:ext uri="{FF2B5EF4-FFF2-40B4-BE49-F238E27FC236}">
                <a16:creationId xmlns:a16="http://schemas.microsoft.com/office/drawing/2014/main" id="{A3EC7B90-260B-49C3-92DA-DBBF3BB65BC5}"/>
              </a:ext>
            </a:extLst>
          </p:cNvPr>
          <p:cNvSpPr>
            <a:spLocks noGrp="1"/>
          </p:cNvSpPr>
          <p:nvPr>
            <p:ph type="body" sz="quarter" idx="13" hasCustomPrompt="1"/>
          </p:nvPr>
        </p:nvSpPr>
        <p:spPr>
          <a:xfrm>
            <a:off x="455698" y="2673913"/>
            <a:ext cx="3438144" cy="3726887"/>
          </a:xfrm>
          <a:solidFill>
            <a:srgbClr val="E6E6E6"/>
          </a:solidFill>
        </p:spPr>
        <p:txBody>
          <a:bodyPr lIns="182880" tIns="548640" rIns="91440" bIns="91440">
            <a:noAutofit/>
          </a:bodyPr>
          <a:lstStyle>
            <a:lvl1pPr marL="0" indent="0">
              <a:buNone/>
              <a:defRPr sz="1800"/>
            </a:lvl1pPr>
            <a:lvl2pPr marL="228600" indent="0">
              <a:buNone/>
              <a:defRPr/>
            </a:lvl2pPr>
            <a:lvl3pPr marL="457200" indent="0">
              <a:buNone/>
              <a:defRPr/>
            </a:lvl3pPr>
            <a:lvl4pPr marL="661988" indent="0">
              <a:buNone/>
              <a:defRPr/>
            </a:lvl4pPr>
            <a:lvl5pPr marL="855663" indent="0">
              <a:buFont typeface="Arial" panose="020B0604020202020204" pitchFamily="34" charset="0"/>
              <a:buNone/>
              <a:defRPr/>
            </a:lvl5pPr>
          </a:lstStyle>
          <a:p>
            <a:pPr lvl="0"/>
            <a:r>
              <a:rPr lang="en-US"/>
              <a:t>Add your short decryption here</a:t>
            </a:r>
          </a:p>
        </p:txBody>
      </p:sp>
      <p:sp>
        <p:nvSpPr>
          <p:cNvPr id="3" name="Rectangle 2">
            <a:extLst>
              <a:ext uri="{FF2B5EF4-FFF2-40B4-BE49-F238E27FC236}">
                <a16:creationId xmlns:a16="http://schemas.microsoft.com/office/drawing/2014/main" id="{4B04277F-93DC-423A-9AA4-DAB1E27D7645}"/>
              </a:ext>
            </a:extLst>
          </p:cNvPr>
          <p:cNvSpPr/>
          <p:nvPr userDrawn="1"/>
        </p:nvSpPr>
        <p:spPr bwMode="auto">
          <a:xfrm>
            <a:off x="0" y="0"/>
            <a:ext cx="12192000" cy="172226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F44CE6A2-4EAD-495E-8E88-AE3F8DDFD883}"/>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TextBox 3">
            <a:extLst>
              <a:ext uri="{FF2B5EF4-FFF2-40B4-BE49-F238E27FC236}">
                <a16:creationId xmlns:a16="http://schemas.microsoft.com/office/drawing/2014/main" id="{8B3A2289-5644-45A2-BABF-EBA36F4BA20E}"/>
              </a:ext>
              <a:ext uri="{C183D7F6-B498-43B3-948B-1728B52AA6E4}">
                <adec:decorative xmlns:adec="http://schemas.microsoft.com/office/drawing/2017/decorative" val="1"/>
              </a:ext>
            </a:extLst>
          </p:cNvPr>
          <p:cNvSpPr txBox="1"/>
          <p:nvPr userDrawn="1"/>
        </p:nvSpPr>
        <p:spPr>
          <a:xfrm>
            <a:off x="586050" y="6553042"/>
            <a:ext cx="1188720" cy="184666"/>
          </a:xfrm>
          <a:prstGeom prst="rect">
            <a:avLst/>
          </a:prstGeom>
          <a:noFill/>
        </p:spPr>
        <p:txBody>
          <a:bodyPr wrap="square" lIns="0" tIns="0" rIns="0" bIns="0" rtlCol="0">
            <a:noAutofit/>
          </a:bodyPr>
          <a:lstStyle/>
          <a:p>
            <a:pPr algn="l"/>
            <a:r>
              <a:rPr lang="en-US" sz="1200">
                <a:solidFill>
                  <a:schemeClr val="accent5"/>
                </a:solidFill>
              </a:rPr>
              <a:t>CDS | Academy</a:t>
            </a:r>
          </a:p>
        </p:txBody>
      </p:sp>
      <p:sp>
        <p:nvSpPr>
          <p:cNvPr id="13" name="Text Placeholder 8">
            <a:extLst>
              <a:ext uri="{FF2B5EF4-FFF2-40B4-BE49-F238E27FC236}">
                <a16:creationId xmlns:a16="http://schemas.microsoft.com/office/drawing/2014/main" id="{77B0BCFA-69AB-4339-9CF9-017A3CBC4899}"/>
              </a:ext>
            </a:extLst>
          </p:cNvPr>
          <p:cNvSpPr>
            <a:spLocks noGrp="1"/>
          </p:cNvSpPr>
          <p:nvPr>
            <p:ph type="body" sz="quarter" idx="10" hasCustomPrompt="1"/>
          </p:nvPr>
        </p:nvSpPr>
        <p:spPr>
          <a:xfrm>
            <a:off x="1265026" y="1232266"/>
            <a:ext cx="1828800" cy="1828800"/>
          </a:xfrm>
          <a:prstGeom prst="ellipse">
            <a:avLst/>
          </a:prstGeom>
          <a:solidFill>
            <a:srgbClr val="0078D7"/>
          </a:solidFill>
          <a:ln>
            <a:noFill/>
          </a:ln>
        </p:spPr>
        <p:txBody>
          <a:bodyPr anchor="t" anchorCtr="0">
            <a:noAutofit/>
          </a:bodyPr>
          <a:lstStyle>
            <a:lvl1pPr marL="0" indent="0" algn="ctr">
              <a:buNone/>
              <a:defRPr sz="2000">
                <a:solidFill>
                  <a:schemeClr val="bg1"/>
                </a:solidFill>
              </a:defRPr>
            </a:lvl1pPr>
          </a:lstStyle>
          <a:p>
            <a:pPr lvl="0"/>
            <a:r>
              <a:rPr lang="en-US"/>
              <a:t>Text</a:t>
            </a:r>
          </a:p>
        </p:txBody>
      </p:sp>
      <p:sp>
        <p:nvSpPr>
          <p:cNvPr id="15" name="Text Placeholder 9">
            <a:extLst>
              <a:ext uri="{FF2B5EF4-FFF2-40B4-BE49-F238E27FC236}">
                <a16:creationId xmlns:a16="http://schemas.microsoft.com/office/drawing/2014/main" id="{AC5FB517-43FC-4641-A107-BF17308C6E19}"/>
              </a:ext>
            </a:extLst>
          </p:cNvPr>
          <p:cNvSpPr>
            <a:spLocks noGrp="1"/>
          </p:cNvSpPr>
          <p:nvPr>
            <p:ph type="body" sz="quarter" idx="14" hasCustomPrompt="1"/>
          </p:nvPr>
        </p:nvSpPr>
        <p:spPr>
          <a:xfrm>
            <a:off x="4397764" y="2673913"/>
            <a:ext cx="3438144" cy="3726887"/>
          </a:xfrm>
          <a:solidFill>
            <a:srgbClr val="E6E6E6"/>
          </a:solidFill>
        </p:spPr>
        <p:txBody>
          <a:bodyPr lIns="182880" tIns="548640" rIns="91440" bIns="91440">
            <a:noAutofit/>
          </a:bodyPr>
          <a:lstStyle>
            <a:lvl1pPr marL="0" indent="0">
              <a:buNone/>
              <a:defRPr sz="1800"/>
            </a:lvl1pPr>
            <a:lvl2pPr marL="228600" indent="0">
              <a:buNone/>
              <a:defRPr/>
            </a:lvl2pPr>
            <a:lvl3pPr marL="457200" indent="0">
              <a:buNone/>
              <a:defRPr/>
            </a:lvl3pPr>
            <a:lvl4pPr marL="661988" indent="0">
              <a:buNone/>
              <a:defRPr/>
            </a:lvl4pPr>
            <a:lvl5pPr marL="855663" indent="0">
              <a:buFont typeface="Arial" panose="020B0604020202020204" pitchFamily="34" charset="0"/>
              <a:buNone/>
              <a:defRPr/>
            </a:lvl5pPr>
          </a:lstStyle>
          <a:p>
            <a:pPr lvl="0"/>
            <a:r>
              <a:rPr lang="en-US"/>
              <a:t>Add your short decryption here</a:t>
            </a:r>
          </a:p>
        </p:txBody>
      </p:sp>
      <p:sp>
        <p:nvSpPr>
          <p:cNvPr id="16" name="Text Placeholder 8">
            <a:extLst>
              <a:ext uri="{FF2B5EF4-FFF2-40B4-BE49-F238E27FC236}">
                <a16:creationId xmlns:a16="http://schemas.microsoft.com/office/drawing/2014/main" id="{CEA0ECC6-41A8-4BC0-80B0-18709C1A2D59}"/>
              </a:ext>
            </a:extLst>
          </p:cNvPr>
          <p:cNvSpPr>
            <a:spLocks noGrp="1"/>
          </p:cNvSpPr>
          <p:nvPr>
            <p:ph type="body" sz="quarter" idx="15" hasCustomPrompt="1"/>
          </p:nvPr>
        </p:nvSpPr>
        <p:spPr>
          <a:xfrm>
            <a:off x="5207092" y="1232266"/>
            <a:ext cx="1828800" cy="1828800"/>
          </a:xfrm>
          <a:prstGeom prst="ellipse">
            <a:avLst/>
          </a:prstGeom>
          <a:solidFill>
            <a:srgbClr val="0078D7"/>
          </a:solidFill>
          <a:ln>
            <a:noFill/>
          </a:ln>
        </p:spPr>
        <p:txBody>
          <a:bodyPr anchor="t" anchorCtr="0">
            <a:noAutofit/>
          </a:bodyPr>
          <a:lstStyle>
            <a:lvl1pPr marL="0" indent="0" algn="ctr">
              <a:buNone/>
              <a:defRPr sz="2000">
                <a:solidFill>
                  <a:schemeClr val="bg1"/>
                </a:solidFill>
              </a:defRPr>
            </a:lvl1pPr>
          </a:lstStyle>
          <a:p>
            <a:pPr lvl="0"/>
            <a:r>
              <a:rPr lang="en-US"/>
              <a:t>Text</a:t>
            </a:r>
          </a:p>
        </p:txBody>
      </p:sp>
      <p:sp>
        <p:nvSpPr>
          <p:cNvPr id="17" name="Text Placeholder 9">
            <a:extLst>
              <a:ext uri="{FF2B5EF4-FFF2-40B4-BE49-F238E27FC236}">
                <a16:creationId xmlns:a16="http://schemas.microsoft.com/office/drawing/2014/main" id="{14DA7FB4-65BF-4053-9CD2-BFA985CF4B4A}"/>
              </a:ext>
            </a:extLst>
          </p:cNvPr>
          <p:cNvSpPr>
            <a:spLocks noGrp="1"/>
          </p:cNvSpPr>
          <p:nvPr>
            <p:ph type="body" sz="quarter" idx="16" hasCustomPrompt="1"/>
          </p:nvPr>
        </p:nvSpPr>
        <p:spPr>
          <a:xfrm>
            <a:off x="8339830" y="2673913"/>
            <a:ext cx="3438144" cy="3726887"/>
          </a:xfrm>
          <a:solidFill>
            <a:srgbClr val="E6E6E6"/>
          </a:solidFill>
        </p:spPr>
        <p:txBody>
          <a:bodyPr lIns="182880" tIns="548640" rIns="91440" bIns="91440">
            <a:noAutofit/>
          </a:bodyPr>
          <a:lstStyle>
            <a:lvl1pPr marL="0" indent="0">
              <a:buNone/>
              <a:defRPr sz="1800"/>
            </a:lvl1pPr>
            <a:lvl2pPr marL="228600" indent="0">
              <a:buNone/>
              <a:defRPr/>
            </a:lvl2pPr>
            <a:lvl3pPr marL="457200" indent="0">
              <a:buNone/>
              <a:defRPr/>
            </a:lvl3pPr>
            <a:lvl4pPr marL="661988" indent="0">
              <a:buNone/>
              <a:defRPr/>
            </a:lvl4pPr>
            <a:lvl5pPr marL="855663" indent="0">
              <a:buFont typeface="Arial" panose="020B0604020202020204" pitchFamily="34" charset="0"/>
              <a:buNone/>
              <a:defRPr/>
            </a:lvl5pPr>
          </a:lstStyle>
          <a:p>
            <a:pPr lvl="0"/>
            <a:r>
              <a:rPr lang="en-US"/>
              <a:t>Add your short decryption here</a:t>
            </a:r>
          </a:p>
        </p:txBody>
      </p:sp>
      <p:sp>
        <p:nvSpPr>
          <p:cNvPr id="18" name="Text Placeholder 8">
            <a:extLst>
              <a:ext uri="{FF2B5EF4-FFF2-40B4-BE49-F238E27FC236}">
                <a16:creationId xmlns:a16="http://schemas.microsoft.com/office/drawing/2014/main" id="{6E9BF28E-0DAE-4C2C-BAE7-50F6C2071965}"/>
              </a:ext>
            </a:extLst>
          </p:cNvPr>
          <p:cNvSpPr>
            <a:spLocks noGrp="1"/>
          </p:cNvSpPr>
          <p:nvPr>
            <p:ph type="body" sz="quarter" idx="17" hasCustomPrompt="1"/>
          </p:nvPr>
        </p:nvSpPr>
        <p:spPr>
          <a:xfrm>
            <a:off x="9149158" y="1232266"/>
            <a:ext cx="1828800" cy="1828800"/>
          </a:xfrm>
          <a:prstGeom prst="ellipse">
            <a:avLst/>
          </a:prstGeom>
          <a:solidFill>
            <a:srgbClr val="0078D7"/>
          </a:solidFill>
          <a:ln>
            <a:noFill/>
          </a:ln>
        </p:spPr>
        <p:txBody>
          <a:bodyPr anchor="t" anchorCtr="0">
            <a:noAutofit/>
          </a:bodyPr>
          <a:lstStyle>
            <a:lvl1pPr marL="0" indent="0" algn="ctr">
              <a:buNone/>
              <a:defRPr sz="2000">
                <a:solidFill>
                  <a:schemeClr val="bg1"/>
                </a:solidFill>
              </a:defRPr>
            </a:lvl1pPr>
          </a:lstStyle>
          <a:p>
            <a:pPr lvl="0"/>
            <a:r>
              <a:rPr lang="en-US"/>
              <a:t>Text</a:t>
            </a:r>
          </a:p>
        </p:txBody>
      </p:sp>
    </p:spTree>
    <p:custDataLst>
      <p:tags r:id="rId1"/>
    </p:custDataLst>
    <p:extLst>
      <p:ext uri="{BB962C8B-B14F-4D97-AF65-F5344CB8AC3E}">
        <p14:creationId xmlns:p14="http://schemas.microsoft.com/office/powerpoint/2010/main" val="1323673322"/>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
        <p:nvSpPr>
          <p:cNvPr id="5" name="TextBox 4">
            <a:extLst>
              <a:ext uri="{FF2B5EF4-FFF2-40B4-BE49-F238E27FC236}">
                <a16:creationId xmlns:a16="http://schemas.microsoft.com/office/drawing/2014/main" id="{B96CCB6B-9038-4924-BF6F-FBE7CCABF531}"/>
              </a:ext>
              <a:ext uri="{C183D7F6-B498-43B3-948B-1728B52AA6E4}">
                <adec:decorative xmlns:adec="http://schemas.microsoft.com/office/drawing/2017/decorative" val="1"/>
              </a:ext>
            </a:extLst>
          </p:cNvPr>
          <p:cNvSpPr txBox="1"/>
          <p:nvPr userDrawn="1"/>
        </p:nvSpPr>
        <p:spPr>
          <a:xfrm>
            <a:off x="586050" y="6553042"/>
            <a:ext cx="1188720" cy="184666"/>
          </a:xfrm>
          <a:prstGeom prst="rect">
            <a:avLst/>
          </a:prstGeom>
          <a:noFill/>
        </p:spPr>
        <p:txBody>
          <a:bodyPr wrap="square" lIns="0" tIns="0" rIns="0" bIns="0" rtlCol="0">
            <a:noAutofit/>
          </a:bodyPr>
          <a:lstStyle/>
          <a:p>
            <a:pPr algn="l"/>
            <a:r>
              <a:rPr lang="en-US" sz="1200">
                <a:solidFill>
                  <a:schemeClr val="accent5"/>
                </a:solidFill>
              </a:rPr>
              <a:t>CDS | Academy</a:t>
            </a:r>
          </a:p>
        </p:txBody>
      </p:sp>
    </p:spTree>
    <p:custDataLst>
      <p:tags r:id="rId1"/>
    </p:custDataLst>
    <p:extLst>
      <p:ext uri="{BB962C8B-B14F-4D97-AF65-F5344CB8AC3E}">
        <p14:creationId xmlns:p14="http://schemas.microsoft.com/office/powerpoint/2010/main" val="35759650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a:extLst>
              <a:ext uri="{FF2B5EF4-FFF2-40B4-BE49-F238E27FC236}">
                <a16:creationId xmlns:a16="http://schemas.microsoft.com/office/drawing/2014/main" id="{2E18FD0C-FA99-4937-92CD-5CF7F279CD8E}"/>
              </a:ext>
              <a:ext uri="{C183D7F6-B498-43B3-948B-1728B52AA6E4}">
                <adec:decorative xmlns:adec="http://schemas.microsoft.com/office/drawing/2017/decorative" val="0"/>
              </a:ext>
            </a:extLst>
          </p:cNvPr>
          <p:cNvSpPr>
            <a:spLocks noGrp="1"/>
          </p:cNvSpPr>
          <p:nvPr>
            <p:ph type="pic" sz="quarter" idx="11" hasCustomPrompt="1"/>
          </p:nvPr>
        </p:nvSpPr>
        <p:spPr bwMode="gray">
          <a:xfrm>
            <a:off x="5334000" y="0"/>
            <a:ext cx="6858000" cy="6858000"/>
          </a:xfrm>
          <a:blipFill>
            <a:blip r:embed="rId3"/>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8" name="TextBox 7">
            <a:extLst>
              <a:ext uri="{FF2B5EF4-FFF2-40B4-BE49-F238E27FC236}">
                <a16:creationId xmlns:a16="http://schemas.microsoft.com/office/drawing/2014/main" id="{87307DD2-2DDE-44E5-BCEE-E9FC101A3ADE}"/>
              </a:ext>
              <a:ext uri="{C183D7F6-B498-43B3-948B-1728B52AA6E4}">
                <adec:decorative xmlns:adec="http://schemas.microsoft.com/office/drawing/2017/decorative" val="1"/>
              </a:ext>
            </a:extLst>
          </p:cNvPr>
          <p:cNvSpPr txBox="1"/>
          <p:nvPr userDrawn="1"/>
        </p:nvSpPr>
        <p:spPr>
          <a:xfrm>
            <a:off x="586050" y="6553042"/>
            <a:ext cx="1188720" cy="184666"/>
          </a:xfrm>
          <a:prstGeom prst="rect">
            <a:avLst/>
          </a:prstGeom>
          <a:noFill/>
        </p:spPr>
        <p:txBody>
          <a:bodyPr wrap="square" lIns="0" tIns="0" rIns="0" bIns="0" rtlCol="0">
            <a:noAutofit/>
          </a:bodyPr>
          <a:lstStyle/>
          <a:p>
            <a:pPr algn="l"/>
            <a:r>
              <a:rPr lang="en-US" sz="1200">
                <a:solidFill>
                  <a:schemeClr val="accent5"/>
                </a:solidFill>
              </a:rPr>
              <a:t>CDS | Academy</a:t>
            </a:r>
          </a:p>
        </p:txBody>
      </p:sp>
    </p:spTree>
    <p:custDataLst>
      <p:tags r:id="rId1"/>
    </p:custDataLst>
    <p:extLst>
      <p:ext uri="{BB962C8B-B14F-4D97-AF65-F5344CB8AC3E}">
        <p14:creationId xmlns:p14="http://schemas.microsoft.com/office/powerpoint/2010/main" val="355076944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a:extLst>
              <a:ext uri="{FF2B5EF4-FFF2-40B4-BE49-F238E27FC236}">
                <a16:creationId xmlns:a16="http://schemas.microsoft.com/office/drawing/2014/main" id="{FEB5B31F-7AD9-4BC6-8D61-62AD8011666E}"/>
              </a:ext>
              <a:ext uri="{C183D7F6-B498-43B3-948B-1728B52AA6E4}">
                <adec:decorative xmlns:adec="http://schemas.microsoft.com/office/drawing/2017/decorative" val="0"/>
              </a:ext>
            </a:extLst>
          </p:cNvPr>
          <p:cNvSpPr>
            <a:spLocks noGrp="1"/>
          </p:cNvSpPr>
          <p:nvPr>
            <p:ph type="pic" sz="quarter" idx="11" hasCustomPrompt="1"/>
          </p:nvPr>
        </p:nvSpPr>
        <p:spPr bwMode="gray">
          <a:xfrm>
            <a:off x="5334000" y="0"/>
            <a:ext cx="6858000" cy="6858000"/>
          </a:xfrm>
          <a:blipFill>
            <a:blip r:embed="rId3"/>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7" name="TextBox 6">
            <a:extLst>
              <a:ext uri="{FF2B5EF4-FFF2-40B4-BE49-F238E27FC236}">
                <a16:creationId xmlns:a16="http://schemas.microsoft.com/office/drawing/2014/main" id="{136C6B54-95A0-4568-A503-975CE2033808}"/>
              </a:ext>
              <a:ext uri="{C183D7F6-B498-43B3-948B-1728B52AA6E4}">
                <adec:decorative xmlns:adec="http://schemas.microsoft.com/office/drawing/2017/decorative" val="1"/>
              </a:ext>
            </a:extLst>
          </p:cNvPr>
          <p:cNvSpPr txBox="1"/>
          <p:nvPr userDrawn="1"/>
        </p:nvSpPr>
        <p:spPr>
          <a:xfrm>
            <a:off x="586050" y="6553042"/>
            <a:ext cx="1188720" cy="184666"/>
          </a:xfrm>
          <a:prstGeom prst="rect">
            <a:avLst/>
          </a:prstGeom>
          <a:noFill/>
        </p:spPr>
        <p:txBody>
          <a:bodyPr wrap="square" lIns="0" tIns="0" rIns="0" bIns="0" rtlCol="0">
            <a:noAutofit/>
          </a:bodyPr>
          <a:lstStyle/>
          <a:p>
            <a:pPr algn="l"/>
            <a:r>
              <a:rPr lang="en-US" sz="1200">
                <a:solidFill>
                  <a:schemeClr val="accent5"/>
                </a:solidFill>
              </a:rPr>
              <a:t>CDS | Academy</a:t>
            </a:r>
          </a:p>
        </p:txBody>
      </p:sp>
    </p:spTree>
    <p:custDataLst>
      <p:tags r:id="rId1"/>
    </p:custDataLst>
    <p:extLst>
      <p:ext uri="{BB962C8B-B14F-4D97-AF65-F5344CB8AC3E}">
        <p14:creationId xmlns:p14="http://schemas.microsoft.com/office/powerpoint/2010/main" val="115689916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
        <p:nvSpPr>
          <p:cNvPr id="4" name="Picture Placeholder">
            <a:extLst>
              <a:ext uri="{FF2B5EF4-FFF2-40B4-BE49-F238E27FC236}">
                <a16:creationId xmlns:a16="http://schemas.microsoft.com/office/drawing/2014/main" id="{3EBEAA94-C151-43DE-8A5A-09E8A930427E}"/>
              </a:ext>
              <a:ext uri="{C183D7F6-B498-43B3-948B-1728B52AA6E4}">
                <adec:decorative xmlns:adec="http://schemas.microsoft.com/office/drawing/2017/decorative" val="0"/>
              </a:ext>
            </a:extLst>
          </p:cNvPr>
          <p:cNvSpPr>
            <a:spLocks noGrp="1"/>
          </p:cNvSpPr>
          <p:nvPr>
            <p:ph type="pic" sz="quarter" idx="11" hasCustomPrompt="1"/>
          </p:nvPr>
        </p:nvSpPr>
        <p:spPr bwMode="gray">
          <a:xfrm>
            <a:off x="5334000" y="0"/>
            <a:ext cx="6858000" cy="6858000"/>
          </a:xfrm>
          <a:blipFill>
            <a:blip r:embed="rId3"/>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7" name="TextBox 6">
            <a:extLst>
              <a:ext uri="{FF2B5EF4-FFF2-40B4-BE49-F238E27FC236}">
                <a16:creationId xmlns:a16="http://schemas.microsoft.com/office/drawing/2014/main" id="{E94A9A53-36A9-4A72-AA21-DC5031638397}"/>
              </a:ext>
              <a:ext uri="{C183D7F6-B498-43B3-948B-1728B52AA6E4}">
                <adec:decorative xmlns:adec="http://schemas.microsoft.com/office/drawing/2017/decorative" val="1"/>
              </a:ext>
            </a:extLst>
          </p:cNvPr>
          <p:cNvSpPr txBox="1"/>
          <p:nvPr userDrawn="1"/>
        </p:nvSpPr>
        <p:spPr>
          <a:xfrm>
            <a:off x="586050" y="6553042"/>
            <a:ext cx="1188720" cy="184666"/>
          </a:xfrm>
          <a:prstGeom prst="rect">
            <a:avLst/>
          </a:prstGeom>
          <a:noFill/>
        </p:spPr>
        <p:txBody>
          <a:bodyPr wrap="square" lIns="0" tIns="0" rIns="0" bIns="0" rtlCol="0">
            <a:noAutofit/>
          </a:bodyPr>
          <a:lstStyle/>
          <a:p>
            <a:pPr algn="l"/>
            <a:r>
              <a:rPr lang="en-US" sz="1200">
                <a:solidFill>
                  <a:schemeClr val="accent5"/>
                </a:solidFill>
              </a:rPr>
              <a:t>CDS | Academy</a:t>
            </a:r>
          </a:p>
        </p:txBody>
      </p:sp>
    </p:spTree>
    <p:custDataLst>
      <p:tags r:id="rId1"/>
    </p:custDataLst>
    <p:extLst>
      <p:ext uri="{BB962C8B-B14F-4D97-AF65-F5344CB8AC3E}">
        <p14:creationId xmlns:p14="http://schemas.microsoft.com/office/powerpoint/2010/main" val="341447062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Colored heading with 3 circle tiles">
    <p:spTree>
      <p:nvGrpSpPr>
        <p:cNvPr id="1" name=""/>
        <p:cNvGrpSpPr/>
        <p:nvPr/>
      </p:nvGrpSpPr>
      <p:grpSpPr>
        <a:xfrm>
          <a:off x="0" y="0"/>
          <a:ext cx="0" cy="0"/>
          <a:chOff x="0" y="0"/>
          <a:chExt cx="0" cy="0"/>
        </a:xfrm>
      </p:grpSpPr>
      <p:sp>
        <p:nvSpPr>
          <p:cNvPr id="14" name="Text Placeholder 9">
            <a:extLst>
              <a:ext uri="{FF2B5EF4-FFF2-40B4-BE49-F238E27FC236}">
                <a16:creationId xmlns:a16="http://schemas.microsoft.com/office/drawing/2014/main" id="{A3EC7B90-260B-49C3-92DA-DBBF3BB65BC5}"/>
              </a:ext>
            </a:extLst>
          </p:cNvPr>
          <p:cNvSpPr>
            <a:spLocks noGrp="1"/>
          </p:cNvSpPr>
          <p:nvPr>
            <p:ph type="body" sz="quarter" idx="13" hasCustomPrompt="1"/>
          </p:nvPr>
        </p:nvSpPr>
        <p:spPr>
          <a:xfrm>
            <a:off x="455698" y="2673913"/>
            <a:ext cx="3438144" cy="3726887"/>
          </a:xfrm>
          <a:solidFill>
            <a:srgbClr val="E6E6E6"/>
          </a:solidFill>
        </p:spPr>
        <p:txBody>
          <a:bodyPr lIns="182880" tIns="548640" rIns="91440" bIns="91440">
            <a:noAutofit/>
          </a:bodyPr>
          <a:lstStyle>
            <a:lvl1pPr marL="0" indent="0">
              <a:buNone/>
              <a:defRPr sz="1800"/>
            </a:lvl1pPr>
            <a:lvl2pPr marL="228600" indent="0">
              <a:buNone/>
              <a:defRPr/>
            </a:lvl2pPr>
            <a:lvl3pPr marL="457200" indent="0">
              <a:buNone/>
              <a:defRPr/>
            </a:lvl3pPr>
            <a:lvl4pPr marL="661988" indent="0">
              <a:buNone/>
              <a:defRPr/>
            </a:lvl4pPr>
            <a:lvl5pPr marL="855663" indent="0">
              <a:buFont typeface="Arial" panose="020B0604020202020204" pitchFamily="34" charset="0"/>
              <a:buNone/>
              <a:defRPr/>
            </a:lvl5pPr>
          </a:lstStyle>
          <a:p>
            <a:pPr lvl="0"/>
            <a:r>
              <a:rPr lang="en-US"/>
              <a:t>Add your short decryption here</a:t>
            </a:r>
          </a:p>
        </p:txBody>
      </p:sp>
      <p:sp>
        <p:nvSpPr>
          <p:cNvPr id="3" name="Rectangle 2">
            <a:extLst>
              <a:ext uri="{FF2B5EF4-FFF2-40B4-BE49-F238E27FC236}">
                <a16:creationId xmlns:a16="http://schemas.microsoft.com/office/drawing/2014/main" id="{4B04277F-93DC-423A-9AA4-DAB1E27D7645}"/>
              </a:ext>
            </a:extLst>
          </p:cNvPr>
          <p:cNvSpPr/>
          <p:nvPr userDrawn="1"/>
        </p:nvSpPr>
        <p:spPr bwMode="auto">
          <a:xfrm>
            <a:off x="0" y="0"/>
            <a:ext cx="12192000" cy="172226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F44CE6A2-4EAD-495E-8E88-AE3F8DDFD883}"/>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13" name="Text Placeholder 8">
            <a:extLst>
              <a:ext uri="{FF2B5EF4-FFF2-40B4-BE49-F238E27FC236}">
                <a16:creationId xmlns:a16="http://schemas.microsoft.com/office/drawing/2014/main" id="{77B0BCFA-69AB-4339-9CF9-017A3CBC4899}"/>
              </a:ext>
            </a:extLst>
          </p:cNvPr>
          <p:cNvSpPr>
            <a:spLocks noGrp="1"/>
          </p:cNvSpPr>
          <p:nvPr>
            <p:ph type="body" sz="quarter" idx="10" hasCustomPrompt="1"/>
          </p:nvPr>
        </p:nvSpPr>
        <p:spPr>
          <a:xfrm>
            <a:off x="1265026" y="1232266"/>
            <a:ext cx="1828800" cy="1828800"/>
          </a:xfrm>
          <a:prstGeom prst="ellipse">
            <a:avLst/>
          </a:prstGeom>
          <a:solidFill>
            <a:srgbClr val="0078D7"/>
          </a:solidFill>
          <a:ln>
            <a:noFill/>
          </a:ln>
        </p:spPr>
        <p:txBody>
          <a:bodyPr anchor="t" anchorCtr="0">
            <a:noAutofit/>
          </a:bodyPr>
          <a:lstStyle>
            <a:lvl1pPr marL="0" indent="0" algn="ctr">
              <a:buNone/>
              <a:defRPr sz="2000">
                <a:solidFill>
                  <a:schemeClr val="bg1"/>
                </a:solidFill>
              </a:defRPr>
            </a:lvl1pPr>
          </a:lstStyle>
          <a:p>
            <a:pPr lvl="0"/>
            <a:r>
              <a:rPr lang="en-US"/>
              <a:t>Text</a:t>
            </a:r>
          </a:p>
        </p:txBody>
      </p:sp>
      <p:sp>
        <p:nvSpPr>
          <p:cNvPr id="15" name="Text Placeholder 9">
            <a:extLst>
              <a:ext uri="{FF2B5EF4-FFF2-40B4-BE49-F238E27FC236}">
                <a16:creationId xmlns:a16="http://schemas.microsoft.com/office/drawing/2014/main" id="{AC5FB517-43FC-4641-A107-BF17308C6E19}"/>
              </a:ext>
            </a:extLst>
          </p:cNvPr>
          <p:cNvSpPr>
            <a:spLocks noGrp="1"/>
          </p:cNvSpPr>
          <p:nvPr>
            <p:ph type="body" sz="quarter" idx="14" hasCustomPrompt="1"/>
          </p:nvPr>
        </p:nvSpPr>
        <p:spPr>
          <a:xfrm>
            <a:off x="4397764" y="2673913"/>
            <a:ext cx="3438144" cy="3726887"/>
          </a:xfrm>
          <a:solidFill>
            <a:srgbClr val="E6E6E6"/>
          </a:solidFill>
        </p:spPr>
        <p:txBody>
          <a:bodyPr lIns="182880" tIns="548640" rIns="91440" bIns="91440">
            <a:noAutofit/>
          </a:bodyPr>
          <a:lstStyle>
            <a:lvl1pPr marL="0" indent="0">
              <a:buNone/>
              <a:defRPr sz="1800"/>
            </a:lvl1pPr>
            <a:lvl2pPr marL="228600" indent="0">
              <a:buNone/>
              <a:defRPr/>
            </a:lvl2pPr>
            <a:lvl3pPr marL="457200" indent="0">
              <a:buNone/>
              <a:defRPr/>
            </a:lvl3pPr>
            <a:lvl4pPr marL="661988" indent="0">
              <a:buNone/>
              <a:defRPr/>
            </a:lvl4pPr>
            <a:lvl5pPr marL="855663" indent="0">
              <a:buFont typeface="Arial" panose="020B0604020202020204" pitchFamily="34" charset="0"/>
              <a:buNone/>
              <a:defRPr/>
            </a:lvl5pPr>
          </a:lstStyle>
          <a:p>
            <a:pPr lvl="0"/>
            <a:r>
              <a:rPr lang="en-US"/>
              <a:t>Add your short decryption here</a:t>
            </a:r>
          </a:p>
        </p:txBody>
      </p:sp>
      <p:sp>
        <p:nvSpPr>
          <p:cNvPr id="16" name="Text Placeholder 8">
            <a:extLst>
              <a:ext uri="{FF2B5EF4-FFF2-40B4-BE49-F238E27FC236}">
                <a16:creationId xmlns:a16="http://schemas.microsoft.com/office/drawing/2014/main" id="{CEA0ECC6-41A8-4BC0-80B0-18709C1A2D59}"/>
              </a:ext>
            </a:extLst>
          </p:cNvPr>
          <p:cNvSpPr>
            <a:spLocks noGrp="1"/>
          </p:cNvSpPr>
          <p:nvPr>
            <p:ph type="body" sz="quarter" idx="15" hasCustomPrompt="1"/>
          </p:nvPr>
        </p:nvSpPr>
        <p:spPr>
          <a:xfrm>
            <a:off x="5207092" y="1232266"/>
            <a:ext cx="1828800" cy="1828800"/>
          </a:xfrm>
          <a:prstGeom prst="ellipse">
            <a:avLst/>
          </a:prstGeom>
          <a:solidFill>
            <a:srgbClr val="0078D7"/>
          </a:solidFill>
          <a:ln>
            <a:noFill/>
          </a:ln>
        </p:spPr>
        <p:txBody>
          <a:bodyPr anchor="t" anchorCtr="0">
            <a:noAutofit/>
          </a:bodyPr>
          <a:lstStyle>
            <a:lvl1pPr marL="0" indent="0" algn="ctr">
              <a:buNone/>
              <a:defRPr sz="2000">
                <a:solidFill>
                  <a:schemeClr val="bg1"/>
                </a:solidFill>
              </a:defRPr>
            </a:lvl1pPr>
          </a:lstStyle>
          <a:p>
            <a:pPr lvl="0"/>
            <a:r>
              <a:rPr lang="en-US"/>
              <a:t>Text</a:t>
            </a:r>
          </a:p>
        </p:txBody>
      </p:sp>
      <p:sp>
        <p:nvSpPr>
          <p:cNvPr id="17" name="Text Placeholder 9">
            <a:extLst>
              <a:ext uri="{FF2B5EF4-FFF2-40B4-BE49-F238E27FC236}">
                <a16:creationId xmlns:a16="http://schemas.microsoft.com/office/drawing/2014/main" id="{14DA7FB4-65BF-4053-9CD2-BFA985CF4B4A}"/>
              </a:ext>
            </a:extLst>
          </p:cNvPr>
          <p:cNvSpPr>
            <a:spLocks noGrp="1"/>
          </p:cNvSpPr>
          <p:nvPr>
            <p:ph type="body" sz="quarter" idx="16" hasCustomPrompt="1"/>
          </p:nvPr>
        </p:nvSpPr>
        <p:spPr>
          <a:xfrm>
            <a:off x="8339830" y="2673913"/>
            <a:ext cx="3438144" cy="3726887"/>
          </a:xfrm>
          <a:solidFill>
            <a:srgbClr val="E6E6E6"/>
          </a:solidFill>
        </p:spPr>
        <p:txBody>
          <a:bodyPr lIns="182880" tIns="548640" rIns="91440" bIns="91440">
            <a:noAutofit/>
          </a:bodyPr>
          <a:lstStyle>
            <a:lvl1pPr marL="0" indent="0">
              <a:buNone/>
              <a:defRPr sz="1800"/>
            </a:lvl1pPr>
            <a:lvl2pPr marL="228600" indent="0">
              <a:buNone/>
              <a:defRPr/>
            </a:lvl2pPr>
            <a:lvl3pPr marL="457200" indent="0">
              <a:buNone/>
              <a:defRPr/>
            </a:lvl3pPr>
            <a:lvl4pPr marL="661988" indent="0">
              <a:buNone/>
              <a:defRPr/>
            </a:lvl4pPr>
            <a:lvl5pPr marL="855663" indent="0">
              <a:buFont typeface="Arial" panose="020B0604020202020204" pitchFamily="34" charset="0"/>
              <a:buNone/>
              <a:defRPr/>
            </a:lvl5pPr>
          </a:lstStyle>
          <a:p>
            <a:pPr lvl="0"/>
            <a:r>
              <a:rPr lang="en-US"/>
              <a:t>Add your short decryption here</a:t>
            </a:r>
          </a:p>
        </p:txBody>
      </p:sp>
      <p:sp>
        <p:nvSpPr>
          <p:cNvPr id="18" name="Text Placeholder 8">
            <a:extLst>
              <a:ext uri="{FF2B5EF4-FFF2-40B4-BE49-F238E27FC236}">
                <a16:creationId xmlns:a16="http://schemas.microsoft.com/office/drawing/2014/main" id="{6E9BF28E-0DAE-4C2C-BAE7-50F6C2071965}"/>
              </a:ext>
            </a:extLst>
          </p:cNvPr>
          <p:cNvSpPr>
            <a:spLocks noGrp="1"/>
          </p:cNvSpPr>
          <p:nvPr>
            <p:ph type="body" sz="quarter" idx="17" hasCustomPrompt="1"/>
          </p:nvPr>
        </p:nvSpPr>
        <p:spPr>
          <a:xfrm>
            <a:off x="9149158" y="1232266"/>
            <a:ext cx="1828800" cy="1828800"/>
          </a:xfrm>
          <a:prstGeom prst="ellipse">
            <a:avLst/>
          </a:prstGeom>
          <a:solidFill>
            <a:srgbClr val="0078D7"/>
          </a:solidFill>
          <a:ln>
            <a:noFill/>
          </a:ln>
        </p:spPr>
        <p:txBody>
          <a:bodyPr anchor="t" anchorCtr="0">
            <a:noAutofit/>
          </a:bodyPr>
          <a:lstStyle>
            <a:lvl1pPr marL="0" indent="0" algn="ctr">
              <a:buNone/>
              <a:defRPr sz="2000">
                <a:solidFill>
                  <a:schemeClr val="bg1"/>
                </a:solidFill>
              </a:defRPr>
            </a:lvl1pPr>
          </a:lstStyle>
          <a:p>
            <a:pPr lvl="0"/>
            <a:r>
              <a:rPr lang="en-US"/>
              <a:t>Text</a:t>
            </a:r>
          </a:p>
        </p:txBody>
      </p:sp>
    </p:spTree>
    <p:custDataLst>
      <p:tags r:id="rId1"/>
    </p:custDataLst>
    <p:extLst>
      <p:ext uri="{BB962C8B-B14F-4D97-AF65-F5344CB8AC3E}">
        <p14:creationId xmlns:p14="http://schemas.microsoft.com/office/powerpoint/2010/main" val="71426117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5269945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accent3"/>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D41543F4-CE18-594C-A501-0968DD537C5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35207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custDataLst>
      <p:tags r:id="rId1"/>
    </p:custDataLst>
    <p:extLst>
      <p:ext uri="{BB962C8B-B14F-4D97-AF65-F5344CB8AC3E}">
        <p14:creationId xmlns:p14="http://schemas.microsoft.com/office/powerpoint/2010/main" val="21418347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a:extLst>
              <a:ext uri="{FF2B5EF4-FFF2-40B4-BE49-F238E27FC236}">
                <a16:creationId xmlns:a16="http://schemas.microsoft.com/office/drawing/2014/main" id="{2E18FD0C-FA99-4937-92CD-5CF7F279CD8E}"/>
              </a:ext>
              <a:ext uri="{C183D7F6-B498-43B3-948B-1728B52AA6E4}">
                <adec:decorative xmlns:adec="http://schemas.microsoft.com/office/drawing/2017/decorative" val="0"/>
              </a:ext>
            </a:extLst>
          </p:cNvPr>
          <p:cNvSpPr>
            <a:spLocks noGrp="1"/>
          </p:cNvSpPr>
          <p:nvPr>
            <p:ph type="pic" sz="quarter" idx="11" hasCustomPrompt="1"/>
          </p:nvPr>
        </p:nvSpPr>
        <p:spPr bwMode="gray">
          <a:xfrm>
            <a:off x="5334000" y="0"/>
            <a:ext cx="6858000" cy="6858000"/>
          </a:xfrm>
          <a:blipFill>
            <a:blip r:embed="rId3"/>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custDataLst>
      <p:tags r:id="rId1"/>
    </p:custDataLst>
    <p:extLst>
      <p:ext uri="{BB962C8B-B14F-4D97-AF65-F5344CB8AC3E}">
        <p14:creationId xmlns:p14="http://schemas.microsoft.com/office/powerpoint/2010/main" val="66032241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_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a:extLst>
              <a:ext uri="{FF2B5EF4-FFF2-40B4-BE49-F238E27FC236}">
                <a16:creationId xmlns:a16="http://schemas.microsoft.com/office/drawing/2014/main" id="{FEB5B31F-7AD9-4BC6-8D61-62AD8011666E}"/>
              </a:ext>
              <a:ext uri="{C183D7F6-B498-43B3-948B-1728B52AA6E4}">
                <adec:decorative xmlns:adec="http://schemas.microsoft.com/office/drawing/2017/decorative" val="0"/>
              </a:ext>
            </a:extLst>
          </p:cNvPr>
          <p:cNvSpPr>
            <a:spLocks noGrp="1"/>
          </p:cNvSpPr>
          <p:nvPr>
            <p:ph type="pic" sz="quarter" idx="11" hasCustomPrompt="1"/>
          </p:nvPr>
        </p:nvSpPr>
        <p:spPr bwMode="gray">
          <a:xfrm>
            <a:off x="5334000" y="0"/>
            <a:ext cx="6858000" cy="6858000"/>
          </a:xfrm>
          <a:blipFill>
            <a:blip r:embed="rId3"/>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custDataLst>
      <p:tags r:id="rId1"/>
    </p:custDataLst>
    <p:extLst>
      <p:ext uri="{BB962C8B-B14F-4D97-AF65-F5344CB8AC3E}">
        <p14:creationId xmlns:p14="http://schemas.microsoft.com/office/powerpoint/2010/main" val="377427592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_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
        <p:nvSpPr>
          <p:cNvPr id="4" name="Picture Placeholder">
            <a:extLst>
              <a:ext uri="{FF2B5EF4-FFF2-40B4-BE49-F238E27FC236}">
                <a16:creationId xmlns:a16="http://schemas.microsoft.com/office/drawing/2014/main" id="{3EBEAA94-C151-43DE-8A5A-09E8A930427E}"/>
              </a:ext>
              <a:ext uri="{C183D7F6-B498-43B3-948B-1728B52AA6E4}">
                <adec:decorative xmlns:adec="http://schemas.microsoft.com/office/drawing/2017/decorative" val="0"/>
              </a:ext>
            </a:extLst>
          </p:cNvPr>
          <p:cNvSpPr>
            <a:spLocks noGrp="1"/>
          </p:cNvSpPr>
          <p:nvPr>
            <p:ph type="pic" sz="quarter" idx="11" hasCustomPrompt="1"/>
          </p:nvPr>
        </p:nvSpPr>
        <p:spPr bwMode="gray">
          <a:xfrm>
            <a:off x="5334000" y="0"/>
            <a:ext cx="6858000" cy="6858000"/>
          </a:xfrm>
          <a:blipFill>
            <a:blip r:embed="rId3"/>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custDataLst>
      <p:tags r:id="rId1"/>
    </p:custDataLst>
    <p:extLst>
      <p:ext uri="{BB962C8B-B14F-4D97-AF65-F5344CB8AC3E}">
        <p14:creationId xmlns:p14="http://schemas.microsoft.com/office/powerpoint/2010/main" val="47566200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a:extLst>
              <a:ext uri="{FF2B5EF4-FFF2-40B4-BE49-F238E27FC236}">
                <a16:creationId xmlns:a16="http://schemas.microsoft.com/office/drawing/2014/main" id="{FEB5B31F-7AD9-4BC6-8D61-62AD8011666E}"/>
              </a:ext>
              <a:ext uri="{C183D7F6-B498-43B3-948B-1728B52AA6E4}">
                <adec:decorative xmlns:adec="http://schemas.microsoft.com/office/drawing/2017/decorative" val="0"/>
              </a:ext>
            </a:extLst>
          </p:cNvPr>
          <p:cNvSpPr>
            <a:spLocks noGrp="1"/>
          </p:cNvSpPr>
          <p:nvPr>
            <p:ph type="pic" sz="quarter" idx="11" hasCustomPrompt="1"/>
          </p:nvPr>
        </p:nvSpPr>
        <p:spPr bwMode="gray">
          <a:xfrm>
            <a:off x="0" y="0"/>
            <a:ext cx="12192000" cy="4572000"/>
          </a:xfrm>
          <a:blipFill>
            <a:blip r:embed="rId3"/>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7" name="TextBox 6">
            <a:extLst>
              <a:ext uri="{FF2B5EF4-FFF2-40B4-BE49-F238E27FC236}">
                <a16:creationId xmlns:a16="http://schemas.microsoft.com/office/drawing/2014/main" id="{B8B2FA7C-DE50-4583-98BD-41D63FCA32F5}"/>
              </a:ext>
              <a:ext uri="{C183D7F6-B498-43B3-948B-1728B52AA6E4}">
                <adec:decorative xmlns:adec="http://schemas.microsoft.com/office/drawing/2017/decorative" val="1"/>
              </a:ext>
            </a:extLst>
          </p:cNvPr>
          <p:cNvSpPr txBox="1"/>
          <p:nvPr userDrawn="1"/>
        </p:nvSpPr>
        <p:spPr>
          <a:xfrm>
            <a:off x="586050" y="6553042"/>
            <a:ext cx="1188720" cy="184666"/>
          </a:xfrm>
          <a:prstGeom prst="rect">
            <a:avLst/>
          </a:prstGeom>
          <a:noFill/>
        </p:spPr>
        <p:txBody>
          <a:bodyPr wrap="square" lIns="0" tIns="0" rIns="0" bIns="0" rtlCol="0">
            <a:noAutofit/>
          </a:bodyPr>
          <a:lstStyle/>
          <a:p>
            <a:pPr algn="l"/>
            <a:r>
              <a:rPr lang="en-US" sz="1200">
                <a:solidFill>
                  <a:schemeClr val="accent5"/>
                </a:solidFill>
              </a:rPr>
              <a:t>CDS | Academy</a:t>
            </a:r>
          </a:p>
        </p:txBody>
      </p:sp>
    </p:spTree>
    <p:custDataLst>
      <p:tags r:id="rId1"/>
    </p:custDataLst>
    <p:extLst>
      <p:ext uri="{BB962C8B-B14F-4D97-AF65-F5344CB8AC3E}">
        <p14:creationId xmlns:p14="http://schemas.microsoft.com/office/powerpoint/2010/main" val="3542378515"/>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3"/>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662A9CA0-21B2-41C9-8B3B-118ADDB89796}"/>
              </a:ext>
              <a:ext uri="{C183D7F6-B498-43B3-948B-1728B52AA6E4}">
                <adec:decorative xmlns:adec="http://schemas.microsoft.com/office/drawing/2017/decorative" val="1"/>
              </a:ext>
            </a:extLst>
          </p:cNvPr>
          <p:cNvSpPr txBox="1"/>
          <p:nvPr userDrawn="1"/>
        </p:nvSpPr>
        <p:spPr>
          <a:xfrm>
            <a:off x="586050" y="6553042"/>
            <a:ext cx="1280160" cy="184666"/>
          </a:xfrm>
          <a:prstGeom prst="rect">
            <a:avLst/>
          </a:prstGeom>
          <a:noFill/>
        </p:spPr>
        <p:txBody>
          <a:bodyPr wrap="square" lIns="0" tIns="0" rIns="0" bIns="0" rtlCol="0">
            <a:noAutofit/>
          </a:bodyPr>
          <a:lstStyle/>
          <a:p>
            <a:pPr algn="l"/>
            <a:r>
              <a:rPr lang="en-US" sz="1200">
                <a:solidFill>
                  <a:schemeClr val="bg1"/>
                </a:solidFill>
              </a:rPr>
              <a:t>CDS | Academy</a:t>
            </a:r>
          </a:p>
        </p:txBody>
      </p:sp>
    </p:spTree>
    <p:custDataLst>
      <p:tags r:id="rId1"/>
    </p:custDataLst>
    <p:extLst>
      <p:ext uri="{BB962C8B-B14F-4D97-AF65-F5344CB8AC3E}">
        <p14:creationId xmlns:p14="http://schemas.microsoft.com/office/powerpoint/2010/main" val="364551318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3"/>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3"/>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3F058CB2-E8E4-4B6F-A946-D27AECBBDF3F}"/>
              </a:ext>
              <a:ext uri="{C183D7F6-B498-43B3-948B-1728B52AA6E4}">
                <adec:decorative xmlns:adec="http://schemas.microsoft.com/office/drawing/2017/decorative" val="1"/>
              </a:ext>
            </a:extLst>
          </p:cNvPr>
          <p:cNvSpPr txBox="1"/>
          <p:nvPr userDrawn="1"/>
        </p:nvSpPr>
        <p:spPr>
          <a:xfrm>
            <a:off x="586050" y="6553042"/>
            <a:ext cx="1188720" cy="184666"/>
          </a:xfrm>
          <a:prstGeom prst="rect">
            <a:avLst/>
          </a:prstGeom>
          <a:noFill/>
        </p:spPr>
        <p:txBody>
          <a:bodyPr wrap="square" lIns="0" tIns="0" rIns="0" bIns="0" rtlCol="0">
            <a:noAutofit/>
          </a:bodyPr>
          <a:lstStyle/>
          <a:p>
            <a:pPr algn="l"/>
            <a:r>
              <a:rPr lang="en-US" sz="1200">
                <a:solidFill>
                  <a:schemeClr val="accent5"/>
                </a:solidFill>
              </a:rPr>
              <a:t>CDS | Academy</a:t>
            </a:r>
          </a:p>
        </p:txBody>
      </p:sp>
    </p:spTree>
    <p:custDataLst>
      <p:tags r:id="rId1"/>
    </p:custDataLst>
    <p:extLst>
      <p:ext uri="{BB962C8B-B14F-4D97-AF65-F5344CB8AC3E}">
        <p14:creationId xmlns:p14="http://schemas.microsoft.com/office/powerpoint/2010/main" val="16811020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443375C2-303E-4755-9F66-16C8A27241FE}"/>
              </a:ext>
              <a:ext uri="{C183D7F6-B498-43B3-948B-1728B52AA6E4}">
                <adec:decorative xmlns:adec="http://schemas.microsoft.com/office/drawing/2017/decorative" val="1"/>
              </a:ext>
            </a:extLst>
          </p:cNvPr>
          <p:cNvSpPr txBox="1"/>
          <p:nvPr userDrawn="1"/>
        </p:nvSpPr>
        <p:spPr>
          <a:xfrm>
            <a:off x="586050" y="6553042"/>
            <a:ext cx="1188720" cy="184666"/>
          </a:xfrm>
          <a:prstGeom prst="rect">
            <a:avLst/>
          </a:prstGeom>
          <a:noFill/>
        </p:spPr>
        <p:txBody>
          <a:bodyPr wrap="square" lIns="0" tIns="0" rIns="0" bIns="0" rtlCol="0">
            <a:noAutofit/>
          </a:bodyPr>
          <a:lstStyle/>
          <a:p>
            <a:pPr algn="l"/>
            <a:r>
              <a:rPr lang="en-US" sz="1200">
                <a:solidFill>
                  <a:schemeClr val="accent5"/>
                </a:solidFill>
              </a:rPr>
              <a:t>CDS | Academy</a:t>
            </a:r>
          </a:p>
        </p:txBody>
      </p:sp>
    </p:spTree>
    <p:custDataLst>
      <p:tags r:id="rId1"/>
    </p:custDataLst>
    <p:extLst>
      <p:ext uri="{BB962C8B-B14F-4D97-AF65-F5344CB8AC3E}">
        <p14:creationId xmlns:p14="http://schemas.microsoft.com/office/powerpoint/2010/main" val="352148860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_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3"/>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3"/>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custDataLst>
      <p:tags r:id="rId1"/>
    </p:custDataLst>
    <p:extLst>
      <p:ext uri="{BB962C8B-B14F-4D97-AF65-F5344CB8AC3E}">
        <p14:creationId xmlns:p14="http://schemas.microsoft.com/office/powerpoint/2010/main" val="413009393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custDataLst>
      <p:tags r:id="rId1"/>
    </p:custDataLst>
    <p:extLst>
      <p:ext uri="{BB962C8B-B14F-4D97-AF65-F5344CB8AC3E}">
        <p14:creationId xmlns:p14="http://schemas.microsoft.com/office/powerpoint/2010/main" val="172031294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511226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8" name="TextBox 17">
            <a:extLst>
              <a:ext uri="{FF2B5EF4-FFF2-40B4-BE49-F238E27FC236}">
                <a16:creationId xmlns:a16="http://schemas.microsoft.com/office/drawing/2014/main" id="{04209B07-8429-4575-B8A0-8CD8D1859067}"/>
              </a:ext>
              <a:ext uri="{C183D7F6-B498-43B3-948B-1728B52AA6E4}">
                <adec:decorative xmlns:adec="http://schemas.microsoft.com/office/drawing/2017/decorative" val="1"/>
              </a:ext>
            </a:extLst>
          </p:cNvPr>
          <p:cNvSpPr txBox="1"/>
          <p:nvPr userDrawn="1"/>
        </p:nvSpPr>
        <p:spPr>
          <a:xfrm>
            <a:off x="586050" y="6553042"/>
            <a:ext cx="1188720" cy="184666"/>
          </a:xfrm>
          <a:prstGeom prst="rect">
            <a:avLst/>
          </a:prstGeom>
          <a:noFill/>
        </p:spPr>
        <p:txBody>
          <a:bodyPr wrap="square" lIns="0" tIns="0" rIns="0" bIns="0" rtlCol="0">
            <a:noAutofit/>
          </a:bodyPr>
          <a:lstStyle/>
          <a:p>
            <a:pPr algn="l"/>
            <a:r>
              <a:rPr lang="en-US" sz="1200">
                <a:solidFill>
                  <a:schemeClr val="accent5"/>
                </a:solidFill>
              </a:rPr>
              <a:t>CDS | Academy</a:t>
            </a:r>
          </a:p>
        </p:txBody>
      </p:sp>
    </p:spTree>
    <p:custDataLst>
      <p:tags r:id="rId1"/>
    </p:custDataLst>
    <p:extLst>
      <p:ext uri="{BB962C8B-B14F-4D97-AF65-F5344CB8AC3E}">
        <p14:creationId xmlns:p14="http://schemas.microsoft.com/office/powerpoint/2010/main" val="1475926176"/>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3"/>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
        <p:nvSpPr>
          <p:cNvPr id="7" name="TextBox 6">
            <a:extLst>
              <a:ext uri="{FF2B5EF4-FFF2-40B4-BE49-F238E27FC236}">
                <a16:creationId xmlns:a16="http://schemas.microsoft.com/office/drawing/2014/main" id="{8FBAE642-8255-4334-AD4A-B85AB84A8969}"/>
              </a:ext>
              <a:ext uri="{C183D7F6-B498-43B3-948B-1728B52AA6E4}">
                <adec:decorative xmlns:adec="http://schemas.microsoft.com/office/drawing/2017/decorative" val="1"/>
              </a:ext>
            </a:extLst>
          </p:cNvPr>
          <p:cNvSpPr txBox="1"/>
          <p:nvPr userDrawn="1"/>
        </p:nvSpPr>
        <p:spPr>
          <a:xfrm>
            <a:off x="586050" y="6553042"/>
            <a:ext cx="1188720" cy="184666"/>
          </a:xfrm>
          <a:prstGeom prst="rect">
            <a:avLst/>
          </a:prstGeom>
          <a:noFill/>
        </p:spPr>
        <p:txBody>
          <a:bodyPr wrap="square" lIns="0" tIns="0" rIns="0" bIns="0" rtlCol="0">
            <a:noAutofit/>
          </a:bodyPr>
          <a:lstStyle/>
          <a:p>
            <a:pPr algn="l"/>
            <a:r>
              <a:rPr lang="en-US" sz="1200">
                <a:solidFill>
                  <a:schemeClr val="accent5"/>
                </a:solidFill>
              </a:rPr>
              <a:t>CDS | Academy</a:t>
            </a:r>
          </a:p>
        </p:txBody>
      </p:sp>
    </p:spTree>
    <p:custDataLst>
      <p:tags r:id="rId1"/>
    </p:custDataLst>
    <p:extLst>
      <p:ext uri="{BB962C8B-B14F-4D97-AF65-F5344CB8AC3E}">
        <p14:creationId xmlns:p14="http://schemas.microsoft.com/office/powerpoint/2010/main" val="3266411532"/>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3"/>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custDataLst>
      <p:tags r:id="rId1"/>
    </p:custDataLst>
    <p:extLst>
      <p:ext uri="{BB962C8B-B14F-4D97-AF65-F5344CB8AC3E}">
        <p14:creationId xmlns:p14="http://schemas.microsoft.com/office/powerpoint/2010/main" val="555916958"/>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E561702-BB42-4F46-9349-5F50027EC6E3}"/>
              </a:ext>
              <a:ext uri="{C183D7F6-B498-43B3-948B-1728B52AA6E4}">
                <adec:decorative xmlns:adec="http://schemas.microsoft.com/office/drawing/2017/decorative" val="1"/>
              </a:ext>
            </a:extLst>
          </p:cNvPr>
          <p:cNvSpPr txBox="1"/>
          <p:nvPr userDrawn="1"/>
        </p:nvSpPr>
        <p:spPr>
          <a:xfrm>
            <a:off x="586050" y="6553042"/>
            <a:ext cx="1188720" cy="184666"/>
          </a:xfrm>
          <a:prstGeom prst="rect">
            <a:avLst/>
          </a:prstGeom>
          <a:noFill/>
        </p:spPr>
        <p:txBody>
          <a:bodyPr wrap="square" lIns="0" tIns="0" rIns="0" bIns="0" rtlCol="0">
            <a:noAutofit/>
          </a:bodyPr>
          <a:lstStyle/>
          <a:p>
            <a:pPr algn="l"/>
            <a:r>
              <a:rPr lang="en-US" sz="1200">
                <a:solidFill>
                  <a:schemeClr val="accent5"/>
                </a:solidFill>
              </a:rPr>
              <a:t>CDS | Academy</a:t>
            </a:r>
          </a:p>
        </p:txBody>
      </p:sp>
    </p:spTree>
    <p:custDataLst>
      <p:tags r:id="rId1"/>
    </p:custDataLst>
    <p:extLst>
      <p:ext uri="{BB962C8B-B14F-4D97-AF65-F5344CB8AC3E}">
        <p14:creationId xmlns:p14="http://schemas.microsoft.com/office/powerpoint/2010/main" val="1911703977"/>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p:spPr>
        <p:txBody>
          <a:bodyPr anchor="ctr"/>
          <a:lstStyle>
            <a:lvl1pPr>
              <a:defRPr>
                <a:solidFill>
                  <a:srgbClr val="50E6FF"/>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6" name="TextBox 5">
            <a:extLst>
              <a:ext uri="{FF2B5EF4-FFF2-40B4-BE49-F238E27FC236}">
                <a16:creationId xmlns:a16="http://schemas.microsoft.com/office/drawing/2014/main" id="{902A9E84-A271-4970-B82E-D36AD9910F56}"/>
              </a:ext>
              <a:ext uri="{C183D7F6-B498-43B3-948B-1728B52AA6E4}">
                <adec:decorative xmlns:adec="http://schemas.microsoft.com/office/drawing/2017/decorative" val="1"/>
              </a:ext>
            </a:extLst>
          </p:cNvPr>
          <p:cNvSpPr txBox="1"/>
          <p:nvPr userDrawn="1"/>
        </p:nvSpPr>
        <p:spPr>
          <a:xfrm>
            <a:off x="10421203" y="6553042"/>
            <a:ext cx="1188720" cy="184666"/>
          </a:xfrm>
          <a:prstGeom prst="rect">
            <a:avLst/>
          </a:prstGeom>
          <a:noFill/>
        </p:spPr>
        <p:txBody>
          <a:bodyPr wrap="square" lIns="0" tIns="0" rIns="0" bIns="0" rtlCol="0">
            <a:noAutofit/>
          </a:bodyPr>
          <a:lstStyle/>
          <a:p>
            <a:pPr algn="r"/>
            <a:r>
              <a:rPr lang="en-US" sz="1200">
                <a:solidFill>
                  <a:schemeClr val="accent5"/>
                </a:solidFill>
              </a:rPr>
              <a:t>CDS | Academy</a:t>
            </a:r>
          </a:p>
        </p:txBody>
      </p:sp>
    </p:spTree>
    <p:custDataLst>
      <p:tags r:id="rId1"/>
    </p:custDataLst>
    <p:extLst>
      <p:ext uri="{BB962C8B-B14F-4D97-AF65-F5344CB8AC3E}">
        <p14:creationId xmlns:p14="http://schemas.microsoft.com/office/powerpoint/2010/main" val="98152693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3_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p:spPr>
        <p:txBody>
          <a:bodyPr anchor="ctr"/>
          <a:lstStyle>
            <a:lvl1pPr>
              <a:defRPr>
                <a:solidFill>
                  <a:srgbClr val="50E6FF"/>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261928279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6" name="TextBox 5">
            <a:extLst>
              <a:ext uri="{FF2B5EF4-FFF2-40B4-BE49-F238E27FC236}">
                <a16:creationId xmlns:a16="http://schemas.microsoft.com/office/drawing/2014/main" id="{6AF62CC5-3623-485B-A380-B57DAC260160}"/>
              </a:ext>
              <a:ext uri="{C183D7F6-B498-43B3-948B-1728B52AA6E4}">
                <adec:decorative xmlns:adec="http://schemas.microsoft.com/office/drawing/2017/decorative" val="1"/>
              </a:ext>
            </a:extLst>
          </p:cNvPr>
          <p:cNvSpPr txBox="1"/>
          <p:nvPr userDrawn="1"/>
        </p:nvSpPr>
        <p:spPr>
          <a:xfrm>
            <a:off x="10421203" y="6553042"/>
            <a:ext cx="1188720" cy="184666"/>
          </a:xfrm>
          <a:prstGeom prst="rect">
            <a:avLst/>
          </a:prstGeom>
          <a:noFill/>
        </p:spPr>
        <p:txBody>
          <a:bodyPr wrap="square" lIns="0" tIns="0" rIns="0" bIns="0" rtlCol="0">
            <a:noAutofit/>
          </a:bodyPr>
          <a:lstStyle/>
          <a:p>
            <a:pPr algn="r"/>
            <a:r>
              <a:rPr lang="en-US" sz="1200">
                <a:solidFill>
                  <a:schemeClr val="accent5"/>
                </a:solidFill>
              </a:rPr>
              <a:t>CDS | Academy</a:t>
            </a:r>
          </a:p>
        </p:txBody>
      </p:sp>
    </p:spTree>
    <p:custDataLst>
      <p:tags r:id="rId1"/>
    </p:custDataLst>
    <p:extLst>
      <p:ext uri="{BB962C8B-B14F-4D97-AF65-F5344CB8AC3E}">
        <p14:creationId xmlns:p14="http://schemas.microsoft.com/office/powerpoint/2010/main" val="244473245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D3DEC30-0809-4F82-B3EA-992F53893C91}"/>
              </a:ext>
              <a:ext uri="{C183D7F6-B498-43B3-948B-1728B52AA6E4}">
                <adec:decorative xmlns:adec="http://schemas.microsoft.com/office/drawing/2017/decorative" val="1"/>
              </a:ext>
            </a:extLst>
          </p:cNvPr>
          <p:cNvSpPr txBox="1"/>
          <p:nvPr userDrawn="1"/>
        </p:nvSpPr>
        <p:spPr>
          <a:xfrm>
            <a:off x="586050" y="6553042"/>
            <a:ext cx="1661651" cy="184666"/>
          </a:xfrm>
          <a:prstGeom prst="rect">
            <a:avLst/>
          </a:prstGeom>
          <a:noFill/>
        </p:spPr>
        <p:txBody>
          <a:bodyPr wrap="square" lIns="0" tIns="0" rIns="0" bIns="0" rtlCol="0">
            <a:spAutoFit/>
          </a:bodyPr>
          <a:lstStyle/>
          <a:p>
            <a:pPr algn="l"/>
            <a:r>
              <a:rPr lang="en-US" sz="1200">
                <a:solidFill>
                  <a:schemeClr val="accent5"/>
                </a:solidFill>
              </a:rPr>
              <a:t>CDS | Academy</a:t>
            </a:r>
          </a:p>
        </p:txBody>
      </p:sp>
    </p:spTree>
    <p:custDataLst>
      <p:tags r:id="rId1"/>
    </p:custDataLst>
    <p:extLst>
      <p:ext uri="{BB962C8B-B14F-4D97-AF65-F5344CB8AC3E}">
        <p14:creationId xmlns:p14="http://schemas.microsoft.com/office/powerpoint/2010/main" val="387307626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custDataLst>
      <p:tags r:id="rId1"/>
    </p:custDataLst>
    <p:extLst>
      <p:ext uri="{BB962C8B-B14F-4D97-AF65-F5344CB8AC3E}">
        <p14:creationId xmlns:p14="http://schemas.microsoft.com/office/powerpoint/2010/main" val="5854582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custDataLst>
      <p:tags r:id="rId1"/>
    </p:custDataLst>
    <p:extLst>
      <p:ext uri="{BB962C8B-B14F-4D97-AF65-F5344CB8AC3E}">
        <p14:creationId xmlns:p14="http://schemas.microsoft.com/office/powerpoint/2010/main" val="15281292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16527892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custDataLst>
      <p:tags r:id="rId1"/>
    </p:custDataLst>
    <p:extLst>
      <p:ext uri="{BB962C8B-B14F-4D97-AF65-F5344CB8AC3E}">
        <p14:creationId xmlns:p14="http://schemas.microsoft.com/office/powerpoint/2010/main" val="9130845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custDataLst>
      <p:tags r:id="rId1"/>
    </p:custDataLst>
    <p:extLst>
      <p:ext uri="{BB962C8B-B14F-4D97-AF65-F5344CB8AC3E}">
        <p14:creationId xmlns:p14="http://schemas.microsoft.com/office/powerpoint/2010/main" val="12540198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360907-24F7-4206-9C8C-75569C32DDCB}"/>
              </a:ext>
              <a:ext uri="{C183D7F6-B498-43B3-948B-1728B52AA6E4}">
                <adec:decorative xmlns:adec="http://schemas.microsoft.com/office/drawing/2017/decorative" val="1"/>
              </a:ext>
            </a:extLst>
          </p:cNvPr>
          <p:cNvSpPr txBox="1"/>
          <p:nvPr userDrawn="1"/>
        </p:nvSpPr>
        <p:spPr>
          <a:xfrm>
            <a:off x="601706" y="6296586"/>
            <a:ext cx="1661651" cy="246221"/>
          </a:xfrm>
          <a:prstGeom prst="rect">
            <a:avLst/>
          </a:prstGeom>
          <a:noFill/>
        </p:spPr>
        <p:txBody>
          <a:bodyPr wrap="square" lIns="0" tIns="0" rIns="0" bIns="0" rtlCol="0">
            <a:spAutoFit/>
          </a:bodyPr>
          <a:lstStyle/>
          <a:p>
            <a:pPr algn="l"/>
            <a:r>
              <a:rPr lang="en-US" sz="1600">
                <a:solidFill>
                  <a:schemeClr val="accent5"/>
                </a:solidFill>
              </a:rPr>
              <a:t>CDS | Academy</a:t>
            </a:r>
          </a:p>
        </p:txBody>
      </p:sp>
    </p:spTree>
    <p:custDataLst>
      <p:tags r:id="rId1"/>
    </p:custDataLst>
    <p:extLst>
      <p:ext uri="{BB962C8B-B14F-4D97-AF65-F5344CB8AC3E}">
        <p14:creationId xmlns:p14="http://schemas.microsoft.com/office/powerpoint/2010/main" val="362528862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4089962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0029911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C4A261DA-6BA9-41C3-99DC-48F1882426EF}"/>
              </a:ext>
              <a:ext uri="{C183D7F6-B498-43B3-948B-1728B52AA6E4}">
                <adec:decorative xmlns:adec="http://schemas.microsoft.com/office/drawing/2017/decorative" val="1"/>
              </a:ext>
            </a:extLst>
          </p:cNvPr>
          <p:cNvSpPr txBox="1"/>
          <p:nvPr userDrawn="1"/>
        </p:nvSpPr>
        <p:spPr>
          <a:xfrm>
            <a:off x="586050" y="6553042"/>
            <a:ext cx="1661651" cy="184666"/>
          </a:xfrm>
          <a:prstGeom prst="rect">
            <a:avLst/>
          </a:prstGeom>
          <a:noFill/>
        </p:spPr>
        <p:txBody>
          <a:bodyPr wrap="square" lIns="0" tIns="0" rIns="0" bIns="0" rtlCol="0">
            <a:spAutoFit/>
          </a:bodyPr>
          <a:lstStyle/>
          <a:p>
            <a:pPr algn="l"/>
            <a:r>
              <a:rPr lang="en-US" sz="1200">
                <a:solidFill>
                  <a:schemeClr val="accent5"/>
                </a:solidFill>
              </a:rPr>
              <a:t>CDS | Academy</a:t>
            </a:r>
          </a:p>
        </p:txBody>
      </p:sp>
    </p:spTree>
    <p:custDataLst>
      <p:tags r:id="rId1"/>
    </p:custDataLst>
    <p:extLst>
      <p:ext uri="{BB962C8B-B14F-4D97-AF65-F5344CB8AC3E}">
        <p14:creationId xmlns:p14="http://schemas.microsoft.com/office/powerpoint/2010/main" val="36265462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5" name="MS logo white - EMF">
            <a:extLst>
              <a:ext uri="{FF2B5EF4-FFF2-40B4-BE49-F238E27FC236}">
                <a16:creationId xmlns:a16="http://schemas.microsoft.com/office/drawing/2014/main" id="{70D3778F-A717-44C8-9013-FF206B15DD6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
        <p:nvSpPr>
          <p:cNvPr id="4" name="TextBox 3">
            <a:extLst>
              <a:ext uri="{FF2B5EF4-FFF2-40B4-BE49-F238E27FC236}">
                <a16:creationId xmlns:a16="http://schemas.microsoft.com/office/drawing/2014/main" id="{388A57CD-3F7F-4571-B123-800A584948C9}"/>
              </a:ext>
              <a:ext uri="{C183D7F6-B498-43B3-948B-1728B52AA6E4}">
                <adec:decorative xmlns:adec="http://schemas.microsoft.com/office/drawing/2017/decorative" val="1"/>
              </a:ext>
            </a:extLst>
          </p:cNvPr>
          <p:cNvSpPr txBox="1"/>
          <p:nvPr userDrawn="1"/>
        </p:nvSpPr>
        <p:spPr>
          <a:xfrm>
            <a:off x="582042" y="5883631"/>
            <a:ext cx="1661651" cy="246221"/>
          </a:xfrm>
          <a:prstGeom prst="rect">
            <a:avLst/>
          </a:prstGeom>
          <a:noFill/>
        </p:spPr>
        <p:txBody>
          <a:bodyPr wrap="square" lIns="0" tIns="0" rIns="0" bIns="0" rtlCol="0">
            <a:spAutoFit/>
          </a:bodyPr>
          <a:lstStyle/>
          <a:p>
            <a:pPr algn="l"/>
            <a:r>
              <a:rPr lang="en-US" sz="1600">
                <a:solidFill>
                  <a:schemeClr val="tx1"/>
                </a:solidFill>
              </a:rPr>
              <a:t>CDS | Academy</a:t>
            </a:r>
          </a:p>
        </p:txBody>
      </p:sp>
    </p:spTree>
    <p:custDataLst>
      <p:tags r:id="rId1"/>
    </p:custDataLst>
    <p:extLst>
      <p:ext uri="{BB962C8B-B14F-4D97-AF65-F5344CB8AC3E}">
        <p14:creationId xmlns:p14="http://schemas.microsoft.com/office/powerpoint/2010/main" val="25359415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_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90429987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_Closing logo slide">
    <p:bg>
      <p:bgRef idx="1001">
        <a:schemeClr val="bg2"/>
      </p:bgRef>
    </p:bg>
    <p:spTree>
      <p:nvGrpSpPr>
        <p:cNvPr id="1" name=""/>
        <p:cNvGrpSpPr/>
        <p:nvPr/>
      </p:nvGrpSpPr>
      <p:grpSpPr>
        <a:xfrm>
          <a:off x="0" y="0"/>
          <a:ext cx="0" cy="0"/>
          <a:chOff x="0" y="0"/>
          <a:chExt cx="0" cy="0"/>
        </a:xfrm>
      </p:grpSpPr>
      <p:pic>
        <p:nvPicPr>
          <p:cNvPr id="5" name="MS logo white - EMF">
            <a:extLst>
              <a:ext uri="{FF2B5EF4-FFF2-40B4-BE49-F238E27FC236}">
                <a16:creationId xmlns:a16="http://schemas.microsoft.com/office/drawing/2014/main" id="{70D3778F-A717-44C8-9013-FF206B15DD6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custDataLst>
      <p:tags r:id="rId1"/>
    </p:custDataLst>
    <p:extLst>
      <p:ext uri="{BB962C8B-B14F-4D97-AF65-F5344CB8AC3E}">
        <p14:creationId xmlns:p14="http://schemas.microsoft.com/office/powerpoint/2010/main" val="18888511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custDataLst>
      <p:tags r:id="rId1"/>
    </p:custDataLst>
    <p:extLst>
      <p:ext uri="{BB962C8B-B14F-4D97-AF65-F5344CB8AC3E}">
        <p14:creationId xmlns:p14="http://schemas.microsoft.com/office/powerpoint/2010/main" val="341184683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12192001" cy="6858001"/>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1A0A0744-85F1-0F43-8CD0-F540C13B0A7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3572737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F585E-F564-451A-9FA2-04404FA4E9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E92B6D-720D-43E5-9E7B-8A02EA8810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1B42E1-96C9-4FC5-BE67-49DABABABE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0346BC-2580-44BA-A8BB-5EF24297959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1B243E-13D1-461E-9449-42BAFCBE9B7D}"/>
              </a:ext>
            </a:extLst>
          </p:cNvPr>
          <p:cNvSpPr>
            <a:spLocks noGrp="1"/>
          </p:cNvSpPr>
          <p:nvPr>
            <p:ph type="ftr" sz="quarter" idx="11"/>
          </p:nvPr>
        </p:nvSpPr>
        <p:spPr/>
        <p:txBody>
          <a:bodyPr/>
          <a:lstStyle/>
          <a:p>
            <a:r>
              <a:rPr lang="en-US"/>
              <a:t>Microsoft Confidential - Shared Under NDA Subject to Change</a:t>
            </a:r>
          </a:p>
        </p:txBody>
      </p:sp>
      <p:sp>
        <p:nvSpPr>
          <p:cNvPr id="7" name="Slide Number Placeholder 6">
            <a:extLst>
              <a:ext uri="{FF2B5EF4-FFF2-40B4-BE49-F238E27FC236}">
                <a16:creationId xmlns:a16="http://schemas.microsoft.com/office/drawing/2014/main" id="{498DF955-75BC-4656-BB78-F59851B604FA}"/>
              </a:ext>
            </a:extLst>
          </p:cNvPr>
          <p:cNvSpPr>
            <a:spLocks noGrp="1"/>
          </p:cNvSpPr>
          <p:nvPr>
            <p:ph type="sldNum" sz="quarter" idx="12"/>
          </p:nvPr>
        </p:nvSpPr>
        <p:spPr/>
        <p:txBody>
          <a:bodyPr/>
          <a:lstStyle/>
          <a:p>
            <a:fld id="{A1724201-5851-4F3F-BEB3-84487FE188E6}" type="slidenum">
              <a:rPr lang="en-US" smtClean="0"/>
              <a:t>‹#›</a:t>
            </a:fld>
            <a:endParaRPr lang="en-US"/>
          </a:p>
        </p:txBody>
      </p:sp>
    </p:spTree>
    <p:extLst>
      <p:ext uri="{BB962C8B-B14F-4D97-AF65-F5344CB8AC3E}">
        <p14:creationId xmlns:p14="http://schemas.microsoft.com/office/powerpoint/2010/main" val="120941834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cSld name="2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D88AE31-A03F-42A1-84F4-F49E729DDED9}"/>
              </a:ext>
            </a:extLst>
          </p:cNvPr>
          <p:cNvSpPr>
            <a:spLocks noGrp="1"/>
          </p:cNvSpPr>
          <p:nvPr>
            <p:ph type="ftr" sz="quarter" idx="10"/>
          </p:nvPr>
        </p:nvSpPr>
        <p:spPr>
          <a:xfrm>
            <a:off x="1130090" y="6516719"/>
            <a:ext cx="3200881" cy="364224"/>
          </a:xfrm>
          <a:prstGeom prst="rect">
            <a:avLst/>
          </a:prstGeom>
        </p:spPr>
        <p:txBody>
          <a:bodyPr/>
          <a:lstStyle>
            <a:lvl1pPr algn="l">
              <a:defRPr/>
            </a:lvl1pPr>
          </a:lstStyle>
          <a:p>
            <a:r>
              <a:rPr lang="en-US"/>
              <a:t>Microsoft Confidential - Shared Under NDA Subject to Change</a:t>
            </a:r>
          </a:p>
        </p:txBody>
      </p:sp>
      <p:sp>
        <p:nvSpPr>
          <p:cNvPr id="6" name="Slide Number Placeholder 5">
            <a:extLst>
              <a:ext uri="{FF2B5EF4-FFF2-40B4-BE49-F238E27FC236}">
                <a16:creationId xmlns:a16="http://schemas.microsoft.com/office/drawing/2014/main" id="{E6A9F008-B248-4897-BF54-29C06D1C5FF3}"/>
              </a:ext>
            </a:extLst>
          </p:cNvPr>
          <p:cNvSpPr>
            <a:spLocks noGrp="1"/>
          </p:cNvSpPr>
          <p:nvPr>
            <p:ph type="sldNum" sz="quarter" idx="11"/>
          </p:nvPr>
        </p:nvSpPr>
        <p:spPr/>
        <p:txBody>
          <a:bodyPr/>
          <a:lstStyle/>
          <a:p>
            <a:fld id="{D0D19490-9E1B-4BF0-AA38-30C506801B1E}" type="slidenum">
              <a:rPr lang="en-US" smtClean="0"/>
              <a:pPr/>
              <a:t>‹#›</a:t>
            </a:fld>
            <a:endParaRPr lang="en-US"/>
          </a:p>
        </p:txBody>
      </p:sp>
    </p:spTree>
    <p:extLst>
      <p:ext uri="{BB962C8B-B14F-4D97-AF65-F5344CB8AC3E}">
        <p14:creationId xmlns:p14="http://schemas.microsoft.com/office/powerpoint/2010/main" val="347818638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Slide - Dark Blu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spcBef>
                <a:spcPts val="0"/>
              </a:spcBef>
              <a:defRPr sz="5294" spc="-98" baseline="0">
                <a:solidFill>
                  <a:schemeClr val="tx1"/>
                </a:solidFill>
              </a:defRPr>
            </a:lvl1pPr>
          </a:lstStyle>
          <a:p>
            <a:r>
              <a:rPr lang="en-US"/>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solidFill>
                  <a:schemeClr val="tx1"/>
                </a:solidFill>
                <a:latin typeface="+mn-lt"/>
              </a:defRPr>
            </a:lvl1pPr>
          </a:lstStyle>
          <a:p>
            <a:pPr lvl="0"/>
            <a:r>
              <a:rPr lang="en-US"/>
              <a:t>Speaker and/or Date</a:t>
            </a:r>
          </a:p>
        </p:txBody>
      </p:sp>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
        <p:nvSpPr>
          <p:cNvPr id="7" name="Date Placeholder 5"/>
          <p:cNvSpPr>
            <a:spLocks noGrp="1"/>
          </p:cNvSpPr>
          <p:nvPr>
            <p:ph type="dt" sz="half" idx="13"/>
          </p:nvPr>
        </p:nvSpPr>
        <p:spPr>
          <a:xfrm>
            <a:off x="385108" y="6533846"/>
            <a:ext cx="2742188" cy="150885"/>
          </a:xfrm>
          <a:prstGeom prst="rect">
            <a:avLst/>
          </a:prstGeom>
        </p:spPr>
        <p:txBody>
          <a:bodyPr/>
          <a:lstStyle/>
          <a:p>
            <a:endParaRPr lang="en-US"/>
          </a:p>
        </p:txBody>
      </p:sp>
      <p:sp>
        <p:nvSpPr>
          <p:cNvPr id="8" name="Footer Placeholder 2">
            <a:extLst>
              <a:ext uri="{FF2B5EF4-FFF2-40B4-BE49-F238E27FC236}">
                <a16:creationId xmlns:a16="http://schemas.microsoft.com/office/drawing/2014/main" id="{C46967CB-C789-46F6-8271-C7E5AF236980}"/>
              </a:ext>
            </a:extLst>
          </p:cNvPr>
          <p:cNvSpPr>
            <a:spLocks noGrp="1"/>
          </p:cNvSpPr>
          <p:nvPr>
            <p:ph type="ftr" sz="quarter" idx="3"/>
          </p:nvPr>
        </p:nvSpPr>
        <p:spPr>
          <a:xfrm>
            <a:off x="5498836" y="6533846"/>
            <a:ext cx="1194334" cy="150884"/>
          </a:xfrm>
          <a:prstGeom prst="rect">
            <a:avLst/>
          </a:prstGeom>
        </p:spPr>
        <p:txBody>
          <a:bodyPr vert="horz" wrap="none" lIns="0" tIns="0" rIns="0" bIns="0" rtlCol="0" anchor="ctr">
            <a:spAutoFit/>
          </a:bodyPr>
          <a:lstStyle>
            <a:lvl1pPr algn="ctr">
              <a:defRPr sz="980">
                <a:solidFill>
                  <a:schemeClr val="tx1"/>
                </a:solidFill>
              </a:defRPr>
            </a:lvl1pPr>
          </a:lstStyle>
          <a:p>
            <a:r>
              <a:rPr lang="en-US"/>
              <a:t>Microsoft Confidential - Shared Under NDA Subject to Change</a:t>
            </a:r>
          </a:p>
        </p:txBody>
      </p:sp>
    </p:spTree>
    <p:extLst>
      <p:ext uri="{BB962C8B-B14F-4D97-AF65-F5344CB8AC3E}">
        <p14:creationId xmlns:p14="http://schemas.microsoft.com/office/powerpoint/2010/main" val="190643118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External Confidential Informato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9AE4DE4-330C-4478-849B-962750F17F9B}"/>
              </a:ext>
            </a:extLst>
          </p:cNvPr>
          <p:cNvSpPr>
            <a:spLocks noGrp="1"/>
          </p:cNvSpPr>
          <p:nvPr>
            <p:ph type="ftr" sz="quarter" idx="10"/>
          </p:nvPr>
        </p:nvSpPr>
        <p:spPr>
          <a:xfrm>
            <a:off x="5498836" y="6533846"/>
            <a:ext cx="1194334" cy="150884"/>
          </a:xfrm>
          <a:prstGeom prst="rect">
            <a:avLst/>
          </a:prstGeom>
        </p:spPr>
        <p:txBody>
          <a:bodyPr/>
          <a:lstStyle/>
          <a:p>
            <a:r>
              <a:rPr lang="en-US"/>
              <a:t>Microsoft Confidential - Shared Under NDA Subject to Change</a:t>
            </a:r>
          </a:p>
        </p:txBody>
      </p:sp>
      <p:sp>
        <p:nvSpPr>
          <p:cNvPr id="5" name="Date Placeholder 4">
            <a:extLst>
              <a:ext uri="{FF2B5EF4-FFF2-40B4-BE49-F238E27FC236}">
                <a16:creationId xmlns:a16="http://schemas.microsoft.com/office/drawing/2014/main" id="{B228CB55-ED06-4FDE-AF33-89878B44049D}"/>
              </a:ext>
            </a:extLst>
          </p:cNvPr>
          <p:cNvSpPr>
            <a:spLocks noGrp="1"/>
          </p:cNvSpPr>
          <p:nvPr>
            <p:ph type="dt" sz="half" idx="12"/>
          </p:nvPr>
        </p:nvSpPr>
        <p:spPr>
          <a:xfrm>
            <a:off x="385108" y="6533846"/>
            <a:ext cx="2742188" cy="150885"/>
          </a:xfrm>
          <a:prstGeom prst="rect">
            <a:avLst/>
          </a:prstGeom>
        </p:spPr>
        <p:txBody>
          <a:bodyPr/>
          <a:lstStyle/>
          <a:p>
            <a:endParaRPr lang="en-US"/>
          </a:p>
        </p:txBody>
      </p:sp>
      <p:sp>
        <p:nvSpPr>
          <p:cNvPr id="6" name="TextBox 5">
            <a:extLst>
              <a:ext uri="{FF2B5EF4-FFF2-40B4-BE49-F238E27FC236}">
                <a16:creationId xmlns:a16="http://schemas.microsoft.com/office/drawing/2014/main" id="{0D5BCB21-1A96-467A-B3FD-35381B1FAE95}"/>
              </a:ext>
            </a:extLst>
          </p:cNvPr>
          <p:cNvSpPr txBox="1"/>
          <p:nvPr userDrawn="1"/>
        </p:nvSpPr>
        <p:spPr>
          <a:xfrm>
            <a:off x="5923963" y="1177827"/>
            <a:ext cx="5267556" cy="4073884"/>
          </a:xfrm>
          <a:prstGeom prst="rect">
            <a:avLst/>
          </a:prstGeom>
          <a:noFill/>
        </p:spPr>
        <p:txBody>
          <a:bodyPr wrap="square" lIns="0" tIns="0" rIns="0" bIns="0" rtlCol="0">
            <a:spAutoFit/>
          </a:bodyPr>
          <a:lstStyle/>
          <a:p>
            <a:pPr>
              <a:lnSpc>
                <a:spcPct val="90000"/>
              </a:lnSpc>
              <a:spcBef>
                <a:spcPts val="0"/>
              </a:spcBef>
            </a:pPr>
            <a:r>
              <a:rPr lang="en-US" sz="1961" spc="-74">
                <a:ln w="3175">
                  <a:noFill/>
                </a:ln>
                <a:solidFill>
                  <a:schemeClr val="accent6">
                    <a:lumMod val="25000"/>
                  </a:schemeClr>
                </a:solidFill>
                <a:latin typeface="+mj-lt"/>
                <a:cs typeface="Segoe UI Light"/>
              </a:rPr>
              <a:t>The information in this presentation is Microsoft Confidential Information. Therefore, we remind you that you may not share this information with anyone outside your organization and only with those inside your organization who have a legitimate need to know.</a:t>
            </a:r>
          </a:p>
          <a:p>
            <a:pPr>
              <a:lnSpc>
                <a:spcPct val="90000"/>
              </a:lnSpc>
              <a:spcBef>
                <a:spcPts val="0"/>
              </a:spcBef>
            </a:pPr>
            <a:r>
              <a:rPr lang="en-US" sz="1961" spc="-74">
                <a:ln w="3175">
                  <a:noFill/>
                </a:ln>
                <a:solidFill>
                  <a:schemeClr val="accent6">
                    <a:lumMod val="25000"/>
                  </a:schemeClr>
                </a:solidFill>
                <a:latin typeface="+mj-lt"/>
                <a:cs typeface="Segoe UI Light"/>
              </a:rPr>
              <a:t> </a:t>
            </a:r>
          </a:p>
          <a:p>
            <a:pPr>
              <a:lnSpc>
                <a:spcPct val="90000"/>
              </a:lnSpc>
              <a:spcBef>
                <a:spcPts val="0"/>
              </a:spcBef>
            </a:pPr>
            <a:r>
              <a:rPr lang="en-US" sz="1961" spc="-74">
                <a:ln w="3175">
                  <a:noFill/>
                </a:ln>
                <a:solidFill>
                  <a:schemeClr val="accent6">
                    <a:lumMod val="25000"/>
                  </a:schemeClr>
                </a:solidFill>
                <a:latin typeface="+mj-lt"/>
                <a:cs typeface="Segoe UI Light"/>
              </a:rPr>
              <a:t>This information is subject to change and should not be interpreted as an offer or commitment on the part of Microsoft. </a:t>
            </a:r>
          </a:p>
          <a:p>
            <a:pPr>
              <a:lnSpc>
                <a:spcPct val="90000"/>
              </a:lnSpc>
              <a:spcBef>
                <a:spcPts val="0"/>
              </a:spcBef>
            </a:pPr>
            <a:endParaRPr lang="en-US" sz="1961" spc="-74">
              <a:ln w="3175">
                <a:noFill/>
              </a:ln>
              <a:solidFill>
                <a:schemeClr val="accent6">
                  <a:lumMod val="25000"/>
                </a:schemeClr>
              </a:solidFill>
              <a:latin typeface="+mj-lt"/>
              <a:cs typeface="Segoe UI Light"/>
            </a:endParaRPr>
          </a:p>
          <a:p>
            <a:pPr>
              <a:lnSpc>
                <a:spcPct val="90000"/>
              </a:lnSpc>
              <a:spcBef>
                <a:spcPts val="0"/>
              </a:spcBef>
            </a:pPr>
            <a:r>
              <a:rPr lang="en-US" sz="1961" spc="-74">
                <a:ln w="3175">
                  <a:noFill/>
                </a:ln>
                <a:solidFill>
                  <a:schemeClr val="accent6">
                    <a:lumMod val="25000"/>
                  </a:schemeClr>
                </a:solidFill>
                <a:latin typeface="+mj-lt"/>
                <a:cs typeface="Segoe UI Light"/>
              </a:rPr>
              <a:t>Please no blogs, tweets, posts, or photos during the presentation as it can lead to loss of information and can easily be taken out of context.</a:t>
            </a:r>
          </a:p>
          <a:p>
            <a:pPr>
              <a:lnSpc>
                <a:spcPct val="90000"/>
              </a:lnSpc>
              <a:spcBef>
                <a:spcPts val="0"/>
              </a:spcBef>
            </a:pPr>
            <a:endParaRPr lang="en-US" sz="1961" spc="-74">
              <a:ln w="3175">
                <a:noFill/>
              </a:ln>
              <a:solidFill>
                <a:schemeClr val="accent6">
                  <a:lumMod val="25000"/>
                </a:schemeClr>
              </a:solidFill>
              <a:latin typeface="+mj-lt"/>
              <a:cs typeface="Segoe UI Light"/>
            </a:endParaRPr>
          </a:p>
          <a:p>
            <a:pPr>
              <a:lnSpc>
                <a:spcPct val="90000"/>
              </a:lnSpc>
              <a:spcBef>
                <a:spcPts val="0"/>
              </a:spcBef>
            </a:pPr>
            <a:r>
              <a:rPr lang="en-US" sz="1961" spc="-74">
                <a:ln w="3175">
                  <a:noFill/>
                </a:ln>
                <a:solidFill>
                  <a:schemeClr val="accent6">
                    <a:lumMod val="25000"/>
                  </a:schemeClr>
                </a:solidFill>
                <a:latin typeface="+mj-lt"/>
                <a:cs typeface="Segoe UI Light"/>
              </a:rPr>
              <a:t>Thank you.</a:t>
            </a:r>
          </a:p>
        </p:txBody>
      </p:sp>
      <p:sp>
        <p:nvSpPr>
          <p:cNvPr id="7" name="Title 15">
            <a:extLst>
              <a:ext uri="{FF2B5EF4-FFF2-40B4-BE49-F238E27FC236}">
                <a16:creationId xmlns:a16="http://schemas.microsoft.com/office/drawing/2014/main" id="{A05B3E5C-ED14-4512-83B6-0A323619194D}"/>
              </a:ext>
            </a:extLst>
          </p:cNvPr>
          <p:cNvSpPr txBox="1">
            <a:spLocks/>
          </p:cNvSpPr>
          <p:nvPr userDrawn="1"/>
        </p:nvSpPr>
        <p:spPr>
          <a:xfrm>
            <a:off x="689097" y="1177828"/>
            <a:ext cx="4294705" cy="651821"/>
          </a:xfrm>
          <a:prstGeom prst="rect">
            <a:avLst/>
          </a:prstGeom>
        </p:spPr>
        <p:txBody>
          <a:bodyPr vert="horz" wrap="square" lIns="0" tIns="0" rIns="0" bIns="0" rtlCol="0" anchor="t" anchorCtr="0">
            <a:spAutoFit/>
          </a:bodyPr>
          <a:lstStyle>
            <a:lvl1pPr algn="l" defTabSz="1243192" rtl="0" eaLnBrk="1" latinLnBrk="0" hangingPunct="1">
              <a:lnSpc>
                <a:spcPct val="105000"/>
              </a:lnSpc>
              <a:spcBef>
                <a:spcPct val="0"/>
              </a:spcBef>
              <a:buNone/>
              <a:defRPr lang="en-US" sz="3264" kern="1200" spc="0" baseline="0" dirty="0">
                <a:gradFill>
                  <a:gsLst>
                    <a:gs pos="0">
                      <a:srgbClr val="00188F"/>
                    </a:gs>
                    <a:gs pos="100000">
                      <a:srgbClr val="00188F"/>
                    </a:gs>
                  </a:gsLst>
                  <a:lin ang="5400000" scaled="0"/>
                </a:gradFill>
                <a:latin typeface="+mj-lt"/>
                <a:ea typeface="+mj-ea"/>
                <a:cs typeface="+mj-cs"/>
              </a:defRPr>
            </a:lvl1pPr>
          </a:lstStyle>
          <a:p>
            <a:pPr>
              <a:lnSpc>
                <a:spcPct val="90000"/>
              </a:lnSpc>
              <a:defRPr/>
            </a:pPr>
            <a:r>
              <a:rPr lang="en-US" sz="4705" spc="-74">
                <a:ln w="3175">
                  <a:noFill/>
                </a:ln>
                <a:solidFill>
                  <a:schemeClr val="accent1"/>
                </a:solidFill>
                <a:latin typeface="Segoe UI Light"/>
                <a:ea typeface="+mn-ea"/>
                <a:cs typeface="Segoe UI Light"/>
              </a:rPr>
              <a:t>Please Take Note</a:t>
            </a:r>
          </a:p>
        </p:txBody>
      </p:sp>
      <p:grpSp>
        <p:nvGrpSpPr>
          <p:cNvPr id="8" name="Group 7">
            <a:extLst>
              <a:ext uri="{FF2B5EF4-FFF2-40B4-BE49-F238E27FC236}">
                <a16:creationId xmlns:a16="http://schemas.microsoft.com/office/drawing/2014/main" id="{43A5E87D-C3A8-4264-8C7F-BE467845B5EA}"/>
              </a:ext>
            </a:extLst>
          </p:cNvPr>
          <p:cNvGrpSpPr/>
          <p:nvPr userDrawn="1"/>
        </p:nvGrpSpPr>
        <p:grpSpPr>
          <a:xfrm>
            <a:off x="689097" y="4144920"/>
            <a:ext cx="4294705" cy="1307319"/>
            <a:chOff x="283457" y="4482506"/>
            <a:chExt cx="5857992" cy="1738951"/>
          </a:xfrm>
        </p:grpSpPr>
        <p:grpSp>
          <p:nvGrpSpPr>
            <p:cNvPr id="9" name="Group 8">
              <a:extLst>
                <a:ext uri="{FF2B5EF4-FFF2-40B4-BE49-F238E27FC236}">
                  <a16:creationId xmlns:a16="http://schemas.microsoft.com/office/drawing/2014/main" id="{D3FAB322-D2E2-462A-BAEF-29281070D442}"/>
                </a:ext>
              </a:extLst>
            </p:cNvPr>
            <p:cNvGrpSpPr/>
            <p:nvPr/>
          </p:nvGrpSpPr>
          <p:grpSpPr>
            <a:xfrm>
              <a:off x="283457" y="4482506"/>
              <a:ext cx="1757976" cy="1738951"/>
              <a:chOff x="609600" y="1606659"/>
              <a:chExt cx="1756874" cy="1737862"/>
            </a:xfrm>
          </p:grpSpPr>
          <p:grpSp>
            <p:nvGrpSpPr>
              <p:cNvPr id="26" name="Group 25">
                <a:extLst>
                  <a:ext uri="{FF2B5EF4-FFF2-40B4-BE49-F238E27FC236}">
                    <a16:creationId xmlns:a16="http://schemas.microsoft.com/office/drawing/2014/main" id="{A1E03DB6-568E-414A-AB2E-5272F6F62F79}"/>
                  </a:ext>
                </a:extLst>
              </p:cNvPr>
              <p:cNvGrpSpPr/>
              <p:nvPr/>
            </p:nvGrpSpPr>
            <p:grpSpPr>
              <a:xfrm>
                <a:off x="609600" y="1647534"/>
                <a:ext cx="1696987" cy="1696987"/>
                <a:chOff x="5444097" y="1647534"/>
                <a:chExt cx="1696987" cy="1696987"/>
              </a:xfrm>
            </p:grpSpPr>
            <p:sp>
              <p:nvSpPr>
                <p:cNvPr id="31" name="Oval 30">
                  <a:extLst>
                    <a:ext uri="{FF2B5EF4-FFF2-40B4-BE49-F238E27FC236}">
                      <a16:creationId xmlns:a16="http://schemas.microsoft.com/office/drawing/2014/main" id="{6FFBC1EA-5A3E-4643-8686-8CD22D219AC8}"/>
                    </a:ext>
                  </a:extLst>
                </p:cNvPr>
                <p:cNvSpPr/>
                <p:nvPr/>
              </p:nvSpPr>
              <p:spPr>
                <a:xfrm>
                  <a:off x="5444097" y="1647534"/>
                  <a:ext cx="1696987" cy="1696987"/>
                </a:xfrm>
                <a:prstGeom prst="ellipse">
                  <a:avLst/>
                </a:prstGeom>
                <a:solidFill>
                  <a:srgbClr val="FFFFFF">
                    <a:lumMod val="85000"/>
                  </a:srgbClr>
                </a:solidFill>
                <a:ln w="25400" cap="flat" cmpd="sng" algn="ctr">
                  <a:noFill/>
                  <a:prstDash val="solid"/>
                </a:ln>
                <a:effectLst/>
              </p:spPr>
              <p:txBody>
                <a:bodyPr lIns="182803" tIns="121868" rIns="182803" bIns="121868" rtlCol="0" anchor="t" anchorCtr="0"/>
                <a:lstStyle/>
                <a:p>
                  <a:pPr algn="ctr" defTabSz="597276">
                    <a:defRPr/>
                  </a:pPr>
                  <a:endParaRPr lang="en-US" sz="2353" kern="0">
                    <a:solidFill>
                      <a:srgbClr val="505151"/>
                    </a:solidFill>
                  </a:endParaRPr>
                </a:p>
              </p:txBody>
            </p:sp>
            <p:sp>
              <p:nvSpPr>
                <p:cNvPr id="32" name="Oval 31">
                  <a:extLst>
                    <a:ext uri="{FF2B5EF4-FFF2-40B4-BE49-F238E27FC236}">
                      <a16:creationId xmlns:a16="http://schemas.microsoft.com/office/drawing/2014/main" id="{BE26E34B-E5FE-4D85-8BEB-3BC049B3CC64}"/>
                    </a:ext>
                  </a:extLst>
                </p:cNvPr>
                <p:cNvSpPr/>
                <p:nvPr/>
              </p:nvSpPr>
              <p:spPr>
                <a:xfrm>
                  <a:off x="5655105" y="1858542"/>
                  <a:ext cx="1274971" cy="1274971"/>
                </a:xfrm>
                <a:prstGeom prst="ellipse">
                  <a:avLst/>
                </a:prstGeom>
                <a:solidFill>
                  <a:srgbClr val="FFFFFF"/>
                </a:solidFill>
                <a:ln w="25400" cap="flat" cmpd="sng" algn="ctr">
                  <a:noFill/>
                  <a:prstDash val="solid"/>
                </a:ln>
                <a:effectLst/>
              </p:spPr>
              <p:txBody>
                <a:bodyPr lIns="182803" tIns="121868" rIns="182803" bIns="121868" rtlCol="0" anchor="t" anchorCtr="0"/>
                <a:lstStyle/>
                <a:p>
                  <a:pPr algn="ctr" defTabSz="597276">
                    <a:defRPr/>
                  </a:pPr>
                  <a:endParaRPr lang="en-US" sz="2353" kern="0">
                    <a:solidFill>
                      <a:srgbClr val="505151"/>
                    </a:solidFill>
                  </a:endParaRPr>
                </a:p>
              </p:txBody>
            </p:sp>
          </p:grpSp>
          <p:sp>
            <p:nvSpPr>
              <p:cNvPr id="27" name="Freeform 38">
                <a:extLst>
                  <a:ext uri="{FF2B5EF4-FFF2-40B4-BE49-F238E27FC236}">
                    <a16:creationId xmlns:a16="http://schemas.microsoft.com/office/drawing/2014/main" id="{B24F0ABD-0F60-44B3-AC6E-13437D6BBC43}"/>
                  </a:ext>
                </a:extLst>
              </p:cNvPr>
              <p:cNvSpPr>
                <a:spLocks noChangeAspect="1"/>
              </p:cNvSpPr>
              <p:nvPr/>
            </p:nvSpPr>
            <p:spPr bwMode="auto">
              <a:xfrm>
                <a:off x="1062322" y="2197100"/>
                <a:ext cx="791542" cy="597854"/>
              </a:xfrm>
              <a:custGeom>
                <a:avLst/>
                <a:gdLst>
                  <a:gd name="T0" fmla="*/ 544 w 1126"/>
                  <a:gd name="T1" fmla="*/ 300 h 849"/>
                  <a:gd name="T2" fmla="*/ 674 w 1126"/>
                  <a:gd name="T3" fmla="*/ 61 h 849"/>
                  <a:gd name="T4" fmla="*/ 710 w 1126"/>
                  <a:gd name="T5" fmla="*/ 53 h 849"/>
                  <a:gd name="T6" fmla="*/ 744 w 1126"/>
                  <a:gd name="T7" fmla="*/ 29 h 849"/>
                  <a:gd name="T8" fmla="*/ 759 w 1126"/>
                  <a:gd name="T9" fmla="*/ 50 h 849"/>
                  <a:gd name="T10" fmla="*/ 748 w 1126"/>
                  <a:gd name="T11" fmla="*/ 88 h 849"/>
                  <a:gd name="T12" fmla="*/ 985 w 1126"/>
                  <a:gd name="T13" fmla="*/ 288 h 849"/>
                  <a:gd name="T14" fmla="*/ 1003 w 1126"/>
                  <a:gd name="T15" fmla="*/ 308 h 849"/>
                  <a:gd name="T16" fmla="*/ 1121 w 1126"/>
                  <a:gd name="T17" fmla="*/ 303 h 849"/>
                  <a:gd name="T18" fmla="*/ 1023 w 1126"/>
                  <a:gd name="T19" fmla="*/ 361 h 849"/>
                  <a:gd name="T20" fmla="*/ 1022 w 1126"/>
                  <a:gd name="T21" fmla="*/ 370 h 849"/>
                  <a:gd name="T22" fmla="*/ 1126 w 1126"/>
                  <a:gd name="T23" fmla="*/ 377 h 849"/>
                  <a:gd name="T24" fmla="*/ 994 w 1126"/>
                  <a:gd name="T25" fmla="*/ 429 h 849"/>
                  <a:gd name="T26" fmla="*/ 773 w 1126"/>
                  <a:gd name="T27" fmla="*/ 711 h 849"/>
                  <a:gd name="T28" fmla="*/ 0 w 1126"/>
                  <a:gd name="T29" fmla="*/ 579 h 849"/>
                  <a:gd name="T30" fmla="*/ 416 w 1126"/>
                  <a:gd name="T31" fmla="*/ 563 h 849"/>
                  <a:gd name="T32" fmla="*/ 377 w 1126"/>
                  <a:gd name="T33" fmla="*/ 466 h 849"/>
                  <a:gd name="T34" fmla="*/ 251 w 1126"/>
                  <a:gd name="T35" fmla="*/ 410 h 849"/>
                  <a:gd name="T36" fmla="*/ 256 w 1126"/>
                  <a:gd name="T37" fmla="*/ 384 h 849"/>
                  <a:gd name="T38" fmla="*/ 316 w 1126"/>
                  <a:gd name="T39" fmla="*/ 366 h 849"/>
                  <a:gd name="T40" fmla="*/ 198 w 1126"/>
                  <a:gd name="T41" fmla="*/ 268 h 849"/>
                  <a:gd name="T42" fmla="*/ 208 w 1126"/>
                  <a:gd name="T43" fmla="*/ 249 h 849"/>
                  <a:gd name="T44" fmla="*/ 259 w 1126"/>
                  <a:gd name="T45" fmla="*/ 243 h 849"/>
                  <a:gd name="T46" fmla="*/ 170 w 1126"/>
                  <a:gd name="T47" fmla="*/ 132 h 849"/>
                  <a:gd name="T48" fmla="*/ 200 w 1126"/>
                  <a:gd name="T49" fmla="*/ 113 h 849"/>
                  <a:gd name="T50" fmla="*/ 544 w 1126"/>
                  <a:gd name="T51" fmla="*/ 300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849">
                    <a:moveTo>
                      <a:pt x="544" y="300"/>
                    </a:moveTo>
                    <a:cubicBezTo>
                      <a:pt x="580" y="187"/>
                      <a:pt x="624" y="114"/>
                      <a:pt x="674" y="61"/>
                    </a:cubicBezTo>
                    <a:cubicBezTo>
                      <a:pt x="712" y="22"/>
                      <a:pt x="732" y="9"/>
                      <a:pt x="710" y="53"/>
                    </a:cubicBezTo>
                    <a:cubicBezTo>
                      <a:pt x="719" y="45"/>
                      <a:pt x="733" y="34"/>
                      <a:pt x="744" y="29"/>
                    </a:cubicBezTo>
                    <a:cubicBezTo>
                      <a:pt x="806" y="0"/>
                      <a:pt x="801" y="24"/>
                      <a:pt x="759" y="50"/>
                    </a:cubicBezTo>
                    <a:cubicBezTo>
                      <a:pt x="874" y="9"/>
                      <a:pt x="870" y="61"/>
                      <a:pt x="748" y="88"/>
                    </a:cubicBezTo>
                    <a:cubicBezTo>
                      <a:pt x="848" y="90"/>
                      <a:pt x="954" y="153"/>
                      <a:pt x="985" y="288"/>
                    </a:cubicBezTo>
                    <a:cubicBezTo>
                      <a:pt x="989" y="307"/>
                      <a:pt x="984" y="305"/>
                      <a:pt x="1003" y="308"/>
                    </a:cubicBezTo>
                    <a:cubicBezTo>
                      <a:pt x="1044" y="316"/>
                      <a:pt x="1083" y="315"/>
                      <a:pt x="1121" y="303"/>
                    </a:cubicBezTo>
                    <a:cubicBezTo>
                      <a:pt x="1117" y="331"/>
                      <a:pt x="1080" y="349"/>
                      <a:pt x="1023" y="361"/>
                    </a:cubicBezTo>
                    <a:cubicBezTo>
                      <a:pt x="1001" y="366"/>
                      <a:pt x="997" y="364"/>
                      <a:pt x="1022" y="370"/>
                    </a:cubicBezTo>
                    <a:cubicBezTo>
                      <a:pt x="1054" y="377"/>
                      <a:pt x="1089" y="379"/>
                      <a:pt x="1126" y="377"/>
                    </a:cubicBezTo>
                    <a:cubicBezTo>
                      <a:pt x="1097" y="411"/>
                      <a:pt x="1051" y="428"/>
                      <a:pt x="994" y="429"/>
                    </a:cubicBezTo>
                    <a:cubicBezTo>
                      <a:pt x="958" y="559"/>
                      <a:pt x="877" y="653"/>
                      <a:pt x="773" y="711"/>
                    </a:cubicBezTo>
                    <a:cubicBezTo>
                      <a:pt x="530" y="849"/>
                      <a:pt x="177" y="829"/>
                      <a:pt x="0" y="579"/>
                    </a:cubicBezTo>
                    <a:cubicBezTo>
                      <a:pt x="116" y="670"/>
                      <a:pt x="288" y="690"/>
                      <a:pt x="416" y="563"/>
                    </a:cubicBezTo>
                    <a:cubicBezTo>
                      <a:pt x="332" y="563"/>
                      <a:pt x="311" y="500"/>
                      <a:pt x="377" y="466"/>
                    </a:cubicBezTo>
                    <a:cubicBezTo>
                      <a:pt x="314" y="465"/>
                      <a:pt x="274" y="446"/>
                      <a:pt x="251" y="410"/>
                    </a:cubicBezTo>
                    <a:cubicBezTo>
                      <a:pt x="242" y="396"/>
                      <a:pt x="242" y="395"/>
                      <a:pt x="256" y="384"/>
                    </a:cubicBezTo>
                    <a:cubicBezTo>
                      <a:pt x="272" y="373"/>
                      <a:pt x="294" y="368"/>
                      <a:pt x="316" y="366"/>
                    </a:cubicBezTo>
                    <a:cubicBezTo>
                      <a:pt x="251" y="347"/>
                      <a:pt x="212" y="313"/>
                      <a:pt x="198" y="268"/>
                    </a:cubicBezTo>
                    <a:cubicBezTo>
                      <a:pt x="193" y="252"/>
                      <a:pt x="192" y="253"/>
                      <a:pt x="208" y="249"/>
                    </a:cubicBezTo>
                    <a:cubicBezTo>
                      <a:pt x="223" y="246"/>
                      <a:pt x="242" y="243"/>
                      <a:pt x="259" y="243"/>
                    </a:cubicBezTo>
                    <a:cubicBezTo>
                      <a:pt x="208" y="212"/>
                      <a:pt x="178" y="174"/>
                      <a:pt x="170" y="132"/>
                    </a:cubicBezTo>
                    <a:cubicBezTo>
                      <a:pt x="163" y="92"/>
                      <a:pt x="170" y="102"/>
                      <a:pt x="200" y="113"/>
                    </a:cubicBezTo>
                    <a:cubicBezTo>
                      <a:pt x="333" y="164"/>
                      <a:pt x="465" y="219"/>
                      <a:pt x="544" y="300"/>
                    </a:cubicBezTo>
                    <a:close/>
                  </a:path>
                </a:pathLst>
              </a:custGeom>
              <a:solidFill>
                <a:srgbClr val="F3F3F4">
                  <a:lumMod val="10000"/>
                </a:srgbClr>
              </a:solidFill>
              <a:ln>
                <a:noFill/>
              </a:ln>
            </p:spPr>
            <p:txBody>
              <a:bodyPr vert="horz" wrap="square" lIns="121868" tIns="60933" rIns="121868" bIns="60933" numCol="1" anchor="t" anchorCtr="0" compatLnSpc="1">
                <a:prstTxWarp prst="textNoShape">
                  <a:avLst/>
                </a:prstTxWarp>
              </a:bodyPr>
              <a:lstStyle/>
              <a:p>
                <a:pPr defTabSz="597276">
                  <a:defRPr/>
                </a:pPr>
                <a:endParaRPr lang="en-US" sz="2353" kern="0">
                  <a:solidFill>
                    <a:srgbClr val="979796"/>
                  </a:solidFill>
                </a:endParaRPr>
              </a:p>
            </p:txBody>
          </p:sp>
          <p:grpSp>
            <p:nvGrpSpPr>
              <p:cNvPr id="28" name="Group 27">
                <a:extLst>
                  <a:ext uri="{FF2B5EF4-FFF2-40B4-BE49-F238E27FC236}">
                    <a16:creationId xmlns:a16="http://schemas.microsoft.com/office/drawing/2014/main" id="{8A343A97-0197-43EC-8500-DABEA2E36229}"/>
                  </a:ext>
                </a:extLst>
              </p:cNvPr>
              <p:cNvGrpSpPr/>
              <p:nvPr/>
            </p:nvGrpSpPr>
            <p:grpSpPr>
              <a:xfrm>
                <a:off x="1659218" y="1606659"/>
                <a:ext cx="707256" cy="706514"/>
                <a:chOff x="2557275" y="1514575"/>
                <a:chExt cx="777982" cy="777165"/>
              </a:xfrm>
            </p:grpSpPr>
            <p:sp useBgFill="1">
              <p:nvSpPr>
                <p:cNvPr id="29" name="Freeform 6">
                  <a:extLst>
                    <a:ext uri="{FF2B5EF4-FFF2-40B4-BE49-F238E27FC236}">
                      <a16:creationId xmlns:a16="http://schemas.microsoft.com/office/drawing/2014/main" id="{3D6716DC-0863-4677-8814-CD1192CC3259}"/>
                    </a:ext>
                  </a:extLst>
                </p:cNvPr>
                <p:cNvSpPr>
                  <a:spLocks noChangeAspect="1" noEditPoints="1"/>
                </p:cNvSpPr>
                <p:nvPr/>
              </p:nvSpPr>
              <p:spPr bwMode="auto">
                <a:xfrm>
                  <a:off x="2557275" y="1514575"/>
                  <a:ext cx="777982" cy="777165"/>
                </a:xfrm>
                <a:prstGeom prst="ellipse">
                  <a:avLst/>
                </a:prstGeom>
                <a:ln>
                  <a:noFill/>
                </a:ln>
              </p:spPr>
              <p:txBody>
                <a:bodyPr vert="horz" wrap="square" lIns="121868" tIns="60933" rIns="121868" bIns="60933" numCol="1" anchor="t" anchorCtr="0" compatLnSpc="1">
                  <a:prstTxWarp prst="textNoShape">
                    <a:avLst/>
                  </a:prstTxWarp>
                </a:bodyPr>
                <a:lstStyle/>
                <a:p>
                  <a:pPr defTabSz="597276">
                    <a:defRPr/>
                  </a:pPr>
                  <a:endParaRPr lang="en-US" sz="2353" kern="0">
                    <a:solidFill>
                      <a:srgbClr val="979796"/>
                    </a:solidFill>
                  </a:endParaRPr>
                </a:p>
              </p:txBody>
            </p:sp>
            <p:sp>
              <p:nvSpPr>
                <p:cNvPr id="30" name="Freeform 6">
                  <a:extLst>
                    <a:ext uri="{FF2B5EF4-FFF2-40B4-BE49-F238E27FC236}">
                      <a16:creationId xmlns:a16="http://schemas.microsoft.com/office/drawing/2014/main" id="{AA1BA9EC-DD36-487F-93A7-4D96232C7305}"/>
                    </a:ext>
                  </a:extLst>
                </p:cNvPr>
                <p:cNvSpPr>
                  <a:spLocks noChangeAspect="1" noEditPoints="1"/>
                </p:cNvSpPr>
                <p:nvPr/>
              </p:nvSpPr>
              <p:spPr bwMode="auto">
                <a:xfrm>
                  <a:off x="2624786" y="1582015"/>
                  <a:ext cx="642960" cy="642285"/>
                </a:xfrm>
                <a:custGeom>
                  <a:avLst/>
                  <a:gdLst>
                    <a:gd name="T0" fmla="*/ 202 w 404"/>
                    <a:gd name="T1" fmla="*/ 0 h 404"/>
                    <a:gd name="T2" fmla="*/ 0 w 404"/>
                    <a:gd name="T3" fmla="*/ 202 h 404"/>
                    <a:gd name="T4" fmla="*/ 202 w 404"/>
                    <a:gd name="T5" fmla="*/ 404 h 404"/>
                    <a:gd name="T6" fmla="*/ 404 w 404"/>
                    <a:gd name="T7" fmla="*/ 202 h 404"/>
                    <a:gd name="T8" fmla="*/ 202 w 404"/>
                    <a:gd name="T9" fmla="*/ 0 h 404"/>
                    <a:gd name="T10" fmla="*/ 280 w 404"/>
                    <a:gd name="T11" fmla="*/ 315 h 404"/>
                    <a:gd name="T12" fmla="*/ 202 w 404"/>
                    <a:gd name="T13" fmla="*/ 236 h 404"/>
                    <a:gd name="T14" fmla="*/ 126 w 404"/>
                    <a:gd name="T15" fmla="*/ 311 h 404"/>
                    <a:gd name="T16" fmla="*/ 93 w 404"/>
                    <a:gd name="T17" fmla="*/ 278 h 404"/>
                    <a:gd name="T18" fmla="*/ 169 w 404"/>
                    <a:gd name="T19" fmla="*/ 203 h 404"/>
                    <a:gd name="T20" fmla="*/ 90 w 404"/>
                    <a:gd name="T21" fmla="*/ 124 h 404"/>
                    <a:gd name="T22" fmla="*/ 124 w 404"/>
                    <a:gd name="T23" fmla="*/ 90 h 404"/>
                    <a:gd name="T24" fmla="*/ 203 w 404"/>
                    <a:gd name="T25" fmla="*/ 168 h 404"/>
                    <a:gd name="T26" fmla="*/ 280 w 404"/>
                    <a:gd name="T27" fmla="*/ 91 h 404"/>
                    <a:gd name="T28" fmla="*/ 313 w 404"/>
                    <a:gd name="T29" fmla="*/ 124 h 404"/>
                    <a:gd name="T30" fmla="*/ 236 w 404"/>
                    <a:gd name="T31" fmla="*/ 201 h 404"/>
                    <a:gd name="T32" fmla="*/ 315 w 404"/>
                    <a:gd name="T33" fmla="*/ 280 h 404"/>
                    <a:gd name="T34" fmla="*/ 280 w 404"/>
                    <a:gd name="T35" fmla="*/ 315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4" h="404">
                      <a:moveTo>
                        <a:pt x="202" y="0"/>
                      </a:moveTo>
                      <a:cubicBezTo>
                        <a:pt x="91" y="0"/>
                        <a:pt x="0" y="90"/>
                        <a:pt x="0" y="202"/>
                      </a:cubicBezTo>
                      <a:cubicBezTo>
                        <a:pt x="0" y="313"/>
                        <a:pt x="91" y="404"/>
                        <a:pt x="202" y="404"/>
                      </a:cubicBezTo>
                      <a:cubicBezTo>
                        <a:pt x="314" y="404"/>
                        <a:pt x="404" y="313"/>
                        <a:pt x="404" y="202"/>
                      </a:cubicBezTo>
                      <a:cubicBezTo>
                        <a:pt x="404" y="90"/>
                        <a:pt x="314" y="0"/>
                        <a:pt x="202" y="0"/>
                      </a:cubicBezTo>
                      <a:close/>
                      <a:moveTo>
                        <a:pt x="280" y="315"/>
                      </a:moveTo>
                      <a:cubicBezTo>
                        <a:pt x="202" y="236"/>
                        <a:pt x="202" y="236"/>
                        <a:pt x="202" y="236"/>
                      </a:cubicBezTo>
                      <a:cubicBezTo>
                        <a:pt x="126" y="311"/>
                        <a:pt x="126" y="311"/>
                        <a:pt x="126" y="311"/>
                      </a:cubicBezTo>
                      <a:cubicBezTo>
                        <a:pt x="93" y="278"/>
                        <a:pt x="93" y="278"/>
                        <a:pt x="93" y="278"/>
                      </a:cubicBezTo>
                      <a:cubicBezTo>
                        <a:pt x="169" y="203"/>
                        <a:pt x="169" y="203"/>
                        <a:pt x="169" y="203"/>
                      </a:cubicBezTo>
                      <a:cubicBezTo>
                        <a:pt x="90" y="124"/>
                        <a:pt x="90" y="124"/>
                        <a:pt x="90" y="124"/>
                      </a:cubicBezTo>
                      <a:cubicBezTo>
                        <a:pt x="124" y="90"/>
                        <a:pt x="124" y="90"/>
                        <a:pt x="124" y="90"/>
                      </a:cubicBezTo>
                      <a:cubicBezTo>
                        <a:pt x="203" y="168"/>
                        <a:pt x="203" y="168"/>
                        <a:pt x="203" y="168"/>
                      </a:cubicBezTo>
                      <a:cubicBezTo>
                        <a:pt x="280" y="91"/>
                        <a:pt x="280" y="91"/>
                        <a:pt x="280" y="91"/>
                      </a:cubicBezTo>
                      <a:cubicBezTo>
                        <a:pt x="313" y="124"/>
                        <a:pt x="313" y="124"/>
                        <a:pt x="313" y="124"/>
                      </a:cubicBezTo>
                      <a:cubicBezTo>
                        <a:pt x="236" y="201"/>
                        <a:pt x="236" y="201"/>
                        <a:pt x="236" y="201"/>
                      </a:cubicBezTo>
                      <a:cubicBezTo>
                        <a:pt x="315" y="280"/>
                        <a:pt x="315" y="280"/>
                        <a:pt x="315" y="280"/>
                      </a:cubicBezTo>
                      <a:lnTo>
                        <a:pt x="280" y="315"/>
                      </a:lnTo>
                      <a:close/>
                    </a:path>
                  </a:pathLst>
                </a:custGeom>
                <a:solidFill>
                  <a:srgbClr val="E81122"/>
                </a:solidFill>
                <a:ln>
                  <a:noFill/>
                </a:ln>
              </p:spPr>
              <p:txBody>
                <a:bodyPr vert="horz" wrap="square" lIns="121868" tIns="60933" rIns="121868" bIns="60933" numCol="1" anchor="t" anchorCtr="0" compatLnSpc="1">
                  <a:prstTxWarp prst="textNoShape">
                    <a:avLst/>
                  </a:prstTxWarp>
                </a:bodyPr>
                <a:lstStyle/>
                <a:p>
                  <a:pPr defTabSz="597276">
                    <a:defRPr/>
                  </a:pPr>
                  <a:endParaRPr lang="en-US" sz="2353" kern="0">
                    <a:solidFill>
                      <a:srgbClr val="979796"/>
                    </a:solidFill>
                  </a:endParaRPr>
                </a:p>
              </p:txBody>
            </p:sp>
          </p:grpSp>
        </p:grpSp>
        <p:grpSp>
          <p:nvGrpSpPr>
            <p:cNvPr id="10" name="Group 9">
              <a:extLst>
                <a:ext uri="{FF2B5EF4-FFF2-40B4-BE49-F238E27FC236}">
                  <a16:creationId xmlns:a16="http://schemas.microsoft.com/office/drawing/2014/main" id="{5A351B73-2363-4ED5-9602-A1F338370890}"/>
                </a:ext>
              </a:extLst>
            </p:cNvPr>
            <p:cNvGrpSpPr/>
            <p:nvPr/>
          </p:nvGrpSpPr>
          <p:grpSpPr>
            <a:xfrm>
              <a:off x="2333465" y="4482506"/>
              <a:ext cx="1757976" cy="1738951"/>
              <a:chOff x="2772848" y="1606659"/>
              <a:chExt cx="1756874" cy="1737862"/>
            </a:xfrm>
          </p:grpSpPr>
          <p:grpSp>
            <p:nvGrpSpPr>
              <p:cNvPr id="19" name="Group 18">
                <a:extLst>
                  <a:ext uri="{FF2B5EF4-FFF2-40B4-BE49-F238E27FC236}">
                    <a16:creationId xmlns:a16="http://schemas.microsoft.com/office/drawing/2014/main" id="{6F58CC70-0C9A-4CC7-A915-44CA5243074D}"/>
                  </a:ext>
                </a:extLst>
              </p:cNvPr>
              <p:cNvGrpSpPr/>
              <p:nvPr/>
            </p:nvGrpSpPr>
            <p:grpSpPr>
              <a:xfrm>
                <a:off x="2772848" y="1647534"/>
                <a:ext cx="1696987" cy="1696987"/>
                <a:chOff x="5444097" y="1647534"/>
                <a:chExt cx="1696987" cy="1696987"/>
              </a:xfrm>
            </p:grpSpPr>
            <p:sp>
              <p:nvSpPr>
                <p:cNvPr id="24" name="Oval 23">
                  <a:extLst>
                    <a:ext uri="{FF2B5EF4-FFF2-40B4-BE49-F238E27FC236}">
                      <a16:creationId xmlns:a16="http://schemas.microsoft.com/office/drawing/2014/main" id="{A98B8186-0055-4F78-956D-64066EE454D0}"/>
                    </a:ext>
                  </a:extLst>
                </p:cNvPr>
                <p:cNvSpPr/>
                <p:nvPr/>
              </p:nvSpPr>
              <p:spPr>
                <a:xfrm>
                  <a:off x="5444097" y="1647534"/>
                  <a:ext cx="1696987" cy="1696987"/>
                </a:xfrm>
                <a:prstGeom prst="ellipse">
                  <a:avLst/>
                </a:prstGeom>
                <a:solidFill>
                  <a:srgbClr val="FFFFFF">
                    <a:lumMod val="85000"/>
                  </a:srgbClr>
                </a:solidFill>
                <a:ln w="25400" cap="flat" cmpd="sng" algn="ctr">
                  <a:noFill/>
                  <a:prstDash val="solid"/>
                </a:ln>
                <a:effectLst/>
              </p:spPr>
              <p:txBody>
                <a:bodyPr lIns="182803" tIns="121868" rIns="182803" bIns="121868" rtlCol="0" anchor="t" anchorCtr="0"/>
                <a:lstStyle/>
                <a:p>
                  <a:pPr algn="ctr" defTabSz="597276">
                    <a:defRPr/>
                  </a:pPr>
                  <a:endParaRPr lang="en-US" sz="2353" kern="0">
                    <a:solidFill>
                      <a:srgbClr val="505151"/>
                    </a:solidFill>
                  </a:endParaRPr>
                </a:p>
              </p:txBody>
            </p:sp>
            <p:sp>
              <p:nvSpPr>
                <p:cNvPr id="25" name="Oval 24">
                  <a:extLst>
                    <a:ext uri="{FF2B5EF4-FFF2-40B4-BE49-F238E27FC236}">
                      <a16:creationId xmlns:a16="http://schemas.microsoft.com/office/drawing/2014/main" id="{0662E707-3A87-4467-93A8-2EA44318A5CC}"/>
                    </a:ext>
                  </a:extLst>
                </p:cNvPr>
                <p:cNvSpPr/>
                <p:nvPr/>
              </p:nvSpPr>
              <p:spPr>
                <a:xfrm>
                  <a:off x="5655105" y="1858542"/>
                  <a:ext cx="1274971" cy="1274971"/>
                </a:xfrm>
                <a:prstGeom prst="ellipse">
                  <a:avLst/>
                </a:prstGeom>
                <a:solidFill>
                  <a:srgbClr val="FFFFFF"/>
                </a:solidFill>
                <a:ln w="25400" cap="flat" cmpd="sng" algn="ctr">
                  <a:noFill/>
                  <a:prstDash val="solid"/>
                </a:ln>
                <a:effectLst/>
              </p:spPr>
              <p:txBody>
                <a:bodyPr lIns="182803" tIns="121868" rIns="182803" bIns="121868" rtlCol="0" anchor="t" anchorCtr="0"/>
                <a:lstStyle/>
                <a:p>
                  <a:pPr algn="ctr" defTabSz="597276">
                    <a:defRPr/>
                  </a:pPr>
                  <a:endParaRPr lang="en-US" sz="2353" kern="0">
                    <a:solidFill>
                      <a:srgbClr val="505151"/>
                    </a:solidFill>
                  </a:endParaRPr>
                </a:p>
              </p:txBody>
            </p:sp>
          </p:grpSp>
          <p:sp>
            <p:nvSpPr>
              <p:cNvPr id="20" name="Freeform 519">
                <a:extLst>
                  <a:ext uri="{FF2B5EF4-FFF2-40B4-BE49-F238E27FC236}">
                    <a16:creationId xmlns:a16="http://schemas.microsoft.com/office/drawing/2014/main" id="{264EA76D-9BD5-47D4-9BF6-98876B7ADB16}"/>
                  </a:ext>
                </a:extLst>
              </p:cNvPr>
              <p:cNvSpPr>
                <a:spLocks noChangeAspect="1" noEditPoints="1"/>
              </p:cNvSpPr>
              <p:nvPr/>
            </p:nvSpPr>
            <p:spPr bwMode="auto">
              <a:xfrm>
                <a:off x="3226891" y="2209801"/>
                <a:ext cx="788904" cy="572454"/>
              </a:xfrm>
              <a:custGeom>
                <a:avLst/>
                <a:gdLst>
                  <a:gd name="T0" fmla="*/ 235 w 400"/>
                  <a:gd name="T1" fmla="*/ 72 h 290"/>
                  <a:gd name="T2" fmla="*/ 310 w 400"/>
                  <a:gd name="T3" fmla="*/ 115 h 290"/>
                  <a:gd name="T4" fmla="*/ 400 w 400"/>
                  <a:gd name="T5" fmla="*/ 115 h 290"/>
                  <a:gd name="T6" fmla="*/ 400 w 400"/>
                  <a:gd name="T7" fmla="*/ 67 h 290"/>
                  <a:gd name="T8" fmla="*/ 368 w 400"/>
                  <a:gd name="T9" fmla="*/ 34 h 290"/>
                  <a:gd name="T10" fmla="*/ 33 w 400"/>
                  <a:gd name="T11" fmla="*/ 34 h 290"/>
                  <a:gd name="T12" fmla="*/ 0 w 400"/>
                  <a:gd name="T13" fmla="*/ 67 h 290"/>
                  <a:gd name="T14" fmla="*/ 0 w 400"/>
                  <a:gd name="T15" fmla="*/ 115 h 290"/>
                  <a:gd name="T16" fmla="*/ 161 w 400"/>
                  <a:gd name="T17" fmla="*/ 115 h 290"/>
                  <a:gd name="T18" fmla="*/ 235 w 400"/>
                  <a:gd name="T19" fmla="*/ 72 h 290"/>
                  <a:gd name="T20" fmla="*/ 84 w 400"/>
                  <a:gd name="T21" fmla="*/ 18 h 290"/>
                  <a:gd name="T22" fmla="*/ 54 w 400"/>
                  <a:gd name="T23" fmla="*/ 18 h 290"/>
                  <a:gd name="T24" fmla="*/ 51 w 400"/>
                  <a:gd name="T25" fmla="*/ 29 h 290"/>
                  <a:gd name="T26" fmla="*/ 87 w 400"/>
                  <a:gd name="T27" fmla="*/ 29 h 290"/>
                  <a:gd name="T28" fmla="*/ 84 w 400"/>
                  <a:gd name="T29" fmla="*/ 18 h 290"/>
                  <a:gd name="T30" fmla="*/ 353 w 400"/>
                  <a:gd name="T31" fmla="*/ 12 h 290"/>
                  <a:gd name="T32" fmla="*/ 313 w 400"/>
                  <a:gd name="T33" fmla="*/ 12 h 290"/>
                  <a:gd name="T34" fmla="*/ 306 w 400"/>
                  <a:gd name="T35" fmla="*/ 29 h 290"/>
                  <a:gd name="T36" fmla="*/ 359 w 400"/>
                  <a:gd name="T37" fmla="*/ 29 h 290"/>
                  <a:gd name="T38" fmla="*/ 353 w 400"/>
                  <a:gd name="T39" fmla="*/ 12 h 290"/>
                  <a:gd name="T40" fmla="*/ 217 w 400"/>
                  <a:gd name="T41" fmla="*/ 23 h 290"/>
                  <a:gd name="T42" fmla="*/ 183 w 400"/>
                  <a:gd name="T43" fmla="*/ 23 h 290"/>
                  <a:gd name="T44" fmla="*/ 183 w 400"/>
                  <a:gd name="T45" fmla="*/ 7 h 290"/>
                  <a:gd name="T46" fmla="*/ 217 w 400"/>
                  <a:gd name="T47" fmla="*/ 7 h 290"/>
                  <a:gd name="T48" fmla="*/ 217 w 400"/>
                  <a:gd name="T49" fmla="*/ 23 h 290"/>
                  <a:gd name="T50" fmla="*/ 248 w 400"/>
                  <a:gd name="T51" fmla="*/ 0 h 290"/>
                  <a:gd name="T52" fmla="*/ 152 w 400"/>
                  <a:gd name="T53" fmla="*/ 0 h 290"/>
                  <a:gd name="T54" fmla="*/ 132 w 400"/>
                  <a:gd name="T55" fmla="*/ 29 h 290"/>
                  <a:gd name="T56" fmla="*/ 266 w 400"/>
                  <a:gd name="T57" fmla="*/ 29 h 290"/>
                  <a:gd name="T58" fmla="*/ 248 w 400"/>
                  <a:gd name="T59" fmla="*/ 0 h 290"/>
                  <a:gd name="T60" fmla="*/ 315 w 400"/>
                  <a:gd name="T61" fmla="*/ 124 h 290"/>
                  <a:gd name="T62" fmla="*/ 323 w 400"/>
                  <a:gd name="T63" fmla="*/ 160 h 290"/>
                  <a:gd name="T64" fmla="*/ 235 w 400"/>
                  <a:gd name="T65" fmla="*/ 248 h 290"/>
                  <a:gd name="T66" fmla="*/ 148 w 400"/>
                  <a:gd name="T67" fmla="*/ 160 h 290"/>
                  <a:gd name="T68" fmla="*/ 156 w 400"/>
                  <a:gd name="T69" fmla="*/ 124 h 290"/>
                  <a:gd name="T70" fmla="*/ 0 w 400"/>
                  <a:gd name="T71" fmla="*/ 124 h 290"/>
                  <a:gd name="T72" fmla="*/ 0 w 400"/>
                  <a:gd name="T73" fmla="*/ 257 h 290"/>
                  <a:gd name="T74" fmla="*/ 33 w 400"/>
                  <a:gd name="T75" fmla="*/ 290 h 290"/>
                  <a:gd name="T76" fmla="*/ 368 w 400"/>
                  <a:gd name="T77" fmla="*/ 290 h 290"/>
                  <a:gd name="T78" fmla="*/ 400 w 400"/>
                  <a:gd name="T79" fmla="*/ 257 h 290"/>
                  <a:gd name="T80" fmla="*/ 400 w 400"/>
                  <a:gd name="T81" fmla="*/ 124 h 290"/>
                  <a:gd name="T82" fmla="*/ 315 w 400"/>
                  <a:gd name="T83" fmla="*/ 124 h 290"/>
                  <a:gd name="T84" fmla="*/ 283 w 400"/>
                  <a:gd name="T85" fmla="*/ 131 h 290"/>
                  <a:gd name="T86" fmla="*/ 278 w 400"/>
                  <a:gd name="T87" fmla="*/ 124 h 290"/>
                  <a:gd name="T88" fmla="*/ 235 w 400"/>
                  <a:gd name="T89" fmla="*/ 104 h 290"/>
                  <a:gd name="T90" fmla="*/ 193 w 400"/>
                  <a:gd name="T91" fmla="*/ 124 h 290"/>
                  <a:gd name="T92" fmla="*/ 188 w 400"/>
                  <a:gd name="T93" fmla="*/ 131 h 290"/>
                  <a:gd name="T94" fmla="*/ 180 w 400"/>
                  <a:gd name="T95" fmla="*/ 160 h 290"/>
                  <a:gd name="T96" fmla="*/ 235 w 400"/>
                  <a:gd name="T97" fmla="*/ 217 h 290"/>
                  <a:gd name="T98" fmla="*/ 291 w 400"/>
                  <a:gd name="T99" fmla="*/ 160 h 290"/>
                  <a:gd name="T100" fmla="*/ 283 w 400"/>
                  <a:gd name="T101" fmla="*/ 13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0" h="290">
                    <a:moveTo>
                      <a:pt x="235" y="72"/>
                    </a:moveTo>
                    <a:cubicBezTo>
                      <a:pt x="267" y="72"/>
                      <a:pt x="295" y="89"/>
                      <a:pt x="310" y="115"/>
                    </a:cubicBezTo>
                    <a:cubicBezTo>
                      <a:pt x="400" y="115"/>
                      <a:pt x="400" y="115"/>
                      <a:pt x="400" y="115"/>
                    </a:cubicBezTo>
                    <a:cubicBezTo>
                      <a:pt x="400" y="67"/>
                      <a:pt x="400" y="67"/>
                      <a:pt x="400" y="67"/>
                    </a:cubicBezTo>
                    <a:cubicBezTo>
                      <a:pt x="400" y="48"/>
                      <a:pt x="386" y="34"/>
                      <a:pt x="368" y="34"/>
                    </a:cubicBezTo>
                    <a:cubicBezTo>
                      <a:pt x="33" y="34"/>
                      <a:pt x="33" y="34"/>
                      <a:pt x="33" y="34"/>
                    </a:cubicBezTo>
                    <a:cubicBezTo>
                      <a:pt x="15" y="34"/>
                      <a:pt x="0" y="48"/>
                      <a:pt x="0" y="67"/>
                    </a:cubicBezTo>
                    <a:cubicBezTo>
                      <a:pt x="0" y="115"/>
                      <a:pt x="0" y="115"/>
                      <a:pt x="0" y="115"/>
                    </a:cubicBezTo>
                    <a:cubicBezTo>
                      <a:pt x="161" y="115"/>
                      <a:pt x="161" y="115"/>
                      <a:pt x="161" y="115"/>
                    </a:cubicBezTo>
                    <a:cubicBezTo>
                      <a:pt x="176" y="89"/>
                      <a:pt x="204" y="72"/>
                      <a:pt x="235" y="72"/>
                    </a:cubicBezTo>
                    <a:moveTo>
                      <a:pt x="84" y="18"/>
                    </a:moveTo>
                    <a:cubicBezTo>
                      <a:pt x="54" y="18"/>
                      <a:pt x="54" y="18"/>
                      <a:pt x="54" y="18"/>
                    </a:cubicBezTo>
                    <a:cubicBezTo>
                      <a:pt x="51" y="29"/>
                      <a:pt x="51" y="29"/>
                      <a:pt x="51" y="29"/>
                    </a:cubicBezTo>
                    <a:cubicBezTo>
                      <a:pt x="87" y="29"/>
                      <a:pt x="87" y="29"/>
                      <a:pt x="87" y="29"/>
                    </a:cubicBezTo>
                    <a:lnTo>
                      <a:pt x="84" y="18"/>
                    </a:lnTo>
                    <a:close/>
                    <a:moveTo>
                      <a:pt x="353" y="12"/>
                    </a:moveTo>
                    <a:cubicBezTo>
                      <a:pt x="313" y="12"/>
                      <a:pt x="313" y="12"/>
                      <a:pt x="313" y="12"/>
                    </a:cubicBezTo>
                    <a:cubicBezTo>
                      <a:pt x="306" y="29"/>
                      <a:pt x="306" y="29"/>
                      <a:pt x="306" y="29"/>
                    </a:cubicBezTo>
                    <a:cubicBezTo>
                      <a:pt x="359" y="29"/>
                      <a:pt x="359" y="29"/>
                      <a:pt x="359" y="29"/>
                    </a:cubicBezTo>
                    <a:lnTo>
                      <a:pt x="353" y="12"/>
                    </a:lnTo>
                    <a:close/>
                    <a:moveTo>
                      <a:pt x="217" y="23"/>
                    </a:moveTo>
                    <a:cubicBezTo>
                      <a:pt x="183" y="23"/>
                      <a:pt x="183" y="23"/>
                      <a:pt x="183" y="23"/>
                    </a:cubicBezTo>
                    <a:cubicBezTo>
                      <a:pt x="183" y="7"/>
                      <a:pt x="183" y="7"/>
                      <a:pt x="183" y="7"/>
                    </a:cubicBezTo>
                    <a:cubicBezTo>
                      <a:pt x="217" y="7"/>
                      <a:pt x="217" y="7"/>
                      <a:pt x="217" y="7"/>
                    </a:cubicBezTo>
                    <a:lnTo>
                      <a:pt x="217" y="23"/>
                    </a:lnTo>
                    <a:close/>
                    <a:moveTo>
                      <a:pt x="248" y="0"/>
                    </a:moveTo>
                    <a:cubicBezTo>
                      <a:pt x="152" y="0"/>
                      <a:pt x="152" y="0"/>
                      <a:pt x="152" y="0"/>
                    </a:cubicBezTo>
                    <a:cubicBezTo>
                      <a:pt x="132" y="29"/>
                      <a:pt x="132" y="29"/>
                      <a:pt x="132" y="29"/>
                    </a:cubicBezTo>
                    <a:cubicBezTo>
                      <a:pt x="266" y="29"/>
                      <a:pt x="266" y="29"/>
                      <a:pt x="266" y="29"/>
                    </a:cubicBezTo>
                    <a:lnTo>
                      <a:pt x="248" y="0"/>
                    </a:lnTo>
                    <a:close/>
                    <a:moveTo>
                      <a:pt x="315" y="124"/>
                    </a:moveTo>
                    <a:cubicBezTo>
                      <a:pt x="320" y="135"/>
                      <a:pt x="323" y="147"/>
                      <a:pt x="323" y="160"/>
                    </a:cubicBezTo>
                    <a:cubicBezTo>
                      <a:pt x="323" y="209"/>
                      <a:pt x="284" y="248"/>
                      <a:pt x="235" y="248"/>
                    </a:cubicBezTo>
                    <a:cubicBezTo>
                      <a:pt x="187" y="248"/>
                      <a:pt x="148" y="209"/>
                      <a:pt x="148" y="160"/>
                    </a:cubicBezTo>
                    <a:cubicBezTo>
                      <a:pt x="148" y="147"/>
                      <a:pt x="151" y="135"/>
                      <a:pt x="156" y="124"/>
                    </a:cubicBezTo>
                    <a:cubicBezTo>
                      <a:pt x="0" y="124"/>
                      <a:pt x="0" y="124"/>
                      <a:pt x="0" y="124"/>
                    </a:cubicBezTo>
                    <a:cubicBezTo>
                      <a:pt x="0" y="257"/>
                      <a:pt x="0" y="257"/>
                      <a:pt x="0" y="257"/>
                    </a:cubicBezTo>
                    <a:cubicBezTo>
                      <a:pt x="0" y="275"/>
                      <a:pt x="15" y="290"/>
                      <a:pt x="33" y="290"/>
                    </a:cubicBezTo>
                    <a:cubicBezTo>
                      <a:pt x="368" y="290"/>
                      <a:pt x="368" y="290"/>
                      <a:pt x="368" y="290"/>
                    </a:cubicBezTo>
                    <a:cubicBezTo>
                      <a:pt x="386" y="290"/>
                      <a:pt x="400" y="275"/>
                      <a:pt x="400" y="257"/>
                    </a:cubicBezTo>
                    <a:cubicBezTo>
                      <a:pt x="400" y="124"/>
                      <a:pt x="400" y="124"/>
                      <a:pt x="400" y="124"/>
                    </a:cubicBezTo>
                    <a:lnTo>
                      <a:pt x="315" y="124"/>
                    </a:lnTo>
                    <a:close/>
                    <a:moveTo>
                      <a:pt x="283" y="131"/>
                    </a:moveTo>
                    <a:cubicBezTo>
                      <a:pt x="282" y="129"/>
                      <a:pt x="280" y="126"/>
                      <a:pt x="278" y="124"/>
                    </a:cubicBezTo>
                    <a:cubicBezTo>
                      <a:pt x="268" y="112"/>
                      <a:pt x="253" y="104"/>
                      <a:pt x="235" y="104"/>
                    </a:cubicBezTo>
                    <a:cubicBezTo>
                      <a:pt x="218" y="104"/>
                      <a:pt x="203" y="112"/>
                      <a:pt x="193" y="124"/>
                    </a:cubicBezTo>
                    <a:cubicBezTo>
                      <a:pt x="191" y="126"/>
                      <a:pt x="189" y="129"/>
                      <a:pt x="188" y="131"/>
                    </a:cubicBezTo>
                    <a:cubicBezTo>
                      <a:pt x="183" y="140"/>
                      <a:pt x="180" y="149"/>
                      <a:pt x="180" y="160"/>
                    </a:cubicBezTo>
                    <a:cubicBezTo>
                      <a:pt x="180" y="191"/>
                      <a:pt x="205" y="217"/>
                      <a:pt x="235" y="217"/>
                    </a:cubicBezTo>
                    <a:cubicBezTo>
                      <a:pt x="266" y="217"/>
                      <a:pt x="291" y="191"/>
                      <a:pt x="291" y="160"/>
                    </a:cubicBezTo>
                    <a:cubicBezTo>
                      <a:pt x="291" y="149"/>
                      <a:pt x="288" y="140"/>
                      <a:pt x="283" y="131"/>
                    </a:cubicBezTo>
                  </a:path>
                </a:pathLst>
              </a:custGeom>
              <a:solidFill>
                <a:srgbClr val="F3F3F4">
                  <a:lumMod val="10000"/>
                </a:srgbClr>
              </a:solidFill>
              <a:ln>
                <a:noFill/>
              </a:ln>
            </p:spPr>
            <p:txBody>
              <a:bodyPr vert="horz" wrap="square" lIns="121868" tIns="60933" rIns="121868" bIns="60933" numCol="1" anchor="t" anchorCtr="0" compatLnSpc="1">
                <a:prstTxWarp prst="textNoShape">
                  <a:avLst/>
                </a:prstTxWarp>
              </a:bodyPr>
              <a:lstStyle/>
              <a:p>
                <a:pPr defTabSz="597276">
                  <a:defRPr/>
                </a:pPr>
                <a:endParaRPr lang="en-US" sz="2353" kern="0">
                  <a:solidFill>
                    <a:srgbClr val="979796"/>
                  </a:solidFill>
                </a:endParaRPr>
              </a:p>
            </p:txBody>
          </p:sp>
          <p:grpSp>
            <p:nvGrpSpPr>
              <p:cNvPr id="21" name="Group 20">
                <a:extLst>
                  <a:ext uri="{FF2B5EF4-FFF2-40B4-BE49-F238E27FC236}">
                    <a16:creationId xmlns:a16="http://schemas.microsoft.com/office/drawing/2014/main" id="{CD375730-0636-44D8-8F2B-93152F4C941C}"/>
                  </a:ext>
                </a:extLst>
              </p:cNvPr>
              <p:cNvGrpSpPr/>
              <p:nvPr/>
            </p:nvGrpSpPr>
            <p:grpSpPr>
              <a:xfrm>
                <a:off x="3822466" y="1606659"/>
                <a:ext cx="707256" cy="706514"/>
                <a:chOff x="2557275" y="1514575"/>
                <a:chExt cx="777982" cy="777165"/>
              </a:xfrm>
            </p:grpSpPr>
            <p:sp useBgFill="1">
              <p:nvSpPr>
                <p:cNvPr id="22" name="Freeform 6">
                  <a:extLst>
                    <a:ext uri="{FF2B5EF4-FFF2-40B4-BE49-F238E27FC236}">
                      <a16:creationId xmlns:a16="http://schemas.microsoft.com/office/drawing/2014/main" id="{B147FAE1-14B5-4B69-83B4-1CBC189FF95A}"/>
                    </a:ext>
                  </a:extLst>
                </p:cNvPr>
                <p:cNvSpPr>
                  <a:spLocks noChangeAspect="1" noEditPoints="1"/>
                </p:cNvSpPr>
                <p:nvPr/>
              </p:nvSpPr>
              <p:spPr bwMode="auto">
                <a:xfrm>
                  <a:off x="2557275" y="1514575"/>
                  <a:ext cx="777982" cy="777165"/>
                </a:xfrm>
                <a:prstGeom prst="ellipse">
                  <a:avLst/>
                </a:prstGeom>
                <a:ln>
                  <a:noFill/>
                </a:ln>
              </p:spPr>
              <p:txBody>
                <a:bodyPr vert="horz" wrap="square" lIns="121868" tIns="60933" rIns="121868" bIns="60933" numCol="1" anchor="t" anchorCtr="0" compatLnSpc="1">
                  <a:prstTxWarp prst="textNoShape">
                    <a:avLst/>
                  </a:prstTxWarp>
                </a:bodyPr>
                <a:lstStyle/>
                <a:p>
                  <a:pPr defTabSz="597276">
                    <a:defRPr/>
                  </a:pPr>
                  <a:endParaRPr lang="en-US" sz="2353" kern="0">
                    <a:solidFill>
                      <a:srgbClr val="979796"/>
                    </a:solidFill>
                  </a:endParaRPr>
                </a:p>
              </p:txBody>
            </p:sp>
            <p:sp>
              <p:nvSpPr>
                <p:cNvPr id="23" name="Freeform 6">
                  <a:extLst>
                    <a:ext uri="{FF2B5EF4-FFF2-40B4-BE49-F238E27FC236}">
                      <a16:creationId xmlns:a16="http://schemas.microsoft.com/office/drawing/2014/main" id="{B562CE71-04E3-42B0-A250-D56BA1622B06}"/>
                    </a:ext>
                  </a:extLst>
                </p:cNvPr>
                <p:cNvSpPr>
                  <a:spLocks noChangeAspect="1" noEditPoints="1"/>
                </p:cNvSpPr>
                <p:nvPr/>
              </p:nvSpPr>
              <p:spPr bwMode="auto">
                <a:xfrm>
                  <a:off x="2624786" y="1582015"/>
                  <a:ext cx="642960" cy="642285"/>
                </a:xfrm>
                <a:custGeom>
                  <a:avLst/>
                  <a:gdLst>
                    <a:gd name="T0" fmla="*/ 202 w 404"/>
                    <a:gd name="T1" fmla="*/ 0 h 404"/>
                    <a:gd name="T2" fmla="*/ 0 w 404"/>
                    <a:gd name="T3" fmla="*/ 202 h 404"/>
                    <a:gd name="T4" fmla="*/ 202 w 404"/>
                    <a:gd name="T5" fmla="*/ 404 h 404"/>
                    <a:gd name="T6" fmla="*/ 404 w 404"/>
                    <a:gd name="T7" fmla="*/ 202 h 404"/>
                    <a:gd name="T8" fmla="*/ 202 w 404"/>
                    <a:gd name="T9" fmla="*/ 0 h 404"/>
                    <a:gd name="T10" fmla="*/ 280 w 404"/>
                    <a:gd name="T11" fmla="*/ 315 h 404"/>
                    <a:gd name="T12" fmla="*/ 202 w 404"/>
                    <a:gd name="T13" fmla="*/ 236 h 404"/>
                    <a:gd name="T14" fmla="*/ 126 w 404"/>
                    <a:gd name="T15" fmla="*/ 311 h 404"/>
                    <a:gd name="T16" fmla="*/ 93 w 404"/>
                    <a:gd name="T17" fmla="*/ 278 h 404"/>
                    <a:gd name="T18" fmla="*/ 169 w 404"/>
                    <a:gd name="T19" fmla="*/ 203 h 404"/>
                    <a:gd name="T20" fmla="*/ 90 w 404"/>
                    <a:gd name="T21" fmla="*/ 124 h 404"/>
                    <a:gd name="T22" fmla="*/ 124 w 404"/>
                    <a:gd name="T23" fmla="*/ 90 h 404"/>
                    <a:gd name="T24" fmla="*/ 203 w 404"/>
                    <a:gd name="T25" fmla="*/ 168 h 404"/>
                    <a:gd name="T26" fmla="*/ 280 w 404"/>
                    <a:gd name="T27" fmla="*/ 91 h 404"/>
                    <a:gd name="T28" fmla="*/ 313 w 404"/>
                    <a:gd name="T29" fmla="*/ 124 h 404"/>
                    <a:gd name="T30" fmla="*/ 236 w 404"/>
                    <a:gd name="T31" fmla="*/ 201 h 404"/>
                    <a:gd name="T32" fmla="*/ 315 w 404"/>
                    <a:gd name="T33" fmla="*/ 280 h 404"/>
                    <a:gd name="T34" fmla="*/ 280 w 404"/>
                    <a:gd name="T35" fmla="*/ 315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4" h="404">
                      <a:moveTo>
                        <a:pt x="202" y="0"/>
                      </a:moveTo>
                      <a:cubicBezTo>
                        <a:pt x="91" y="0"/>
                        <a:pt x="0" y="90"/>
                        <a:pt x="0" y="202"/>
                      </a:cubicBezTo>
                      <a:cubicBezTo>
                        <a:pt x="0" y="313"/>
                        <a:pt x="91" y="404"/>
                        <a:pt x="202" y="404"/>
                      </a:cubicBezTo>
                      <a:cubicBezTo>
                        <a:pt x="314" y="404"/>
                        <a:pt x="404" y="313"/>
                        <a:pt x="404" y="202"/>
                      </a:cubicBezTo>
                      <a:cubicBezTo>
                        <a:pt x="404" y="90"/>
                        <a:pt x="314" y="0"/>
                        <a:pt x="202" y="0"/>
                      </a:cubicBezTo>
                      <a:close/>
                      <a:moveTo>
                        <a:pt x="280" y="315"/>
                      </a:moveTo>
                      <a:cubicBezTo>
                        <a:pt x="202" y="236"/>
                        <a:pt x="202" y="236"/>
                        <a:pt x="202" y="236"/>
                      </a:cubicBezTo>
                      <a:cubicBezTo>
                        <a:pt x="126" y="311"/>
                        <a:pt x="126" y="311"/>
                        <a:pt x="126" y="311"/>
                      </a:cubicBezTo>
                      <a:cubicBezTo>
                        <a:pt x="93" y="278"/>
                        <a:pt x="93" y="278"/>
                        <a:pt x="93" y="278"/>
                      </a:cubicBezTo>
                      <a:cubicBezTo>
                        <a:pt x="169" y="203"/>
                        <a:pt x="169" y="203"/>
                        <a:pt x="169" y="203"/>
                      </a:cubicBezTo>
                      <a:cubicBezTo>
                        <a:pt x="90" y="124"/>
                        <a:pt x="90" y="124"/>
                        <a:pt x="90" y="124"/>
                      </a:cubicBezTo>
                      <a:cubicBezTo>
                        <a:pt x="124" y="90"/>
                        <a:pt x="124" y="90"/>
                        <a:pt x="124" y="90"/>
                      </a:cubicBezTo>
                      <a:cubicBezTo>
                        <a:pt x="203" y="168"/>
                        <a:pt x="203" y="168"/>
                        <a:pt x="203" y="168"/>
                      </a:cubicBezTo>
                      <a:cubicBezTo>
                        <a:pt x="280" y="91"/>
                        <a:pt x="280" y="91"/>
                        <a:pt x="280" y="91"/>
                      </a:cubicBezTo>
                      <a:cubicBezTo>
                        <a:pt x="313" y="124"/>
                        <a:pt x="313" y="124"/>
                        <a:pt x="313" y="124"/>
                      </a:cubicBezTo>
                      <a:cubicBezTo>
                        <a:pt x="236" y="201"/>
                        <a:pt x="236" y="201"/>
                        <a:pt x="236" y="201"/>
                      </a:cubicBezTo>
                      <a:cubicBezTo>
                        <a:pt x="315" y="280"/>
                        <a:pt x="315" y="280"/>
                        <a:pt x="315" y="280"/>
                      </a:cubicBezTo>
                      <a:lnTo>
                        <a:pt x="280" y="315"/>
                      </a:lnTo>
                      <a:close/>
                    </a:path>
                  </a:pathLst>
                </a:custGeom>
                <a:solidFill>
                  <a:srgbClr val="E81122"/>
                </a:solidFill>
                <a:ln>
                  <a:noFill/>
                </a:ln>
              </p:spPr>
              <p:txBody>
                <a:bodyPr vert="horz" wrap="square" lIns="121868" tIns="60933" rIns="121868" bIns="60933" numCol="1" anchor="t" anchorCtr="0" compatLnSpc="1">
                  <a:prstTxWarp prst="textNoShape">
                    <a:avLst/>
                  </a:prstTxWarp>
                </a:bodyPr>
                <a:lstStyle/>
                <a:p>
                  <a:pPr defTabSz="597276">
                    <a:defRPr/>
                  </a:pPr>
                  <a:endParaRPr lang="en-US" sz="2353" kern="0">
                    <a:solidFill>
                      <a:srgbClr val="979796"/>
                    </a:solidFill>
                  </a:endParaRPr>
                </a:p>
              </p:txBody>
            </p:sp>
          </p:grpSp>
        </p:grpSp>
        <p:grpSp>
          <p:nvGrpSpPr>
            <p:cNvPr id="11" name="Group 10">
              <a:extLst>
                <a:ext uri="{FF2B5EF4-FFF2-40B4-BE49-F238E27FC236}">
                  <a16:creationId xmlns:a16="http://schemas.microsoft.com/office/drawing/2014/main" id="{A4B76CEF-0D28-42AC-85C2-3B0157229052}"/>
                </a:ext>
              </a:extLst>
            </p:cNvPr>
            <p:cNvGrpSpPr/>
            <p:nvPr/>
          </p:nvGrpSpPr>
          <p:grpSpPr>
            <a:xfrm>
              <a:off x="4383473" y="4482506"/>
              <a:ext cx="1757976" cy="1738951"/>
              <a:chOff x="4936097" y="1606659"/>
              <a:chExt cx="1756874" cy="1737862"/>
            </a:xfrm>
          </p:grpSpPr>
          <p:grpSp>
            <p:nvGrpSpPr>
              <p:cNvPr id="12" name="Group 11">
                <a:extLst>
                  <a:ext uri="{FF2B5EF4-FFF2-40B4-BE49-F238E27FC236}">
                    <a16:creationId xmlns:a16="http://schemas.microsoft.com/office/drawing/2014/main" id="{FE3F44FC-77B2-4158-951D-05CCDCB14FDB}"/>
                  </a:ext>
                </a:extLst>
              </p:cNvPr>
              <p:cNvGrpSpPr/>
              <p:nvPr/>
            </p:nvGrpSpPr>
            <p:grpSpPr>
              <a:xfrm>
                <a:off x="4936097" y="1647534"/>
                <a:ext cx="1696987" cy="1696987"/>
                <a:chOff x="5444097" y="1647534"/>
                <a:chExt cx="1696987" cy="1696987"/>
              </a:xfrm>
            </p:grpSpPr>
            <p:sp>
              <p:nvSpPr>
                <p:cNvPr id="17" name="Oval 16">
                  <a:extLst>
                    <a:ext uri="{FF2B5EF4-FFF2-40B4-BE49-F238E27FC236}">
                      <a16:creationId xmlns:a16="http://schemas.microsoft.com/office/drawing/2014/main" id="{D5734C38-A812-43C5-9431-7266D1788EF6}"/>
                    </a:ext>
                  </a:extLst>
                </p:cNvPr>
                <p:cNvSpPr/>
                <p:nvPr/>
              </p:nvSpPr>
              <p:spPr>
                <a:xfrm>
                  <a:off x="5444097" y="1647534"/>
                  <a:ext cx="1696987" cy="1696987"/>
                </a:xfrm>
                <a:prstGeom prst="ellipse">
                  <a:avLst/>
                </a:prstGeom>
                <a:solidFill>
                  <a:srgbClr val="FFFFFF">
                    <a:lumMod val="85000"/>
                  </a:srgbClr>
                </a:solidFill>
                <a:ln w="25400" cap="flat" cmpd="sng" algn="ctr">
                  <a:noFill/>
                  <a:prstDash val="solid"/>
                </a:ln>
                <a:effectLst/>
              </p:spPr>
              <p:txBody>
                <a:bodyPr lIns="182803" tIns="121868" rIns="182803" bIns="121868" rtlCol="0" anchor="t" anchorCtr="0"/>
                <a:lstStyle/>
                <a:p>
                  <a:pPr algn="ctr" defTabSz="597276">
                    <a:defRPr/>
                  </a:pPr>
                  <a:endParaRPr lang="en-US" sz="2353" kern="0">
                    <a:solidFill>
                      <a:srgbClr val="505151"/>
                    </a:solidFill>
                  </a:endParaRPr>
                </a:p>
              </p:txBody>
            </p:sp>
            <p:sp>
              <p:nvSpPr>
                <p:cNvPr id="18" name="Oval 17">
                  <a:extLst>
                    <a:ext uri="{FF2B5EF4-FFF2-40B4-BE49-F238E27FC236}">
                      <a16:creationId xmlns:a16="http://schemas.microsoft.com/office/drawing/2014/main" id="{05900DCF-866F-4F72-9088-60B379255A74}"/>
                    </a:ext>
                  </a:extLst>
                </p:cNvPr>
                <p:cNvSpPr/>
                <p:nvPr/>
              </p:nvSpPr>
              <p:spPr>
                <a:xfrm>
                  <a:off x="5655105" y="1858542"/>
                  <a:ext cx="1274971" cy="1274971"/>
                </a:xfrm>
                <a:prstGeom prst="ellipse">
                  <a:avLst/>
                </a:prstGeom>
                <a:solidFill>
                  <a:srgbClr val="FFFFFF"/>
                </a:solidFill>
                <a:ln w="25400" cap="flat" cmpd="sng" algn="ctr">
                  <a:noFill/>
                  <a:prstDash val="solid"/>
                </a:ln>
                <a:effectLst/>
              </p:spPr>
              <p:txBody>
                <a:bodyPr lIns="182803" tIns="121868" rIns="182803" bIns="121868" rtlCol="0" anchor="t" anchorCtr="0"/>
                <a:lstStyle/>
                <a:p>
                  <a:pPr algn="ctr" defTabSz="597276">
                    <a:defRPr/>
                  </a:pPr>
                  <a:endParaRPr lang="en-US" sz="2353" kern="0">
                    <a:solidFill>
                      <a:srgbClr val="505151"/>
                    </a:solidFill>
                  </a:endParaRPr>
                </a:p>
              </p:txBody>
            </p:sp>
          </p:grpSp>
          <p:sp>
            <p:nvSpPr>
              <p:cNvPr id="13" name="Freeform 5">
                <a:extLst>
                  <a:ext uri="{FF2B5EF4-FFF2-40B4-BE49-F238E27FC236}">
                    <a16:creationId xmlns:a16="http://schemas.microsoft.com/office/drawing/2014/main" id="{F1E0B131-C6F9-4463-8B0C-D3DEC2355195}"/>
                  </a:ext>
                </a:extLst>
              </p:cNvPr>
              <p:cNvSpPr>
                <a:spLocks noChangeAspect="1" noEditPoints="1"/>
              </p:cNvSpPr>
              <p:nvPr/>
            </p:nvSpPr>
            <p:spPr bwMode="auto">
              <a:xfrm>
                <a:off x="5592595" y="2113110"/>
                <a:ext cx="383990" cy="765835"/>
              </a:xfrm>
              <a:custGeom>
                <a:avLst/>
                <a:gdLst>
                  <a:gd name="T0" fmla="*/ 525 w 755"/>
                  <a:gd name="T1" fmla="*/ 413 h 1508"/>
                  <a:gd name="T2" fmla="*/ 679 w 755"/>
                  <a:gd name="T3" fmla="*/ 413 h 1508"/>
                  <a:gd name="T4" fmla="*/ 541 w 755"/>
                  <a:gd name="T5" fmla="*/ 413 h 1508"/>
                  <a:gd name="T6" fmla="*/ 370 w 755"/>
                  <a:gd name="T7" fmla="*/ 413 h 1508"/>
                  <a:gd name="T8" fmla="*/ 525 w 755"/>
                  <a:gd name="T9" fmla="*/ 739 h 1508"/>
                  <a:gd name="T10" fmla="*/ 215 w 755"/>
                  <a:gd name="T11" fmla="*/ 739 h 1508"/>
                  <a:gd name="T12" fmla="*/ 231 w 755"/>
                  <a:gd name="T13" fmla="*/ 1034 h 1508"/>
                  <a:gd name="T14" fmla="*/ 541 w 755"/>
                  <a:gd name="T15" fmla="*/ 1034 h 1508"/>
                  <a:gd name="T16" fmla="*/ 541 w 755"/>
                  <a:gd name="T17" fmla="*/ 739 h 1508"/>
                  <a:gd name="T18" fmla="*/ 541 w 755"/>
                  <a:gd name="T19" fmla="*/ 1050 h 1508"/>
                  <a:gd name="T20" fmla="*/ 541 w 755"/>
                  <a:gd name="T21" fmla="*/ 568 h 1508"/>
                  <a:gd name="T22" fmla="*/ 541 w 755"/>
                  <a:gd name="T23" fmla="*/ 429 h 1508"/>
                  <a:gd name="T24" fmla="*/ 231 w 755"/>
                  <a:gd name="T25" fmla="*/ 1050 h 1508"/>
                  <a:gd name="T26" fmla="*/ 370 w 755"/>
                  <a:gd name="T27" fmla="*/ 1315 h 1508"/>
                  <a:gd name="T28" fmla="*/ 525 w 755"/>
                  <a:gd name="T29" fmla="*/ 1205 h 1508"/>
                  <a:gd name="T30" fmla="*/ 679 w 755"/>
                  <a:gd name="T31" fmla="*/ 1205 h 1508"/>
                  <a:gd name="T32" fmla="*/ 541 w 755"/>
                  <a:gd name="T33" fmla="*/ 723 h 1508"/>
                  <a:gd name="T34" fmla="*/ 541 w 755"/>
                  <a:gd name="T35" fmla="*/ 584 h 1508"/>
                  <a:gd name="T36" fmla="*/ 231 w 755"/>
                  <a:gd name="T37" fmla="*/ 723 h 1508"/>
                  <a:gd name="T38" fmla="*/ 370 w 755"/>
                  <a:gd name="T39" fmla="*/ 429 h 1508"/>
                  <a:gd name="T40" fmla="*/ 79 w 755"/>
                  <a:gd name="T41" fmla="*/ 429 h 1508"/>
                  <a:gd name="T42" fmla="*/ 79 w 755"/>
                  <a:gd name="T43" fmla="*/ 413 h 1508"/>
                  <a:gd name="T44" fmla="*/ 79 w 755"/>
                  <a:gd name="T45" fmla="*/ 72 h 1508"/>
                  <a:gd name="T46" fmla="*/ 636 w 755"/>
                  <a:gd name="T47" fmla="*/ 1407 h 1508"/>
                  <a:gd name="T48" fmla="*/ 636 w 755"/>
                  <a:gd name="T49" fmla="*/ 1407 h 1508"/>
                  <a:gd name="T50" fmla="*/ 0 w 755"/>
                  <a:gd name="T51" fmla="*/ 1484 h 1508"/>
                  <a:gd name="T52" fmla="*/ 755 w 755"/>
                  <a:gd name="T53" fmla="*/ 24 h 1508"/>
                  <a:gd name="T54" fmla="*/ 553 w 755"/>
                  <a:gd name="T55" fmla="*/ 72 h 1508"/>
                  <a:gd name="T56" fmla="*/ 209 w 755"/>
                  <a:gd name="T57" fmla="*/ 58 h 1508"/>
                  <a:gd name="T58" fmla="*/ 39 w 755"/>
                  <a:gd name="T59" fmla="*/ 72 h 1508"/>
                  <a:gd name="T60" fmla="*/ 125 w 755"/>
                  <a:gd name="T61" fmla="*/ 1427 h 1508"/>
                  <a:gd name="T62" fmla="*/ 107 w 755"/>
                  <a:gd name="T63" fmla="*/ 1420 h 1508"/>
                  <a:gd name="T64" fmla="*/ 120 w 755"/>
                  <a:gd name="T65" fmla="*/ 1401 h 1508"/>
                  <a:gd name="T66" fmla="*/ 139 w 755"/>
                  <a:gd name="T67" fmla="*/ 1413 h 1508"/>
                  <a:gd name="T68" fmla="*/ 358 w 755"/>
                  <a:gd name="T69" fmla="*/ 1430 h 1508"/>
                  <a:gd name="T70" fmla="*/ 377 w 755"/>
                  <a:gd name="T71" fmla="*/ 1433 h 1508"/>
                  <a:gd name="T72" fmla="*/ 377 w 755"/>
                  <a:gd name="T73" fmla="*/ 1398 h 1508"/>
                  <a:gd name="T74" fmla="*/ 379 w 755"/>
                  <a:gd name="T75" fmla="*/ 1434 h 1508"/>
                  <a:gd name="T76" fmla="*/ 401 w 755"/>
                  <a:gd name="T77" fmla="*/ 1438 h 1508"/>
                  <a:gd name="T78" fmla="*/ 401 w 755"/>
                  <a:gd name="T79" fmla="*/ 1395 h 1508"/>
                  <a:gd name="T80" fmla="*/ 629 w 755"/>
                  <a:gd name="T81" fmla="*/ 1426 h 1508"/>
                  <a:gd name="T82" fmla="*/ 616 w 755"/>
                  <a:gd name="T83" fmla="*/ 1428 h 1508"/>
                  <a:gd name="T84" fmla="*/ 650 w 755"/>
                  <a:gd name="T85" fmla="*/ 1413 h 1508"/>
                  <a:gd name="T86" fmla="*/ 45 w 755"/>
                  <a:gd name="T87" fmla="*/ 165 h 1508"/>
                  <a:gd name="T88" fmla="*/ 386 w 755"/>
                  <a:gd name="T89" fmla="*/ 1189 h 1508"/>
                  <a:gd name="T90" fmla="*/ 386 w 755"/>
                  <a:gd name="T91" fmla="*/ 1189 h 1508"/>
                  <a:gd name="T92" fmla="*/ 524 w 755"/>
                  <a:gd name="T93" fmla="*/ 568 h 1508"/>
                  <a:gd name="T94" fmla="*/ 386 w 755"/>
                  <a:gd name="T95" fmla="*/ 584 h 1508"/>
                  <a:gd name="T96" fmla="*/ 386 w 755"/>
                  <a:gd name="T97" fmla="*/ 584 h 1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55" h="1508">
                    <a:moveTo>
                      <a:pt x="525" y="277"/>
                    </a:moveTo>
                    <a:cubicBezTo>
                      <a:pt x="386" y="277"/>
                      <a:pt x="386" y="277"/>
                      <a:pt x="386" y="277"/>
                    </a:cubicBezTo>
                    <a:cubicBezTo>
                      <a:pt x="386" y="413"/>
                      <a:pt x="386" y="413"/>
                      <a:pt x="386" y="413"/>
                    </a:cubicBezTo>
                    <a:cubicBezTo>
                      <a:pt x="525" y="413"/>
                      <a:pt x="525" y="413"/>
                      <a:pt x="525" y="413"/>
                    </a:cubicBezTo>
                    <a:cubicBezTo>
                      <a:pt x="525" y="277"/>
                      <a:pt x="525" y="277"/>
                      <a:pt x="525" y="277"/>
                    </a:cubicBezTo>
                    <a:cubicBezTo>
                      <a:pt x="525" y="277"/>
                      <a:pt x="525" y="277"/>
                      <a:pt x="525" y="277"/>
                    </a:cubicBezTo>
                    <a:close/>
                    <a:moveTo>
                      <a:pt x="541" y="413"/>
                    </a:moveTo>
                    <a:cubicBezTo>
                      <a:pt x="679" y="413"/>
                      <a:pt x="679" y="413"/>
                      <a:pt x="679" y="413"/>
                    </a:cubicBezTo>
                    <a:cubicBezTo>
                      <a:pt x="679" y="277"/>
                      <a:pt x="679" y="277"/>
                      <a:pt x="679" y="277"/>
                    </a:cubicBezTo>
                    <a:cubicBezTo>
                      <a:pt x="541" y="277"/>
                      <a:pt x="541" y="277"/>
                      <a:pt x="541" y="277"/>
                    </a:cubicBezTo>
                    <a:cubicBezTo>
                      <a:pt x="541" y="413"/>
                      <a:pt x="541" y="413"/>
                      <a:pt x="541" y="413"/>
                    </a:cubicBezTo>
                    <a:cubicBezTo>
                      <a:pt x="541" y="413"/>
                      <a:pt x="541" y="413"/>
                      <a:pt x="541" y="413"/>
                    </a:cubicBezTo>
                    <a:close/>
                    <a:moveTo>
                      <a:pt x="370" y="277"/>
                    </a:moveTo>
                    <a:cubicBezTo>
                      <a:pt x="231" y="277"/>
                      <a:pt x="231" y="277"/>
                      <a:pt x="231" y="277"/>
                    </a:cubicBezTo>
                    <a:cubicBezTo>
                      <a:pt x="231" y="413"/>
                      <a:pt x="231" y="413"/>
                      <a:pt x="231" y="413"/>
                    </a:cubicBezTo>
                    <a:cubicBezTo>
                      <a:pt x="370" y="413"/>
                      <a:pt x="370" y="413"/>
                      <a:pt x="370" y="413"/>
                    </a:cubicBezTo>
                    <a:cubicBezTo>
                      <a:pt x="370" y="277"/>
                      <a:pt x="370" y="277"/>
                      <a:pt x="370" y="277"/>
                    </a:cubicBezTo>
                    <a:cubicBezTo>
                      <a:pt x="370" y="277"/>
                      <a:pt x="370" y="277"/>
                      <a:pt x="370" y="277"/>
                    </a:cubicBezTo>
                    <a:close/>
                    <a:moveTo>
                      <a:pt x="541" y="739"/>
                    </a:moveTo>
                    <a:cubicBezTo>
                      <a:pt x="525" y="739"/>
                      <a:pt x="525" y="739"/>
                      <a:pt x="525" y="739"/>
                    </a:cubicBezTo>
                    <a:cubicBezTo>
                      <a:pt x="386" y="739"/>
                      <a:pt x="386" y="739"/>
                      <a:pt x="386" y="739"/>
                    </a:cubicBezTo>
                    <a:cubicBezTo>
                      <a:pt x="370" y="739"/>
                      <a:pt x="370" y="739"/>
                      <a:pt x="370" y="739"/>
                    </a:cubicBezTo>
                    <a:cubicBezTo>
                      <a:pt x="231" y="739"/>
                      <a:pt x="231" y="739"/>
                      <a:pt x="231" y="739"/>
                    </a:cubicBezTo>
                    <a:cubicBezTo>
                      <a:pt x="215" y="739"/>
                      <a:pt x="215" y="739"/>
                      <a:pt x="215" y="739"/>
                    </a:cubicBezTo>
                    <a:cubicBezTo>
                      <a:pt x="79" y="739"/>
                      <a:pt x="79" y="739"/>
                      <a:pt x="79" y="739"/>
                    </a:cubicBezTo>
                    <a:cubicBezTo>
                      <a:pt x="79" y="1034"/>
                      <a:pt x="79" y="1034"/>
                      <a:pt x="79" y="1034"/>
                    </a:cubicBezTo>
                    <a:cubicBezTo>
                      <a:pt x="215" y="1034"/>
                      <a:pt x="215" y="1034"/>
                      <a:pt x="215" y="1034"/>
                    </a:cubicBezTo>
                    <a:cubicBezTo>
                      <a:pt x="231" y="1034"/>
                      <a:pt x="231" y="1034"/>
                      <a:pt x="231" y="1034"/>
                    </a:cubicBezTo>
                    <a:cubicBezTo>
                      <a:pt x="370" y="1034"/>
                      <a:pt x="370" y="1034"/>
                      <a:pt x="370" y="1034"/>
                    </a:cubicBezTo>
                    <a:cubicBezTo>
                      <a:pt x="386" y="1034"/>
                      <a:pt x="386" y="1034"/>
                      <a:pt x="386" y="1034"/>
                    </a:cubicBezTo>
                    <a:cubicBezTo>
                      <a:pt x="525" y="1034"/>
                      <a:pt x="525" y="1034"/>
                      <a:pt x="525" y="1034"/>
                    </a:cubicBezTo>
                    <a:cubicBezTo>
                      <a:pt x="541" y="1034"/>
                      <a:pt x="541" y="1034"/>
                      <a:pt x="541" y="1034"/>
                    </a:cubicBezTo>
                    <a:cubicBezTo>
                      <a:pt x="679" y="1034"/>
                      <a:pt x="679" y="1034"/>
                      <a:pt x="679" y="1034"/>
                    </a:cubicBezTo>
                    <a:cubicBezTo>
                      <a:pt x="679" y="739"/>
                      <a:pt x="679" y="739"/>
                      <a:pt x="679" y="739"/>
                    </a:cubicBezTo>
                    <a:cubicBezTo>
                      <a:pt x="541" y="739"/>
                      <a:pt x="541" y="739"/>
                      <a:pt x="541" y="739"/>
                    </a:cubicBezTo>
                    <a:cubicBezTo>
                      <a:pt x="541" y="739"/>
                      <a:pt x="541" y="739"/>
                      <a:pt x="541" y="739"/>
                    </a:cubicBezTo>
                    <a:close/>
                    <a:moveTo>
                      <a:pt x="541" y="1189"/>
                    </a:moveTo>
                    <a:cubicBezTo>
                      <a:pt x="679" y="1189"/>
                      <a:pt x="679" y="1189"/>
                      <a:pt x="679" y="1189"/>
                    </a:cubicBezTo>
                    <a:cubicBezTo>
                      <a:pt x="679" y="1050"/>
                      <a:pt x="679" y="1050"/>
                      <a:pt x="679" y="1050"/>
                    </a:cubicBezTo>
                    <a:cubicBezTo>
                      <a:pt x="541" y="1050"/>
                      <a:pt x="541" y="1050"/>
                      <a:pt x="541" y="1050"/>
                    </a:cubicBezTo>
                    <a:cubicBezTo>
                      <a:pt x="541" y="1189"/>
                      <a:pt x="541" y="1189"/>
                      <a:pt x="541" y="1189"/>
                    </a:cubicBezTo>
                    <a:cubicBezTo>
                      <a:pt x="541" y="1189"/>
                      <a:pt x="541" y="1189"/>
                      <a:pt x="541" y="1189"/>
                    </a:cubicBezTo>
                    <a:close/>
                    <a:moveTo>
                      <a:pt x="541" y="429"/>
                    </a:moveTo>
                    <a:cubicBezTo>
                      <a:pt x="541" y="568"/>
                      <a:pt x="541" y="568"/>
                      <a:pt x="541" y="568"/>
                    </a:cubicBezTo>
                    <a:cubicBezTo>
                      <a:pt x="679" y="568"/>
                      <a:pt x="679" y="568"/>
                      <a:pt x="679" y="568"/>
                    </a:cubicBezTo>
                    <a:cubicBezTo>
                      <a:pt x="679" y="429"/>
                      <a:pt x="679" y="429"/>
                      <a:pt x="679" y="429"/>
                    </a:cubicBezTo>
                    <a:cubicBezTo>
                      <a:pt x="541" y="429"/>
                      <a:pt x="541" y="429"/>
                      <a:pt x="541" y="429"/>
                    </a:cubicBezTo>
                    <a:cubicBezTo>
                      <a:pt x="541" y="429"/>
                      <a:pt x="541" y="429"/>
                      <a:pt x="541" y="429"/>
                    </a:cubicBezTo>
                    <a:close/>
                    <a:moveTo>
                      <a:pt x="370" y="1205"/>
                    </a:moveTo>
                    <a:cubicBezTo>
                      <a:pt x="370" y="1189"/>
                      <a:pt x="370" y="1189"/>
                      <a:pt x="370" y="1189"/>
                    </a:cubicBezTo>
                    <a:cubicBezTo>
                      <a:pt x="370" y="1050"/>
                      <a:pt x="370" y="1050"/>
                      <a:pt x="370" y="1050"/>
                    </a:cubicBezTo>
                    <a:cubicBezTo>
                      <a:pt x="231" y="1050"/>
                      <a:pt x="231" y="1050"/>
                      <a:pt x="231" y="1050"/>
                    </a:cubicBezTo>
                    <a:cubicBezTo>
                      <a:pt x="215" y="1050"/>
                      <a:pt x="215" y="1050"/>
                      <a:pt x="215" y="1050"/>
                    </a:cubicBezTo>
                    <a:cubicBezTo>
                      <a:pt x="79" y="1050"/>
                      <a:pt x="79" y="1050"/>
                      <a:pt x="79" y="1050"/>
                    </a:cubicBezTo>
                    <a:cubicBezTo>
                      <a:pt x="79" y="1315"/>
                      <a:pt x="79" y="1315"/>
                      <a:pt x="79" y="1315"/>
                    </a:cubicBezTo>
                    <a:cubicBezTo>
                      <a:pt x="370" y="1315"/>
                      <a:pt x="370" y="1315"/>
                      <a:pt x="370" y="1315"/>
                    </a:cubicBezTo>
                    <a:cubicBezTo>
                      <a:pt x="370" y="1205"/>
                      <a:pt x="370" y="1205"/>
                      <a:pt x="370" y="1205"/>
                    </a:cubicBezTo>
                    <a:cubicBezTo>
                      <a:pt x="370" y="1205"/>
                      <a:pt x="370" y="1205"/>
                      <a:pt x="370" y="1205"/>
                    </a:cubicBezTo>
                    <a:close/>
                    <a:moveTo>
                      <a:pt x="541" y="1205"/>
                    </a:moveTo>
                    <a:cubicBezTo>
                      <a:pt x="525" y="1205"/>
                      <a:pt x="525" y="1205"/>
                      <a:pt x="525" y="1205"/>
                    </a:cubicBezTo>
                    <a:cubicBezTo>
                      <a:pt x="386" y="1205"/>
                      <a:pt x="386" y="1205"/>
                      <a:pt x="386" y="1205"/>
                    </a:cubicBezTo>
                    <a:cubicBezTo>
                      <a:pt x="386" y="1315"/>
                      <a:pt x="386" y="1315"/>
                      <a:pt x="386" y="1315"/>
                    </a:cubicBezTo>
                    <a:cubicBezTo>
                      <a:pt x="679" y="1315"/>
                      <a:pt x="679" y="1315"/>
                      <a:pt x="679" y="1315"/>
                    </a:cubicBezTo>
                    <a:cubicBezTo>
                      <a:pt x="679" y="1205"/>
                      <a:pt x="679" y="1205"/>
                      <a:pt x="679" y="1205"/>
                    </a:cubicBezTo>
                    <a:cubicBezTo>
                      <a:pt x="541" y="1205"/>
                      <a:pt x="541" y="1205"/>
                      <a:pt x="541" y="1205"/>
                    </a:cubicBezTo>
                    <a:cubicBezTo>
                      <a:pt x="541" y="1205"/>
                      <a:pt x="541" y="1205"/>
                      <a:pt x="541" y="1205"/>
                    </a:cubicBezTo>
                    <a:close/>
                    <a:moveTo>
                      <a:pt x="541" y="584"/>
                    </a:moveTo>
                    <a:cubicBezTo>
                      <a:pt x="541" y="723"/>
                      <a:pt x="541" y="723"/>
                      <a:pt x="541" y="723"/>
                    </a:cubicBezTo>
                    <a:cubicBezTo>
                      <a:pt x="679" y="723"/>
                      <a:pt x="679" y="723"/>
                      <a:pt x="679" y="723"/>
                    </a:cubicBezTo>
                    <a:cubicBezTo>
                      <a:pt x="679" y="584"/>
                      <a:pt x="679" y="584"/>
                      <a:pt x="679" y="584"/>
                    </a:cubicBezTo>
                    <a:cubicBezTo>
                      <a:pt x="541" y="584"/>
                      <a:pt x="541" y="584"/>
                      <a:pt x="541" y="584"/>
                    </a:cubicBezTo>
                    <a:cubicBezTo>
                      <a:pt x="541" y="584"/>
                      <a:pt x="541" y="584"/>
                      <a:pt x="541" y="584"/>
                    </a:cubicBezTo>
                    <a:close/>
                    <a:moveTo>
                      <a:pt x="79" y="429"/>
                    </a:moveTo>
                    <a:cubicBezTo>
                      <a:pt x="79" y="723"/>
                      <a:pt x="79" y="723"/>
                      <a:pt x="79" y="723"/>
                    </a:cubicBezTo>
                    <a:cubicBezTo>
                      <a:pt x="215" y="723"/>
                      <a:pt x="215" y="723"/>
                      <a:pt x="215" y="723"/>
                    </a:cubicBezTo>
                    <a:cubicBezTo>
                      <a:pt x="231" y="723"/>
                      <a:pt x="231" y="723"/>
                      <a:pt x="231" y="723"/>
                    </a:cubicBezTo>
                    <a:cubicBezTo>
                      <a:pt x="370" y="723"/>
                      <a:pt x="370" y="723"/>
                      <a:pt x="370" y="723"/>
                    </a:cubicBezTo>
                    <a:cubicBezTo>
                      <a:pt x="370" y="584"/>
                      <a:pt x="370" y="584"/>
                      <a:pt x="370" y="584"/>
                    </a:cubicBezTo>
                    <a:cubicBezTo>
                      <a:pt x="370" y="568"/>
                      <a:pt x="370" y="568"/>
                      <a:pt x="370" y="568"/>
                    </a:cubicBezTo>
                    <a:cubicBezTo>
                      <a:pt x="370" y="429"/>
                      <a:pt x="370" y="429"/>
                      <a:pt x="370" y="429"/>
                    </a:cubicBezTo>
                    <a:cubicBezTo>
                      <a:pt x="231" y="429"/>
                      <a:pt x="231" y="429"/>
                      <a:pt x="231" y="429"/>
                    </a:cubicBezTo>
                    <a:cubicBezTo>
                      <a:pt x="215" y="429"/>
                      <a:pt x="215" y="429"/>
                      <a:pt x="215" y="429"/>
                    </a:cubicBezTo>
                    <a:cubicBezTo>
                      <a:pt x="79" y="429"/>
                      <a:pt x="79" y="429"/>
                      <a:pt x="79" y="429"/>
                    </a:cubicBezTo>
                    <a:cubicBezTo>
                      <a:pt x="79" y="429"/>
                      <a:pt x="79" y="429"/>
                      <a:pt x="79" y="429"/>
                    </a:cubicBezTo>
                    <a:close/>
                    <a:moveTo>
                      <a:pt x="215" y="413"/>
                    </a:moveTo>
                    <a:cubicBezTo>
                      <a:pt x="215" y="277"/>
                      <a:pt x="215" y="277"/>
                      <a:pt x="215" y="277"/>
                    </a:cubicBezTo>
                    <a:cubicBezTo>
                      <a:pt x="79" y="277"/>
                      <a:pt x="79" y="277"/>
                      <a:pt x="79" y="277"/>
                    </a:cubicBezTo>
                    <a:cubicBezTo>
                      <a:pt x="79" y="413"/>
                      <a:pt x="79" y="413"/>
                      <a:pt x="79" y="413"/>
                    </a:cubicBezTo>
                    <a:cubicBezTo>
                      <a:pt x="215" y="413"/>
                      <a:pt x="215" y="413"/>
                      <a:pt x="215" y="413"/>
                    </a:cubicBezTo>
                    <a:cubicBezTo>
                      <a:pt x="215" y="413"/>
                      <a:pt x="215" y="413"/>
                      <a:pt x="215" y="413"/>
                    </a:cubicBezTo>
                    <a:close/>
                    <a:moveTo>
                      <a:pt x="67" y="84"/>
                    </a:moveTo>
                    <a:cubicBezTo>
                      <a:pt x="74" y="84"/>
                      <a:pt x="79" y="79"/>
                      <a:pt x="79" y="72"/>
                    </a:cubicBezTo>
                    <a:cubicBezTo>
                      <a:pt x="79" y="65"/>
                      <a:pt x="74" y="60"/>
                      <a:pt x="67" y="60"/>
                    </a:cubicBezTo>
                    <a:cubicBezTo>
                      <a:pt x="60" y="60"/>
                      <a:pt x="55" y="65"/>
                      <a:pt x="55" y="72"/>
                    </a:cubicBezTo>
                    <a:cubicBezTo>
                      <a:pt x="55" y="79"/>
                      <a:pt x="60" y="84"/>
                      <a:pt x="67" y="84"/>
                    </a:cubicBezTo>
                    <a:close/>
                    <a:moveTo>
                      <a:pt x="636" y="1407"/>
                    </a:moveTo>
                    <a:cubicBezTo>
                      <a:pt x="632" y="1407"/>
                      <a:pt x="629" y="1410"/>
                      <a:pt x="629" y="1413"/>
                    </a:cubicBezTo>
                    <a:cubicBezTo>
                      <a:pt x="629" y="1417"/>
                      <a:pt x="632" y="1420"/>
                      <a:pt x="636" y="1420"/>
                    </a:cubicBezTo>
                    <a:cubicBezTo>
                      <a:pt x="639" y="1420"/>
                      <a:pt x="642" y="1417"/>
                      <a:pt x="642" y="1413"/>
                    </a:cubicBezTo>
                    <a:cubicBezTo>
                      <a:pt x="642" y="1410"/>
                      <a:pt x="639" y="1407"/>
                      <a:pt x="636" y="1407"/>
                    </a:cubicBezTo>
                    <a:close/>
                    <a:moveTo>
                      <a:pt x="731" y="0"/>
                    </a:moveTo>
                    <a:cubicBezTo>
                      <a:pt x="25" y="0"/>
                      <a:pt x="25" y="0"/>
                      <a:pt x="25" y="0"/>
                    </a:cubicBezTo>
                    <a:cubicBezTo>
                      <a:pt x="12" y="0"/>
                      <a:pt x="0" y="11"/>
                      <a:pt x="0" y="24"/>
                    </a:cubicBezTo>
                    <a:cubicBezTo>
                      <a:pt x="0" y="1484"/>
                      <a:pt x="0" y="1484"/>
                      <a:pt x="0" y="1484"/>
                    </a:cubicBezTo>
                    <a:cubicBezTo>
                      <a:pt x="0" y="1497"/>
                      <a:pt x="12" y="1508"/>
                      <a:pt x="25" y="1508"/>
                    </a:cubicBezTo>
                    <a:cubicBezTo>
                      <a:pt x="731" y="1508"/>
                      <a:pt x="731" y="1508"/>
                      <a:pt x="731" y="1508"/>
                    </a:cubicBezTo>
                    <a:cubicBezTo>
                      <a:pt x="744" y="1508"/>
                      <a:pt x="755" y="1497"/>
                      <a:pt x="755" y="1484"/>
                    </a:cubicBezTo>
                    <a:cubicBezTo>
                      <a:pt x="755" y="24"/>
                      <a:pt x="755" y="24"/>
                      <a:pt x="755" y="24"/>
                    </a:cubicBezTo>
                    <a:cubicBezTo>
                      <a:pt x="755" y="11"/>
                      <a:pt x="744" y="0"/>
                      <a:pt x="731" y="0"/>
                    </a:cubicBezTo>
                    <a:close/>
                    <a:moveTo>
                      <a:pt x="209" y="58"/>
                    </a:moveTo>
                    <a:cubicBezTo>
                      <a:pt x="539" y="58"/>
                      <a:pt x="539" y="58"/>
                      <a:pt x="539" y="58"/>
                    </a:cubicBezTo>
                    <a:cubicBezTo>
                      <a:pt x="547" y="58"/>
                      <a:pt x="553" y="64"/>
                      <a:pt x="553" y="72"/>
                    </a:cubicBezTo>
                    <a:cubicBezTo>
                      <a:pt x="553" y="80"/>
                      <a:pt x="547" y="86"/>
                      <a:pt x="539" y="86"/>
                    </a:cubicBezTo>
                    <a:cubicBezTo>
                      <a:pt x="209" y="86"/>
                      <a:pt x="209" y="86"/>
                      <a:pt x="209" y="86"/>
                    </a:cubicBezTo>
                    <a:cubicBezTo>
                      <a:pt x="201" y="86"/>
                      <a:pt x="195" y="80"/>
                      <a:pt x="195" y="72"/>
                    </a:cubicBezTo>
                    <a:cubicBezTo>
                      <a:pt x="195" y="64"/>
                      <a:pt x="201" y="58"/>
                      <a:pt x="209" y="58"/>
                    </a:cubicBezTo>
                    <a:close/>
                    <a:moveTo>
                      <a:pt x="67" y="44"/>
                    </a:moveTo>
                    <a:cubicBezTo>
                      <a:pt x="82" y="44"/>
                      <a:pt x="95" y="57"/>
                      <a:pt x="95" y="72"/>
                    </a:cubicBezTo>
                    <a:cubicBezTo>
                      <a:pt x="95" y="87"/>
                      <a:pt x="82" y="100"/>
                      <a:pt x="67" y="100"/>
                    </a:cubicBezTo>
                    <a:cubicBezTo>
                      <a:pt x="52" y="100"/>
                      <a:pt x="39" y="87"/>
                      <a:pt x="39" y="72"/>
                    </a:cubicBezTo>
                    <a:cubicBezTo>
                      <a:pt x="39" y="57"/>
                      <a:pt x="52" y="44"/>
                      <a:pt x="67" y="44"/>
                    </a:cubicBezTo>
                    <a:close/>
                    <a:moveTo>
                      <a:pt x="139" y="1421"/>
                    </a:moveTo>
                    <a:cubicBezTo>
                      <a:pt x="119" y="1421"/>
                      <a:pt x="119" y="1421"/>
                      <a:pt x="119" y="1421"/>
                    </a:cubicBezTo>
                    <a:cubicBezTo>
                      <a:pt x="125" y="1427"/>
                      <a:pt x="125" y="1427"/>
                      <a:pt x="125" y="1427"/>
                    </a:cubicBezTo>
                    <a:cubicBezTo>
                      <a:pt x="127" y="1428"/>
                      <a:pt x="127" y="1431"/>
                      <a:pt x="125" y="1432"/>
                    </a:cubicBezTo>
                    <a:cubicBezTo>
                      <a:pt x="124" y="1433"/>
                      <a:pt x="123" y="1433"/>
                      <a:pt x="122" y="1433"/>
                    </a:cubicBezTo>
                    <a:cubicBezTo>
                      <a:pt x="121" y="1433"/>
                      <a:pt x="120" y="1433"/>
                      <a:pt x="120" y="1432"/>
                    </a:cubicBezTo>
                    <a:cubicBezTo>
                      <a:pt x="107" y="1420"/>
                      <a:pt x="107" y="1420"/>
                      <a:pt x="107" y="1420"/>
                    </a:cubicBezTo>
                    <a:cubicBezTo>
                      <a:pt x="106" y="1419"/>
                      <a:pt x="106" y="1419"/>
                      <a:pt x="106" y="1418"/>
                    </a:cubicBezTo>
                    <a:cubicBezTo>
                      <a:pt x="106" y="1417"/>
                      <a:pt x="106" y="1416"/>
                      <a:pt x="106" y="1415"/>
                    </a:cubicBezTo>
                    <a:cubicBezTo>
                      <a:pt x="106" y="1415"/>
                      <a:pt x="106" y="1414"/>
                      <a:pt x="107" y="1414"/>
                    </a:cubicBezTo>
                    <a:cubicBezTo>
                      <a:pt x="120" y="1401"/>
                      <a:pt x="120" y="1401"/>
                      <a:pt x="120" y="1401"/>
                    </a:cubicBezTo>
                    <a:cubicBezTo>
                      <a:pt x="121" y="1400"/>
                      <a:pt x="124" y="1400"/>
                      <a:pt x="125" y="1401"/>
                    </a:cubicBezTo>
                    <a:cubicBezTo>
                      <a:pt x="127" y="1403"/>
                      <a:pt x="127" y="1405"/>
                      <a:pt x="125" y="1407"/>
                    </a:cubicBezTo>
                    <a:cubicBezTo>
                      <a:pt x="119" y="1413"/>
                      <a:pt x="119" y="1413"/>
                      <a:pt x="119" y="1413"/>
                    </a:cubicBezTo>
                    <a:cubicBezTo>
                      <a:pt x="139" y="1413"/>
                      <a:pt x="139" y="1413"/>
                      <a:pt x="139" y="1413"/>
                    </a:cubicBezTo>
                    <a:cubicBezTo>
                      <a:pt x="141" y="1413"/>
                      <a:pt x="143" y="1414"/>
                      <a:pt x="143" y="1417"/>
                    </a:cubicBezTo>
                    <a:cubicBezTo>
                      <a:pt x="143" y="1419"/>
                      <a:pt x="141" y="1421"/>
                      <a:pt x="139" y="1421"/>
                    </a:cubicBezTo>
                    <a:close/>
                    <a:moveTo>
                      <a:pt x="377" y="1433"/>
                    </a:moveTo>
                    <a:cubicBezTo>
                      <a:pt x="358" y="1430"/>
                      <a:pt x="358" y="1430"/>
                      <a:pt x="358" y="1430"/>
                    </a:cubicBezTo>
                    <a:cubicBezTo>
                      <a:pt x="358" y="1418"/>
                      <a:pt x="358" y="1418"/>
                      <a:pt x="358" y="1418"/>
                    </a:cubicBezTo>
                    <a:cubicBezTo>
                      <a:pt x="377" y="1418"/>
                      <a:pt x="377" y="1418"/>
                      <a:pt x="377" y="1418"/>
                    </a:cubicBezTo>
                    <a:cubicBezTo>
                      <a:pt x="377" y="1433"/>
                      <a:pt x="377" y="1433"/>
                      <a:pt x="377" y="1433"/>
                    </a:cubicBezTo>
                    <a:cubicBezTo>
                      <a:pt x="377" y="1433"/>
                      <a:pt x="377" y="1433"/>
                      <a:pt x="377" y="1433"/>
                    </a:cubicBezTo>
                    <a:close/>
                    <a:moveTo>
                      <a:pt x="377" y="1416"/>
                    </a:moveTo>
                    <a:cubicBezTo>
                      <a:pt x="358" y="1416"/>
                      <a:pt x="358" y="1416"/>
                      <a:pt x="358" y="1416"/>
                    </a:cubicBezTo>
                    <a:cubicBezTo>
                      <a:pt x="358" y="1400"/>
                      <a:pt x="358" y="1400"/>
                      <a:pt x="358" y="1400"/>
                    </a:cubicBezTo>
                    <a:cubicBezTo>
                      <a:pt x="377" y="1398"/>
                      <a:pt x="377" y="1398"/>
                      <a:pt x="377" y="1398"/>
                    </a:cubicBezTo>
                    <a:cubicBezTo>
                      <a:pt x="377" y="1416"/>
                      <a:pt x="377" y="1416"/>
                      <a:pt x="377" y="1416"/>
                    </a:cubicBezTo>
                    <a:cubicBezTo>
                      <a:pt x="377" y="1416"/>
                      <a:pt x="377" y="1416"/>
                      <a:pt x="377" y="1416"/>
                    </a:cubicBezTo>
                    <a:close/>
                    <a:moveTo>
                      <a:pt x="401" y="1438"/>
                    </a:moveTo>
                    <a:cubicBezTo>
                      <a:pt x="379" y="1434"/>
                      <a:pt x="379" y="1434"/>
                      <a:pt x="379" y="1434"/>
                    </a:cubicBezTo>
                    <a:cubicBezTo>
                      <a:pt x="379" y="1418"/>
                      <a:pt x="379" y="1418"/>
                      <a:pt x="379" y="1418"/>
                    </a:cubicBezTo>
                    <a:cubicBezTo>
                      <a:pt x="401" y="1418"/>
                      <a:pt x="401" y="1418"/>
                      <a:pt x="401" y="1418"/>
                    </a:cubicBezTo>
                    <a:cubicBezTo>
                      <a:pt x="401" y="1438"/>
                      <a:pt x="401" y="1438"/>
                      <a:pt x="401" y="1438"/>
                    </a:cubicBezTo>
                    <a:cubicBezTo>
                      <a:pt x="401" y="1438"/>
                      <a:pt x="401" y="1438"/>
                      <a:pt x="401" y="1438"/>
                    </a:cubicBezTo>
                    <a:close/>
                    <a:moveTo>
                      <a:pt x="401" y="1416"/>
                    </a:moveTo>
                    <a:cubicBezTo>
                      <a:pt x="379" y="1416"/>
                      <a:pt x="379" y="1416"/>
                      <a:pt x="379" y="1416"/>
                    </a:cubicBezTo>
                    <a:cubicBezTo>
                      <a:pt x="379" y="1397"/>
                      <a:pt x="379" y="1397"/>
                      <a:pt x="379" y="1397"/>
                    </a:cubicBezTo>
                    <a:cubicBezTo>
                      <a:pt x="401" y="1395"/>
                      <a:pt x="401" y="1395"/>
                      <a:pt x="401" y="1395"/>
                    </a:cubicBezTo>
                    <a:cubicBezTo>
                      <a:pt x="401" y="1416"/>
                      <a:pt x="401" y="1416"/>
                      <a:pt x="401" y="1416"/>
                    </a:cubicBezTo>
                    <a:cubicBezTo>
                      <a:pt x="401" y="1416"/>
                      <a:pt x="401" y="1416"/>
                      <a:pt x="401" y="1416"/>
                    </a:cubicBezTo>
                    <a:close/>
                    <a:moveTo>
                      <a:pt x="636" y="1428"/>
                    </a:moveTo>
                    <a:cubicBezTo>
                      <a:pt x="633" y="1428"/>
                      <a:pt x="631" y="1427"/>
                      <a:pt x="629" y="1426"/>
                    </a:cubicBezTo>
                    <a:cubicBezTo>
                      <a:pt x="622" y="1433"/>
                      <a:pt x="622" y="1433"/>
                      <a:pt x="622" y="1433"/>
                    </a:cubicBezTo>
                    <a:cubicBezTo>
                      <a:pt x="621" y="1434"/>
                      <a:pt x="620" y="1435"/>
                      <a:pt x="619" y="1435"/>
                    </a:cubicBezTo>
                    <a:cubicBezTo>
                      <a:pt x="618" y="1435"/>
                      <a:pt x="617" y="1434"/>
                      <a:pt x="616" y="1433"/>
                    </a:cubicBezTo>
                    <a:cubicBezTo>
                      <a:pt x="615" y="1432"/>
                      <a:pt x="615" y="1429"/>
                      <a:pt x="616" y="1428"/>
                    </a:cubicBezTo>
                    <a:cubicBezTo>
                      <a:pt x="623" y="1421"/>
                      <a:pt x="623" y="1421"/>
                      <a:pt x="623" y="1421"/>
                    </a:cubicBezTo>
                    <a:cubicBezTo>
                      <a:pt x="622" y="1419"/>
                      <a:pt x="621" y="1416"/>
                      <a:pt x="621" y="1413"/>
                    </a:cubicBezTo>
                    <a:cubicBezTo>
                      <a:pt x="621" y="1405"/>
                      <a:pt x="628" y="1399"/>
                      <a:pt x="636" y="1399"/>
                    </a:cubicBezTo>
                    <a:cubicBezTo>
                      <a:pt x="644" y="1399"/>
                      <a:pt x="650" y="1405"/>
                      <a:pt x="650" y="1413"/>
                    </a:cubicBezTo>
                    <a:cubicBezTo>
                      <a:pt x="650" y="1421"/>
                      <a:pt x="644" y="1428"/>
                      <a:pt x="636" y="1428"/>
                    </a:cubicBezTo>
                    <a:close/>
                    <a:moveTo>
                      <a:pt x="711" y="1318"/>
                    </a:moveTo>
                    <a:cubicBezTo>
                      <a:pt x="45" y="1318"/>
                      <a:pt x="45" y="1318"/>
                      <a:pt x="45" y="1318"/>
                    </a:cubicBezTo>
                    <a:cubicBezTo>
                      <a:pt x="45" y="165"/>
                      <a:pt x="45" y="165"/>
                      <a:pt x="45" y="165"/>
                    </a:cubicBezTo>
                    <a:cubicBezTo>
                      <a:pt x="711" y="165"/>
                      <a:pt x="711" y="165"/>
                      <a:pt x="711" y="165"/>
                    </a:cubicBezTo>
                    <a:cubicBezTo>
                      <a:pt x="711" y="1318"/>
                      <a:pt x="711" y="1318"/>
                      <a:pt x="711" y="1318"/>
                    </a:cubicBezTo>
                    <a:cubicBezTo>
                      <a:pt x="711" y="1318"/>
                      <a:pt x="711" y="1318"/>
                      <a:pt x="711" y="1318"/>
                    </a:cubicBezTo>
                    <a:close/>
                    <a:moveTo>
                      <a:pt x="386" y="1189"/>
                    </a:moveTo>
                    <a:cubicBezTo>
                      <a:pt x="524" y="1189"/>
                      <a:pt x="524" y="1189"/>
                      <a:pt x="524" y="1189"/>
                    </a:cubicBezTo>
                    <a:cubicBezTo>
                      <a:pt x="524" y="1050"/>
                      <a:pt x="524" y="1050"/>
                      <a:pt x="524" y="1050"/>
                    </a:cubicBezTo>
                    <a:cubicBezTo>
                      <a:pt x="386" y="1050"/>
                      <a:pt x="386" y="1050"/>
                      <a:pt x="386" y="1050"/>
                    </a:cubicBezTo>
                    <a:cubicBezTo>
                      <a:pt x="386" y="1189"/>
                      <a:pt x="386" y="1189"/>
                      <a:pt x="386" y="1189"/>
                    </a:cubicBezTo>
                    <a:cubicBezTo>
                      <a:pt x="386" y="1189"/>
                      <a:pt x="386" y="1189"/>
                      <a:pt x="386" y="1189"/>
                    </a:cubicBezTo>
                    <a:close/>
                    <a:moveTo>
                      <a:pt x="386" y="429"/>
                    </a:moveTo>
                    <a:cubicBezTo>
                      <a:pt x="386" y="568"/>
                      <a:pt x="386" y="568"/>
                      <a:pt x="386" y="568"/>
                    </a:cubicBezTo>
                    <a:cubicBezTo>
                      <a:pt x="524" y="568"/>
                      <a:pt x="524" y="568"/>
                      <a:pt x="524" y="568"/>
                    </a:cubicBezTo>
                    <a:cubicBezTo>
                      <a:pt x="524" y="429"/>
                      <a:pt x="524" y="429"/>
                      <a:pt x="524" y="429"/>
                    </a:cubicBezTo>
                    <a:cubicBezTo>
                      <a:pt x="386" y="429"/>
                      <a:pt x="386" y="429"/>
                      <a:pt x="386" y="429"/>
                    </a:cubicBezTo>
                    <a:cubicBezTo>
                      <a:pt x="386" y="429"/>
                      <a:pt x="386" y="429"/>
                      <a:pt x="386" y="429"/>
                    </a:cubicBezTo>
                    <a:close/>
                    <a:moveTo>
                      <a:pt x="386" y="584"/>
                    </a:moveTo>
                    <a:cubicBezTo>
                      <a:pt x="386" y="723"/>
                      <a:pt x="386" y="723"/>
                      <a:pt x="386" y="723"/>
                    </a:cubicBezTo>
                    <a:cubicBezTo>
                      <a:pt x="524" y="723"/>
                      <a:pt x="524" y="723"/>
                      <a:pt x="524" y="723"/>
                    </a:cubicBezTo>
                    <a:cubicBezTo>
                      <a:pt x="524" y="584"/>
                      <a:pt x="524" y="584"/>
                      <a:pt x="524" y="584"/>
                    </a:cubicBezTo>
                    <a:cubicBezTo>
                      <a:pt x="386" y="584"/>
                      <a:pt x="386" y="584"/>
                      <a:pt x="386" y="584"/>
                    </a:cubicBezTo>
                    <a:cubicBezTo>
                      <a:pt x="386" y="584"/>
                      <a:pt x="386" y="584"/>
                      <a:pt x="386" y="584"/>
                    </a:cubicBezTo>
                    <a:close/>
                  </a:path>
                </a:pathLst>
              </a:custGeom>
              <a:solidFill>
                <a:srgbClr val="F3F3F4">
                  <a:lumMod val="10000"/>
                </a:srgbClr>
              </a:solidFill>
              <a:ln>
                <a:noFill/>
              </a:ln>
            </p:spPr>
            <p:txBody>
              <a:bodyPr vert="horz" wrap="square" lIns="121868" tIns="60933" rIns="121868" bIns="60933" numCol="1" anchor="t" anchorCtr="0" compatLnSpc="1">
                <a:prstTxWarp prst="textNoShape">
                  <a:avLst/>
                </a:prstTxWarp>
              </a:bodyPr>
              <a:lstStyle/>
              <a:p>
                <a:pPr defTabSz="597276">
                  <a:defRPr/>
                </a:pPr>
                <a:endParaRPr lang="en-US" sz="2353" kern="0">
                  <a:solidFill>
                    <a:srgbClr val="979796"/>
                  </a:solidFill>
                </a:endParaRPr>
              </a:p>
            </p:txBody>
          </p:sp>
          <p:grpSp>
            <p:nvGrpSpPr>
              <p:cNvPr id="14" name="Group 13">
                <a:extLst>
                  <a:ext uri="{FF2B5EF4-FFF2-40B4-BE49-F238E27FC236}">
                    <a16:creationId xmlns:a16="http://schemas.microsoft.com/office/drawing/2014/main" id="{B7B61CE6-1AEF-4C49-8752-66AE203A4BA8}"/>
                  </a:ext>
                </a:extLst>
              </p:cNvPr>
              <p:cNvGrpSpPr/>
              <p:nvPr/>
            </p:nvGrpSpPr>
            <p:grpSpPr>
              <a:xfrm>
                <a:off x="5985715" y="1606659"/>
                <a:ext cx="707256" cy="706514"/>
                <a:chOff x="2557275" y="1514575"/>
                <a:chExt cx="777982" cy="777165"/>
              </a:xfrm>
            </p:grpSpPr>
            <p:sp useBgFill="1">
              <p:nvSpPr>
                <p:cNvPr id="15" name="Freeform 6">
                  <a:extLst>
                    <a:ext uri="{FF2B5EF4-FFF2-40B4-BE49-F238E27FC236}">
                      <a16:creationId xmlns:a16="http://schemas.microsoft.com/office/drawing/2014/main" id="{3CE77B74-001B-46E9-BC05-D9398A1AC3D2}"/>
                    </a:ext>
                  </a:extLst>
                </p:cNvPr>
                <p:cNvSpPr>
                  <a:spLocks noChangeAspect="1" noEditPoints="1"/>
                </p:cNvSpPr>
                <p:nvPr/>
              </p:nvSpPr>
              <p:spPr bwMode="auto">
                <a:xfrm>
                  <a:off x="2557275" y="1514575"/>
                  <a:ext cx="777982" cy="777165"/>
                </a:xfrm>
                <a:prstGeom prst="ellipse">
                  <a:avLst/>
                </a:prstGeom>
                <a:ln>
                  <a:noFill/>
                </a:ln>
              </p:spPr>
              <p:txBody>
                <a:bodyPr vert="horz" wrap="square" lIns="121868" tIns="60933" rIns="121868" bIns="60933" numCol="1" anchor="t" anchorCtr="0" compatLnSpc="1">
                  <a:prstTxWarp prst="textNoShape">
                    <a:avLst/>
                  </a:prstTxWarp>
                </a:bodyPr>
                <a:lstStyle/>
                <a:p>
                  <a:pPr defTabSz="597276">
                    <a:defRPr/>
                  </a:pPr>
                  <a:endParaRPr lang="en-US" sz="2353" kern="0">
                    <a:solidFill>
                      <a:srgbClr val="979796"/>
                    </a:solidFill>
                  </a:endParaRPr>
                </a:p>
              </p:txBody>
            </p:sp>
            <p:sp>
              <p:nvSpPr>
                <p:cNvPr id="16" name="Freeform 6">
                  <a:extLst>
                    <a:ext uri="{FF2B5EF4-FFF2-40B4-BE49-F238E27FC236}">
                      <a16:creationId xmlns:a16="http://schemas.microsoft.com/office/drawing/2014/main" id="{0F9952BB-C413-493E-9C19-653570F24598}"/>
                    </a:ext>
                  </a:extLst>
                </p:cNvPr>
                <p:cNvSpPr>
                  <a:spLocks noChangeAspect="1" noEditPoints="1"/>
                </p:cNvSpPr>
                <p:nvPr/>
              </p:nvSpPr>
              <p:spPr bwMode="auto">
                <a:xfrm>
                  <a:off x="2624786" y="1582015"/>
                  <a:ext cx="642960" cy="642285"/>
                </a:xfrm>
                <a:custGeom>
                  <a:avLst/>
                  <a:gdLst>
                    <a:gd name="T0" fmla="*/ 202 w 404"/>
                    <a:gd name="T1" fmla="*/ 0 h 404"/>
                    <a:gd name="T2" fmla="*/ 0 w 404"/>
                    <a:gd name="T3" fmla="*/ 202 h 404"/>
                    <a:gd name="T4" fmla="*/ 202 w 404"/>
                    <a:gd name="T5" fmla="*/ 404 h 404"/>
                    <a:gd name="T6" fmla="*/ 404 w 404"/>
                    <a:gd name="T7" fmla="*/ 202 h 404"/>
                    <a:gd name="T8" fmla="*/ 202 w 404"/>
                    <a:gd name="T9" fmla="*/ 0 h 404"/>
                    <a:gd name="T10" fmla="*/ 280 w 404"/>
                    <a:gd name="T11" fmla="*/ 315 h 404"/>
                    <a:gd name="T12" fmla="*/ 202 w 404"/>
                    <a:gd name="T13" fmla="*/ 236 h 404"/>
                    <a:gd name="T14" fmla="*/ 126 w 404"/>
                    <a:gd name="T15" fmla="*/ 311 h 404"/>
                    <a:gd name="T16" fmla="*/ 93 w 404"/>
                    <a:gd name="T17" fmla="*/ 278 h 404"/>
                    <a:gd name="T18" fmla="*/ 169 w 404"/>
                    <a:gd name="T19" fmla="*/ 203 h 404"/>
                    <a:gd name="T20" fmla="*/ 90 w 404"/>
                    <a:gd name="T21" fmla="*/ 124 h 404"/>
                    <a:gd name="T22" fmla="*/ 124 w 404"/>
                    <a:gd name="T23" fmla="*/ 90 h 404"/>
                    <a:gd name="T24" fmla="*/ 203 w 404"/>
                    <a:gd name="T25" fmla="*/ 168 h 404"/>
                    <a:gd name="T26" fmla="*/ 280 w 404"/>
                    <a:gd name="T27" fmla="*/ 91 h 404"/>
                    <a:gd name="T28" fmla="*/ 313 w 404"/>
                    <a:gd name="T29" fmla="*/ 124 h 404"/>
                    <a:gd name="T30" fmla="*/ 236 w 404"/>
                    <a:gd name="T31" fmla="*/ 201 h 404"/>
                    <a:gd name="T32" fmla="*/ 315 w 404"/>
                    <a:gd name="T33" fmla="*/ 280 h 404"/>
                    <a:gd name="T34" fmla="*/ 280 w 404"/>
                    <a:gd name="T35" fmla="*/ 315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4" h="404">
                      <a:moveTo>
                        <a:pt x="202" y="0"/>
                      </a:moveTo>
                      <a:cubicBezTo>
                        <a:pt x="91" y="0"/>
                        <a:pt x="0" y="90"/>
                        <a:pt x="0" y="202"/>
                      </a:cubicBezTo>
                      <a:cubicBezTo>
                        <a:pt x="0" y="313"/>
                        <a:pt x="91" y="404"/>
                        <a:pt x="202" y="404"/>
                      </a:cubicBezTo>
                      <a:cubicBezTo>
                        <a:pt x="314" y="404"/>
                        <a:pt x="404" y="313"/>
                        <a:pt x="404" y="202"/>
                      </a:cubicBezTo>
                      <a:cubicBezTo>
                        <a:pt x="404" y="90"/>
                        <a:pt x="314" y="0"/>
                        <a:pt x="202" y="0"/>
                      </a:cubicBezTo>
                      <a:close/>
                      <a:moveTo>
                        <a:pt x="280" y="315"/>
                      </a:moveTo>
                      <a:cubicBezTo>
                        <a:pt x="202" y="236"/>
                        <a:pt x="202" y="236"/>
                        <a:pt x="202" y="236"/>
                      </a:cubicBezTo>
                      <a:cubicBezTo>
                        <a:pt x="126" y="311"/>
                        <a:pt x="126" y="311"/>
                        <a:pt x="126" y="311"/>
                      </a:cubicBezTo>
                      <a:cubicBezTo>
                        <a:pt x="93" y="278"/>
                        <a:pt x="93" y="278"/>
                        <a:pt x="93" y="278"/>
                      </a:cubicBezTo>
                      <a:cubicBezTo>
                        <a:pt x="169" y="203"/>
                        <a:pt x="169" y="203"/>
                        <a:pt x="169" y="203"/>
                      </a:cubicBezTo>
                      <a:cubicBezTo>
                        <a:pt x="90" y="124"/>
                        <a:pt x="90" y="124"/>
                        <a:pt x="90" y="124"/>
                      </a:cubicBezTo>
                      <a:cubicBezTo>
                        <a:pt x="124" y="90"/>
                        <a:pt x="124" y="90"/>
                        <a:pt x="124" y="90"/>
                      </a:cubicBezTo>
                      <a:cubicBezTo>
                        <a:pt x="203" y="168"/>
                        <a:pt x="203" y="168"/>
                        <a:pt x="203" y="168"/>
                      </a:cubicBezTo>
                      <a:cubicBezTo>
                        <a:pt x="280" y="91"/>
                        <a:pt x="280" y="91"/>
                        <a:pt x="280" y="91"/>
                      </a:cubicBezTo>
                      <a:cubicBezTo>
                        <a:pt x="313" y="124"/>
                        <a:pt x="313" y="124"/>
                        <a:pt x="313" y="124"/>
                      </a:cubicBezTo>
                      <a:cubicBezTo>
                        <a:pt x="236" y="201"/>
                        <a:pt x="236" y="201"/>
                        <a:pt x="236" y="201"/>
                      </a:cubicBezTo>
                      <a:cubicBezTo>
                        <a:pt x="315" y="280"/>
                        <a:pt x="315" y="280"/>
                        <a:pt x="315" y="280"/>
                      </a:cubicBezTo>
                      <a:lnTo>
                        <a:pt x="280" y="315"/>
                      </a:lnTo>
                      <a:close/>
                    </a:path>
                  </a:pathLst>
                </a:custGeom>
                <a:solidFill>
                  <a:srgbClr val="E81122"/>
                </a:solidFill>
                <a:ln>
                  <a:noFill/>
                </a:ln>
              </p:spPr>
              <p:txBody>
                <a:bodyPr vert="horz" wrap="square" lIns="121868" tIns="60933" rIns="121868" bIns="60933" numCol="1" anchor="t" anchorCtr="0" compatLnSpc="1">
                  <a:prstTxWarp prst="textNoShape">
                    <a:avLst/>
                  </a:prstTxWarp>
                </a:bodyPr>
                <a:lstStyle/>
                <a:p>
                  <a:pPr defTabSz="597276">
                    <a:defRPr/>
                  </a:pPr>
                  <a:endParaRPr lang="en-US" sz="2353" kern="0">
                    <a:solidFill>
                      <a:srgbClr val="979796"/>
                    </a:solidFill>
                  </a:endParaRPr>
                </a:p>
              </p:txBody>
            </p:sp>
          </p:grpSp>
        </p:grpSp>
      </p:grpSp>
      <p:sp>
        <p:nvSpPr>
          <p:cNvPr id="34" name="Slide Number Placeholder 5">
            <a:extLst>
              <a:ext uri="{FF2B5EF4-FFF2-40B4-BE49-F238E27FC236}">
                <a16:creationId xmlns:a16="http://schemas.microsoft.com/office/drawing/2014/main" id="{02DCA0EE-9B90-40EB-8FE9-97223E45D196}"/>
              </a:ext>
            </a:extLst>
          </p:cNvPr>
          <p:cNvSpPr>
            <a:spLocks noGrp="1"/>
          </p:cNvSpPr>
          <p:nvPr>
            <p:ph type="sldNum" sz="quarter" idx="4"/>
          </p:nvPr>
        </p:nvSpPr>
        <p:spPr>
          <a:xfrm>
            <a:off x="11743788" y="6445299"/>
            <a:ext cx="235446" cy="327980"/>
          </a:xfrm>
          <a:prstGeom prst="rect">
            <a:avLst/>
          </a:prstGeom>
        </p:spPr>
        <p:txBody>
          <a:bodyPr vert="horz" lIns="0" tIns="0" rIns="0" bIns="0" rtlCol="0" anchor="ctr"/>
          <a:lstStyle>
            <a:lvl1pPr algn="l">
              <a:defRPr sz="980">
                <a:solidFill>
                  <a:schemeClr val="tx1"/>
                </a:solidFill>
              </a:defRPr>
            </a:lvl1pPr>
          </a:lstStyle>
          <a:p>
            <a:fld id="{A64EE09E-D5B7-40B0-9125-FC5EF6416E15}" type="slidenum">
              <a:rPr lang="en-US" smtClean="0"/>
              <a:pPr/>
              <a:t>‹#›</a:t>
            </a:fld>
            <a:endParaRPr lang="en-US"/>
          </a:p>
        </p:txBody>
      </p:sp>
    </p:spTree>
    <p:extLst>
      <p:ext uri="{BB962C8B-B14F-4D97-AF65-F5344CB8AC3E}">
        <p14:creationId xmlns:p14="http://schemas.microsoft.com/office/powerpoint/2010/main" val="941933959"/>
      </p:ext>
    </p:extLst>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Internal Confidential Information">
    <p:bg>
      <p:bgPr>
        <a:solidFill>
          <a:schemeClr val="bg1">
            <a:lumMod val="75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9AE4DE4-330C-4478-849B-962750F17F9B}"/>
              </a:ext>
            </a:extLst>
          </p:cNvPr>
          <p:cNvSpPr>
            <a:spLocks noGrp="1"/>
          </p:cNvSpPr>
          <p:nvPr>
            <p:ph type="ftr" sz="quarter" idx="10"/>
          </p:nvPr>
        </p:nvSpPr>
        <p:spPr>
          <a:xfrm>
            <a:off x="5498836" y="6533846"/>
            <a:ext cx="1194334" cy="150884"/>
          </a:xfrm>
          <a:prstGeom prst="rect">
            <a:avLst/>
          </a:prstGeom>
        </p:spPr>
        <p:txBody>
          <a:bodyPr/>
          <a:lstStyle/>
          <a:p>
            <a:r>
              <a:rPr lang="en-US"/>
              <a:t>Microsoft Confidential - Shared Under NDA Subject to Change</a:t>
            </a:r>
          </a:p>
        </p:txBody>
      </p:sp>
      <p:sp>
        <p:nvSpPr>
          <p:cNvPr id="5" name="Date Placeholder 4">
            <a:extLst>
              <a:ext uri="{FF2B5EF4-FFF2-40B4-BE49-F238E27FC236}">
                <a16:creationId xmlns:a16="http://schemas.microsoft.com/office/drawing/2014/main" id="{B228CB55-ED06-4FDE-AF33-89878B44049D}"/>
              </a:ext>
            </a:extLst>
          </p:cNvPr>
          <p:cNvSpPr>
            <a:spLocks noGrp="1"/>
          </p:cNvSpPr>
          <p:nvPr>
            <p:ph type="dt" sz="half" idx="12"/>
          </p:nvPr>
        </p:nvSpPr>
        <p:spPr>
          <a:xfrm>
            <a:off x="385108" y="6533846"/>
            <a:ext cx="2742188" cy="150885"/>
          </a:xfrm>
          <a:prstGeom prst="rect">
            <a:avLst/>
          </a:prstGeom>
        </p:spPr>
        <p:txBody>
          <a:bodyPr/>
          <a:lstStyle/>
          <a:p>
            <a:endParaRPr lang="en-US"/>
          </a:p>
        </p:txBody>
      </p:sp>
      <p:sp>
        <p:nvSpPr>
          <p:cNvPr id="6" name="TextBox 5">
            <a:extLst>
              <a:ext uri="{FF2B5EF4-FFF2-40B4-BE49-F238E27FC236}">
                <a16:creationId xmlns:a16="http://schemas.microsoft.com/office/drawing/2014/main" id="{0D5BCB21-1A96-467A-B3FD-35381B1FAE95}"/>
              </a:ext>
            </a:extLst>
          </p:cNvPr>
          <p:cNvSpPr txBox="1"/>
          <p:nvPr userDrawn="1"/>
        </p:nvSpPr>
        <p:spPr>
          <a:xfrm>
            <a:off x="5923963" y="1177827"/>
            <a:ext cx="5267556" cy="3801682"/>
          </a:xfrm>
          <a:prstGeom prst="rect">
            <a:avLst/>
          </a:prstGeom>
          <a:noFill/>
        </p:spPr>
        <p:txBody>
          <a:bodyPr wrap="square" lIns="0" tIns="0" rIns="0" bIns="0" rtlCol="0">
            <a:spAutoFit/>
          </a:bodyPr>
          <a:lstStyle>
            <a:defPPr>
              <a:defRPr lang="en-US"/>
            </a:defPPr>
            <a:lvl1pPr>
              <a:lnSpc>
                <a:spcPct val="90000"/>
              </a:lnSpc>
              <a:spcBef>
                <a:spcPts val="800"/>
              </a:spcBef>
              <a:defRPr sz="2000" spc="-75">
                <a:ln w="3175">
                  <a:noFill/>
                </a:ln>
                <a:solidFill>
                  <a:schemeClr val="bg1">
                    <a:lumMod val="65000"/>
                  </a:schemeClr>
                </a:solidFill>
                <a:latin typeface="+mj-lt"/>
                <a:cs typeface="Segoe UI Light"/>
              </a:defRPr>
            </a:lvl1pPr>
          </a:lstStyle>
          <a:p>
            <a:pPr lvl="0">
              <a:spcBef>
                <a:spcPts val="0"/>
              </a:spcBef>
            </a:pPr>
            <a:r>
              <a:rPr lang="en-US" sz="1961">
                <a:solidFill>
                  <a:schemeClr val="tx1"/>
                </a:solidFill>
              </a:rPr>
              <a:t>The information in this presentation is Microsoft Confidential Information, for internal use only. Any leak could have a negative impact to Microsoft and to you in a lot of ways. ​So kindly do not share anything not “external-ready” with outside parties except under NDA, and then only on a need-to-know basis.</a:t>
            </a:r>
          </a:p>
          <a:p>
            <a:pPr lvl="0">
              <a:spcBef>
                <a:spcPts val="0"/>
              </a:spcBef>
            </a:pPr>
            <a:endParaRPr lang="en-US" sz="1961">
              <a:solidFill>
                <a:schemeClr val="tx1"/>
              </a:solidFill>
            </a:endParaRPr>
          </a:p>
          <a:p>
            <a:pPr lvl="0">
              <a:spcBef>
                <a:spcPts val="0"/>
              </a:spcBef>
            </a:pPr>
            <a:r>
              <a:rPr lang="en-US" sz="1961">
                <a:solidFill>
                  <a:schemeClr val="tx1"/>
                </a:solidFill>
              </a:rPr>
              <a:t>This information is subject to change and should not be interpreted as a commitment on the part of Microsoft.   </a:t>
            </a:r>
          </a:p>
          <a:p>
            <a:pPr lvl="0">
              <a:spcBef>
                <a:spcPts val="0"/>
              </a:spcBef>
            </a:pPr>
            <a:endParaRPr lang="en-US" sz="1961">
              <a:solidFill>
                <a:schemeClr val="tx1"/>
              </a:solidFill>
            </a:endParaRPr>
          </a:p>
          <a:p>
            <a:pPr lvl="0">
              <a:spcBef>
                <a:spcPts val="0"/>
              </a:spcBef>
            </a:pPr>
            <a:r>
              <a:rPr lang="en-US" sz="1961">
                <a:solidFill>
                  <a:schemeClr val="tx1"/>
                </a:solidFill>
              </a:rPr>
              <a:t>Please no blogs, tweets, posts, or photos during the presentation as it can lead to loss of information and can easily be taken out of context.</a:t>
            </a:r>
          </a:p>
          <a:p>
            <a:pPr lvl="0">
              <a:spcBef>
                <a:spcPts val="0"/>
              </a:spcBef>
            </a:pPr>
            <a:r>
              <a:rPr lang="en-US" sz="1961">
                <a:solidFill>
                  <a:schemeClr val="tx1"/>
                </a:solidFill>
              </a:rPr>
              <a:t>Thank you.</a:t>
            </a:r>
          </a:p>
        </p:txBody>
      </p:sp>
      <p:sp>
        <p:nvSpPr>
          <p:cNvPr id="7" name="Title 15">
            <a:extLst>
              <a:ext uri="{FF2B5EF4-FFF2-40B4-BE49-F238E27FC236}">
                <a16:creationId xmlns:a16="http://schemas.microsoft.com/office/drawing/2014/main" id="{A05B3E5C-ED14-4512-83B6-0A323619194D}"/>
              </a:ext>
            </a:extLst>
          </p:cNvPr>
          <p:cNvSpPr txBox="1">
            <a:spLocks/>
          </p:cNvSpPr>
          <p:nvPr userDrawn="1"/>
        </p:nvSpPr>
        <p:spPr>
          <a:xfrm>
            <a:off x="689097" y="1177828"/>
            <a:ext cx="4294705" cy="651821"/>
          </a:xfrm>
          <a:prstGeom prst="rect">
            <a:avLst/>
          </a:prstGeom>
        </p:spPr>
        <p:txBody>
          <a:bodyPr vert="horz" wrap="square" lIns="0" tIns="0" rIns="0" bIns="0" rtlCol="0" anchor="t" anchorCtr="0">
            <a:spAutoFit/>
          </a:bodyPr>
          <a:lstStyle>
            <a:lvl1pPr algn="l" defTabSz="1243192" rtl="0" eaLnBrk="1" latinLnBrk="0" hangingPunct="1">
              <a:lnSpc>
                <a:spcPct val="105000"/>
              </a:lnSpc>
              <a:spcBef>
                <a:spcPct val="0"/>
              </a:spcBef>
              <a:buNone/>
              <a:defRPr lang="en-US" sz="3264" kern="1200" spc="0" baseline="0" dirty="0">
                <a:gradFill>
                  <a:gsLst>
                    <a:gs pos="0">
                      <a:srgbClr val="00188F"/>
                    </a:gs>
                    <a:gs pos="100000">
                      <a:srgbClr val="00188F"/>
                    </a:gs>
                  </a:gsLst>
                  <a:lin ang="5400000" scaled="0"/>
                </a:gradFill>
                <a:latin typeface="+mj-lt"/>
                <a:ea typeface="+mj-ea"/>
                <a:cs typeface="+mj-cs"/>
              </a:defRPr>
            </a:lvl1pPr>
          </a:lstStyle>
          <a:p>
            <a:pPr>
              <a:lnSpc>
                <a:spcPct val="90000"/>
              </a:lnSpc>
              <a:defRPr/>
            </a:pPr>
            <a:r>
              <a:rPr lang="en-US" sz="4705" spc="-74">
                <a:ln w="3175">
                  <a:noFill/>
                </a:ln>
                <a:solidFill>
                  <a:schemeClr val="accent1"/>
                </a:solidFill>
                <a:latin typeface="Segoe UI Light"/>
                <a:ea typeface="+mn-ea"/>
                <a:cs typeface="Segoe UI Light"/>
              </a:rPr>
              <a:t>Please Take Note</a:t>
            </a:r>
          </a:p>
        </p:txBody>
      </p:sp>
      <p:grpSp>
        <p:nvGrpSpPr>
          <p:cNvPr id="8" name="Group 7">
            <a:extLst>
              <a:ext uri="{FF2B5EF4-FFF2-40B4-BE49-F238E27FC236}">
                <a16:creationId xmlns:a16="http://schemas.microsoft.com/office/drawing/2014/main" id="{43A5E87D-C3A8-4264-8C7F-BE467845B5EA}"/>
              </a:ext>
            </a:extLst>
          </p:cNvPr>
          <p:cNvGrpSpPr/>
          <p:nvPr userDrawn="1"/>
        </p:nvGrpSpPr>
        <p:grpSpPr>
          <a:xfrm>
            <a:off x="689097" y="4144920"/>
            <a:ext cx="4294705" cy="1307319"/>
            <a:chOff x="283457" y="4482506"/>
            <a:chExt cx="5857992" cy="1738951"/>
          </a:xfrm>
        </p:grpSpPr>
        <p:grpSp>
          <p:nvGrpSpPr>
            <p:cNvPr id="9" name="Group 8">
              <a:extLst>
                <a:ext uri="{FF2B5EF4-FFF2-40B4-BE49-F238E27FC236}">
                  <a16:creationId xmlns:a16="http://schemas.microsoft.com/office/drawing/2014/main" id="{D3FAB322-D2E2-462A-BAEF-29281070D442}"/>
                </a:ext>
              </a:extLst>
            </p:cNvPr>
            <p:cNvGrpSpPr/>
            <p:nvPr/>
          </p:nvGrpSpPr>
          <p:grpSpPr>
            <a:xfrm>
              <a:off x="283457" y="4482506"/>
              <a:ext cx="1757976" cy="1738951"/>
              <a:chOff x="609600" y="1606659"/>
              <a:chExt cx="1756874" cy="1737862"/>
            </a:xfrm>
          </p:grpSpPr>
          <p:grpSp>
            <p:nvGrpSpPr>
              <p:cNvPr id="26" name="Group 25">
                <a:extLst>
                  <a:ext uri="{FF2B5EF4-FFF2-40B4-BE49-F238E27FC236}">
                    <a16:creationId xmlns:a16="http://schemas.microsoft.com/office/drawing/2014/main" id="{A1E03DB6-568E-414A-AB2E-5272F6F62F79}"/>
                  </a:ext>
                </a:extLst>
              </p:cNvPr>
              <p:cNvGrpSpPr/>
              <p:nvPr/>
            </p:nvGrpSpPr>
            <p:grpSpPr>
              <a:xfrm>
                <a:off x="609600" y="1647534"/>
                <a:ext cx="1696987" cy="1696987"/>
                <a:chOff x="5444097" y="1647534"/>
                <a:chExt cx="1696987" cy="1696987"/>
              </a:xfrm>
            </p:grpSpPr>
            <p:sp>
              <p:nvSpPr>
                <p:cNvPr id="31" name="Oval 30">
                  <a:extLst>
                    <a:ext uri="{FF2B5EF4-FFF2-40B4-BE49-F238E27FC236}">
                      <a16:creationId xmlns:a16="http://schemas.microsoft.com/office/drawing/2014/main" id="{6FFBC1EA-5A3E-4643-8686-8CD22D219AC8}"/>
                    </a:ext>
                  </a:extLst>
                </p:cNvPr>
                <p:cNvSpPr/>
                <p:nvPr/>
              </p:nvSpPr>
              <p:spPr>
                <a:xfrm>
                  <a:off x="5444097" y="1647534"/>
                  <a:ext cx="1696987" cy="1696987"/>
                </a:xfrm>
                <a:prstGeom prst="ellipse">
                  <a:avLst/>
                </a:prstGeom>
                <a:solidFill>
                  <a:srgbClr val="FFFFFF">
                    <a:lumMod val="85000"/>
                  </a:srgbClr>
                </a:solidFill>
                <a:ln w="25400" cap="flat" cmpd="sng" algn="ctr">
                  <a:noFill/>
                  <a:prstDash val="solid"/>
                </a:ln>
                <a:effectLst/>
              </p:spPr>
              <p:txBody>
                <a:bodyPr lIns="182803" tIns="121868" rIns="182803" bIns="121868" rtlCol="0" anchor="t" anchorCtr="0"/>
                <a:lstStyle/>
                <a:p>
                  <a:pPr algn="ctr" defTabSz="597276">
                    <a:defRPr/>
                  </a:pPr>
                  <a:endParaRPr lang="en-US" sz="2353" kern="0">
                    <a:solidFill>
                      <a:srgbClr val="505151"/>
                    </a:solidFill>
                  </a:endParaRPr>
                </a:p>
              </p:txBody>
            </p:sp>
            <p:sp>
              <p:nvSpPr>
                <p:cNvPr id="32" name="Oval 31">
                  <a:extLst>
                    <a:ext uri="{FF2B5EF4-FFF2-40B4-BE49-F238E27FC236}">
                      <a16:creationId xmlns:a16="http://schemas.microsoft.com/office/drawing/2014/main" id="{BE26E34B-E5FE-4D85-8BEB-3BC049B3CC64}"/>
                    </a:ext>
                  </a:extLst>
                </p:cNvPr>
                <p:cNvSpPr/>
                <p:nvPr/>
              </p:nvSpPr>
              <p:spPr>
                <a:xfrm>
                  <a:off x="5655105" y="1858542"/>
                  <a:ext cx="1274971" cy="1274971"/>
                </a:xfrm>
                <a:prstGeom prst="ellipse">
                  <a:avLst/>
                </a:prstGeom>
                <a:solidFill>
                  <a:srgbClr val="FFFFFF"/>
                </a:solidFill>
                <a:ln w="25400" cap="flat" cmpd="sng" algn="ctr">
                  <a:noFill/>
                  <a:prstDash val="solid"/>
                </a:ln>
                <a:effectLst/>
              </p:spPr>
              <p:txBody>
                <a:bodyPr lIns="182803" tIns="121868" rIns="182803" bIns="121868" rtlCol="0" anchor="t" anchorCtr="0"/>
                <a:lstStyle/>
                <a:p>
                  <a:pPr algn="ctr" defTabSz="597276">
                    <a:defRPr/>
                  </a:pPr>
                  <a:endParaRPr lang="en-US" sz="2353" kern="0">
                    <a:solidFill>
                      <a:srgbClr val="505151"/>
                    </a:solidFill>
                  </a:endParaRPr>
                </a:p>
              </p:txBody>
            </p:sp>
          </p:grpSp>
          <p:sp>
            <p:nvSpPr>
              <p:cNvPr id="27" name="Freeform 38">
                <a:extLst>
                  <a:ext uri="{FF2B5EF4-FFF2-40B4-BE49-F238E27FC236}">
                    <a16:creationId xmlns:a16="http://schemas.microsoft.com/office/drawing/2014/main" id="{B24F0ABD-0F60-44B3-AC6E-13437D6BBC43}"/>
                  </a:ext>
                </a:extLst>
              </p:cNvPr>
              <p:cNvSpPr>
                <a:spLocks noChangeAspect="1"/>
              </p:cNvSpPr>
              <p:nvPr/>
            </p:nvSpPr>
            <p:spPr bwMode="auto">
              <a:xfrm>
                <a:off x="1062322" y="2197100"/>
                <a:ext cx="791542" cy="597854"/>
              </a:xfrm>
              <a:custGeom>
                <a:avLst/>
                <a:gdLst>
                  <a:gd name="T0" fmla="*/ 544 w 1126"/>
                  <a:gd name="T1" fmla="*/ 300 h 849"/>
                  <a:gd name="T2" fmla="*/ 674 w 1126"/>
                  <a:gd name="T3" fmla="*/ 61 h 849"/>
                  <a:gd name="T4" fmla="*/ 710 w 1126"/>
                  <a:gd name="T5" fmla="*/ 53 h 849"/>
                  <a:gd name="T6" fmla="*/ 744 w 1126"/>
                  <a:gd name="T7" fmla="*/ 29 h 849"/>
                  <a:gd name="T8" fmla="*/ 759 w 1126"/>
                  <a:gd name="T9" fmla="*/ 50 h 849"/>
                  <a:gd name="T10" fmla="*/ 748 w 1126"/>
                  <a:gd name="T11" fmla="*/ 88 h 849"/>
                  <a:gd name="T12" fmla="*/ 985 w 1126"/>
                  <a:gd name="T13" fmla="*/ 288 h 849"/>
                  <a:gd name="T14" fmla="*/ 1003 w 1126"/>
                  <a:gd name="T15" fmla="*/ 308 h 849"/>
                  <a:gd name="T16" fmla="*/ 1121 w 1126"/>
                  <a:gd name="T17" fmla="*/ 303 h 849"/>
                  <a:gd name="T18" fmla="*/ 1023 w 1126"/>
                  <a:gd name="T19" fmla="*/ 361 h 849"/>
                  <a:gd name="T20" fmla="*/ 1022 w 1126"/>
                  <a:gd name="T21" fmla="*/ 370 h 849"/>
                  <a:gd name="T22" fmla="*/ 1126 w 1126"/>
                  <a:gd name="T23" fmla="*/ 377 h 849"/>
                  <a:gd name="T24" fmla="*/ 994 w 1126"/>
                  <a:gd name="T25" fmla="*/ 429 h 849"/>
                  <a:gd name="T26" fmla="*/ 773 w 1126"/>
                  <a:gd name="T27" fmla="*/ 711 h 849"/>
                  <a:gd name="T28" fmla="*/ 0 w 1126"/>
                  <a:gd name="T29" fmla="*/ 579 h 849"/>
                  <a:gd name="T30" fmla="*/ 416 w 1126"/>
                  <a:gd name="T31" fmla="*/ 563 h 849"/>
                  <a:gd name="T32" fmla="*/ 377 w 1126"/>
                  <a:gd name="T33" fmla="*/ 466 h 849"/>
                  <a:gd name="T34" fmla="*/ 251 w 1126"/>
                  <a:gd name="T35" fmla="*/ 410 h 849"/>
                  <a:gd name="T36" fmla="*/ 256 w 1126"/>
                  <a:gd name="T37" fmla="*/ 384 h 849"/>
                  <a:gd name="T38" fmla="*/ 316 w 1126"/>
                  <a:gd name="T39" fmla="*/ 366 h 849"/>
                  <a:gd name="T40" fmla="*/ 198 w 1126"/>
                  <a:gd name="T41" fmla="*/ 268 h 849"/>
                  <a:gd name="T42" fmla="*/ 208 w 1126"/>
                  <a:gd name="T43" fmla="*/ 249 h 849"/>
                  <a:gd name="T44" fmla="*/ 259 w 1126"/>
                  <a:gd name="T45" fmla="*/ 243 h 849"/>
                  <a:gd name="T46" fmla="*/ 170 w 1126"/>
                  <a:gd name="T47" fmla="*/ 132 h 849"/>
                  <a:gd name="T48" fmla="*/ 200 w 1126"/>
                  <a:gd name="T49" fmla="*/ 113 h 849"/>
                  <a:gd name="T50" fmla="*/ 544 w 1126"/>
                  <a:gd name="T51" fmla="*/ 300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849">
                    <a:moveTo>
                      <a:pt x="544" y="300"/>
                    </a:moveTo>
                    <a:cubicBezTo>
                      <a:pt x="580" y="187"/>
                      <a:pt x="624" y="114"/>
                      <a:pt x="674" y="61"/>
                    </a:cubicBezTo>
                    <a:cubicBezTo>
                      <a:pt x="712" y="22"/>
                      <a:pt x="732" y="9"/>
                      <a:pt x="710" y="53"/>
                    </a:cubicBezTo>
                    <a:cubicBezTo>
                      <a:pt x="719" y="45"/>
                      <a:pt x="733" y="34"/>
                      <a:pt x="744" y="29"/>
                    </a:cubicBezTo>
                    <a:cubicBezTo>
                      <a:pt x="806" y="0"/>
                      <a:pt x="801" y="24"/>
                      <a:pt x="759" y="50"/>
                    </a:cubicBezTo>
                    <a:cubicBezTo>
                      <a:pt x="874" y="9"/>
                      <a:pt x="870" y="61"/>
                      <a:pt x="748" y="88"/>
                    </a:cubicBezTo>
                    <a:cubicBezTo>
                      <a:pt x="848" y="90"/>
                      <a:pt x="954" y="153"/>
                      <a:pt x="985" y="288"/>
                    </a:cubicBezTo>
                    <a:cubicBezTo>
                      <a:pt x="989" y="307"/>
                      <a:pt x="984" y="305"/>
                      <a:pt x="1003" y="308"/>
                    </a:cubicBezTo>
                    <a:cubicBezTo>
                      <a:pt x="1044" y="316"/>
                      <a:pt x="1083" y="315"/>
                      <a:pt x="1121" y="303"/>
                    </a:cubicBezTo>
                    <a:cubicBezTo>
                      <a:pt x="1117" y="331"/>
                      <a:pt x="1080" y="349"/>
                      <a:pt x="1023" y="361"/>
                    </a:cubicBezTo>
                    <a:cubicBezTo>
                      <a:pt x="1001" y="366"/>
                      <a:pt x="997" y="364"/>
                      <a:pt x="1022" y="370"/>
                    </a:cubicBezTo>
                    <a:cubicBezTo>
                      <a:pt x="1054" y="377"/>
                      <a:pt x="1089" y="379"/>
                      <a:pt x="1126" y="377"/>
                    </a:cubicBezTo>
                    <a:cubicBezTo>
                      <a:pt x="1097" y="411"/>
                      <a:pt x="1051" y="428"/>
                      <a:pt x="994" y="429"/>
                    </a:cubicBezTo>
                    <a:cubicBezTo>
                      <a:pt x="958" y="559"/>
                      <a:pt x="877" y="653"/>
                      <a:pt x="773" y="711"/>
                    </a:cubicBezTo>
                    <a:cubicBezTo>
                      <a:pt x="530" y="849"/>
                      <a:pt x="177" y="829"/>
                      <a:pt x="0" y="579"/>
                    </a:cubicBezTo>
                    <a:cubicBezTo>
                      <a:pt x="116" y="670"/>
                      <a:pt x="288" y="690"/>
                      <a:pt x="416" y="563"/>
                    </a:cubicBezTo>
                    <a:cubicBezTo>
                      <a:pt x="332" y="563"/>
                      <a:pt x="311" y="500"/>
                      <a:pt x="377" y="466"/>
                    </a:cubicBezTo>
                    <a:cubicBezTo>
                      <a:pt x="314" y="465"/>
                      <a:pt x="274" y="446"/>
                      <a:pt x="251" y="410"/>
                    </a:cubicBezTo>
                    <a:cubicBezTo>
                      <a:pt x="242" y="396"/>
                      <a:pt x="242" y="395"/>
                      <a:pt x="256" y="384"/>
                    </a:cubicBezTo>
                    <a:cubicBezTo>
                      <a:pt x="272" y="373"/>
                      <a:pt x="294" y="368"/>
                      <a:pt x="316" y="366"/>
                    </a:cubicBezTo>
                    <a:cubicBezTo>
                      <a:pt x="251" y="347"/>
                      <a:pt x="212" y="313"/>
                      <a:pt x="198" y="268"/>
                    </a:cubicBezTo>
                    <a:cubicBezTo>
                      <a:pt x="193" y="252"/>
                      <a:pt x="192" y="253"/>
                      <a:pt x="208" y="249"/>
                    </a:cubicBezTo>
                    <a:cubicBezTo>
                      <a:pt x="223" y="246"/>
                      <a:pt x="242" y="243"/>
                      <a:pt x="259" y="243"/>
                    </a:cubicBezTo>
                    <a:cubicBezTo>
                      <a:pt x="208" y="212"/>
                      <a:pt x="178" y="174"/>
                      <a:pt x="170" y="132"/>
                    </a:cubicBezTo>
                    <a:cubicBezTo>
                      <a:pt x="163" y="92"/>
                      <a:pt x="170" y="102"/>
                      <a:pt x="200" y="113"/>
                    </a:cubicBezTo>
                    <a:cubicBezTo>
                      <a:pt x="333" y="164"/>
                      <a:pt x="465" y="219"/>
                      <a:pt x="544" y="300"/>
                    </a:cubicBezTo>
                    <a:close/>
                  </a:path>
                </a:pathLst>
              </a:custGeom>
              <a:solidFill>
                <a:srgbClr val="F3F3F4">
                  <a:lumMod val="10000"/>
                </a:srgbClr>
              </a:solidFill>
              <a:ln>
                <a:noFill/>
              </a:ln>
            </p:spPr>
            <p:txBody>
              <a:bodyPr vert="horz" wrap="square" lIns="121868" tIns="60933" rIns="121868" bIns="60933" numCol="1" anchor="t" anchorCtr="0" compatLnSpc="1">
                <a:prstTxWarp prst="textNoShape">
                  <a:avLst/>
                </a:prstTxWarp>
              </a:bodyPr>
              <a:lstStyle/>
              <a:p>
                <a:pPr defTabSz="597276">
                  <a:defRPr/>
                </a:pPr>
                <a:endParaRPr lang="en-US" sz="2353" kern="0">
                  <a:solidFill>
                    <a:srgbClr val="979796"/>
                  </a:solidFill>
                </a:endParaRPr>
              </a:p>
            </p:txBody>
          </p:sp>
          <p:grpSp>
            <p:nvGrpSpPr>
              <p:cNvPr id="28" name="Group 27">
                <a:extLst>
                  <a:ext uri="{FF2B5EF4-FFF2-40B4-BE49-F238E27FC236}">
                    <a16:creationId xmlns:a16="http://schemas.microsoft.com/office/drawing/2014/main" id="{8A343A97-0197-43EC-8500-DABEA2E36229}"/>
                  </a:ext>
                </a:extLst>
              </p:cNvPr>
              <p:cNvGrpSpPr/>
              <p:nvPr/>
            </p:nvGrpSpPr>
            <p:grpSpPr>
              <a:xfrm>
                <a:off x="1659218" y="1606659"/>
                <a:ext cx="707256" cy="706514"/>
                <a:chOff x="2557275" y="1514575"/>
                <a:chExt cx="777982" cy="777165"/>
              </a:xfrm>
            </p:grpSpPr>
            <p:sp>
              <p:nvSpPr>
                <p:cNvPr id="29" name="Freeform 6">
                  <a:extLst>
                    <a:ext uri="{FF2B5EF4-FFF2-40B4-BE49-F238E27FC236}">
                      <a16:creationId xmlns:a16="http://schemas.microsoft.com/office/drawing/2014/main" id="{3D6716DC-0863-4677-8814-CD1192CC3259}"/>
                    </a:ext>
                  </a:extLst>
                </p:cNvPr>
                <p:cNvSpPr>
                  <a:spLocks noChangeAspect="1" noEditPoints="1"/>
                </p:cNvSpPr>
                <p:nvPr/>
              </p:nvSpPr>
              <p:spPr bwMode="auto">
                <a:xfrm>
                  <a:off x="2557275" y="1514575"/>
                  <a:ext cx="777982" cy="777165"/>
                </a:xfrm>
                <a:prstGeom prst="ellipse">
                  <a:avLst/>
                </a:prstGeom>
                <a:solidFill>
                  <a:schemeClr val="bg1"/>
                </a:solidFill>
                <a:ln>
                  <a:noFill/>
                </a:ln>
              </p:spPr>
              <p:txBody>
                <a:bodyPr vert="horz" wrap="square" lIns="121868" tIns="60933" rIns="121868" bIns="60933" numCol="1" anchor="t" anchorCtr="0" compatLnSpc="1">
                  <a:prstTxWarp prst="textNoShape">
                    <a:avLst/>
                  </a:prstTxWarp>
                </a:bodyPr>
                <a:lstStyle/>
                <a:p>
                  <a:pPr defTabSz="597276">
                    <a:defRPr/>
                  </a:pPr>
                  <a:endParaRPr lang="en-US" sz="2353" kern="0">
                    <a:solidFill>
                      <a:srgbClr val="979796"/>
                    </a:solidFill>
                  </a:endParaRPr>
                </a:p>
              </p:txBody>
            </p:sp>
            <p:sp>
              <p:nvSpPr>
                <p:cNvPr id="30" name="Freeform 6">
                  <a:extLst>
                    <a:ext uri="{FF2B5EF4-FFF2-40B4-BE49-F238E27FC236}">
                      <a16:creationId xmlns:a16="http://schemas.microsoft.com/office/drawing/2014/main" id="{AA1BA9EC-DD36-487F-93A7-4D96232C7305}"/>
                    </a:ext>
                  </a:extLst>
                </p:cNvPr>
                <p:cNvSpPr>
                  <a:spLocks noChangeAspect="1" noEditPoints="1"/>
                </p:cNvSpPr>
                <p:nvPr/>
              </p:nvSpPr>
              <p:spPr bwMode="auto">
                <a:xfrm>
                  <a:off x="2624786" y="1582015"/>
                  <a:ext cx="642960" cy="642285"/>
                </a:xfrm>
                <a:custGeom>
                  <a:avLst/>
                  <a:gdLst>
                    <a:gd name="T0" fmla="*/ 202 w 404"/>
                    <a:gd name="T1" fmla="*/ 0 h 404"/>
                    <a:gd name="T2" fmla="*/ 0 w 404"/>
                    <a:gd name="T3" fmla="*/ 202 h 404"/>
                    <a:gd name="T4" fmla="*/ 202 w 404"/>
                    <a:gd name="T5" fmla="*/ 404 h 404"/>
                    <a:gd name="T6" fmla="*/ 404 w 404"/>
                    <a:gd name="T7" fmla="*/ 202 h 404"/>
                    <a:gd name="T8" fmla="*/ 202 w 404"/>
                    <a:gd name="T9" fmla="*/ 0 h 404"/>
                    <a:gd name="T10" fmla="*/ 280 w 404"/>
                    <a:gd name="T11" fmla="*/ 315 h 404"/>
                    <a:gd name="T12" fmla="*/ 202 w 404"/>
                    <a:gd name="T13" fmla="*/ 236 h 404"/>
                    <a:gd name="T14" fmla="*/ 126 w 404"/>
                    <a:gd name="T15" fmla="*/ 311 h 404"/>
                    <a:gd name="T16" fmla="*/ 93 w 404"/>
                    <a:gd name="T17" fmla="*/ 278 h 404"/>
                    <a:gd name="T18" fmla="*/ 169 w 404"/>
                    <a:gd name="T19" fmla="*/ 203 h 404"/>
                    <a:gd name="T20" fmla="*/ 90 w 404"/>
                    <a:gd name="T21" fmla="*/ 124 h 404"/>
                    <a:gd name="T22" fmla="*/ 124 w 404"/>
                    <a:gd name="T23" fmla="*/ 90 h 404"/>
                    <a:gd name="T24" fmla="*/ 203 w 404"/>
                    <a:gd name="T25" fmla="*/ 168 h 404"/>
                    <a:gd name="T26" fmla="*/ 280 w 404"/>
                    <a:gd name="T27" fmla="*/ 91 h 404"/>
                    <a:gd name="T28" fmla="*/ 313 w 404"/>
                    <a:gd name="T29" fmla="*/ 124 h 404"/>
                    <a:gd name="T30" fmla="*/ 236 w 404"/>
                    <a:gd name="T31" fmla="*/ 201 h 404"/>
                    <a:gd name="T32" fmla="*/ 315 w 404"/>
                    <a:gd name="T33" fmla="*/ 280 h 404"/>
                    <a:gd name="T34" fmla="*/ 280 w 404"/>
                    <a:gd name="T35" fmla="*/ 315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4" h="404">
                      <a:moveTo>
                        <a:pt x="202" y="0"/>
                      </a:moveTo>
                      <a:cubicBezTo>
                        <a:pt x="91" y="0"/>
                        <a:pt x="0" y="90"/>
                        <a:pt x="0" y="202"/>
                      </a:cubicBezTo>
                      <a:cubicBezTo>
                        <a:pt x="0" y="313"/>
                        <a:pt x="91" y="404"/>
                        <a:pt x="202" y="404"/>
                      </a:cubicBezTo>
                      <a:cubicBezTo>
                        <a:pt x="314" y="404"/>
                        <a:pt x="404" y="313"/>
                        <a:pt x="404" y="202"/>
                      </a:cubicBezTo>
                      <a:cubicBezTo>
                        <a:pt x="404" y="90"/>
                        <a:pt x="314" y="0"/>
                        <a:pt x="202" y="0"/>
                      </a:cubicBezTo>
                      <a:close/>
                      <a:moveTo>
                        <a:pt x="280" y="315"/>
                      </a:moveTo>
                      <a:cubicBezTo>
                        <a:pt x="202" y="236"/>
                        <a:pt x="202" y="236"/>
                        <a:pt x="202" y="236"/>
                      </a:cubicBezTo>
                      <a:cubicBezTo>
                        <a:pt x="126" y="311"/>
                        <a:pt x="126" y="311"/>
                        <a:pt x="126" y="311"/>
                      </a:cubicBezTo>
                      <a:cubicBezTo>
                        <a:pt x="93" y="278"/>
                        <a:pt x="93" y="278"/>
                        <a:pt x="93" y="278"/>
                      </a:cubicBezTo>
                      <a:cubicBezTo>
                        <a:pt x="169" y="203"/>
                        <a:pt x="169" y="203"/>
                        <a:pt x="169" y="203"/>
                      </a:cubicBezTo>
                      <a:cubicBezTo>
                        <a:pt x="90" y="124"/>
                        <a:pt x="90" y="124"/>
                        <a:pt x="90" y="124"/>
                      </a:cubicBezTo>
                      <a:cubicBezTo>
                        <a:pt x="124" y="90"/>
                        <a:pt x="124" y="90"/>
                        <a:pt x="124" y="90"/>
                      </a:cubicBezTo>
                      <a:cubicBezTo>
                        <a:pt x="203" y="168"/>
                        <a:pt x="203" y="168"/>
                        <a:pt x="203" y="168"/>
                      </a:cubicBezTo>
                      <a:cubicBezTo>
                        <a:pt x="280" y="91"/>
                        <a:pt x="280" y="91"/>
                        <a:pt x="280" y="91"/>
                      </a:cubicBezTo>
                      <a:cubicBezTo>
                        <a:pt x="313" y="124"/>
                        <a:pt x="313" y="124"/>
                        <a:pt x="313" y="124"/>
                      </a:cubicBezTo>
                      <a:cubicBezTo>
                        <a:pt x="236" y="201"/>
                        <a:pt x="236" y="201"/>
                        <a:pt x="236" y="201"/>
                      </a:cubicBezTo>
                      <a:cubicBezTo>
                        <a:pt x="315" y="280"/>
                        <a:pt x="315" y="280"/>
                        <a:pt x="315" y="280"/>
                      </a:cubicBezTo>
                      <a:lnTo>
                        <a:pt x="280" y="315"/>
                      </a:lnTo>
                      <a:close/>
                    </a:path>
                  </a:pathLst>
                </a:custGeom>
                <a:solidFill>
                  <a:srgbClr val="E81122"/>
                </a:solidFill>
                <a:ln>
                  <a:noFill/>
                </a:ln>
              </p:spPr>
              <p:txBody>
                <a:bodyPr vert="horz" wrap="square" lIns="121868" tIns="60933" rIns="121868" bIns="60933" numCol="1" anchor="t" anchorCtr="0" compatLnSpc="1">
                  <a:prstTxWarp prst="textNoShape">
                    <a:avLst/>
                  </a:prstTxWarp>
                </a:bodyPr>
                <a:lstStyle/>
                <a:p>
                  <a:pPr defTabSz="597276">
                    <a:defRPr/>
                  </a:pPr>
                  <a:endParaRPr lang="en-US" sz="2353" kern="0">
                    <a:solidFill>
                      <a:srgbClr val="979796"/>
                    </a:solidFill>
                  </a:endParaRPr>
                </a:p>
              </p:txBody>
            </p:sp>
          </p:grpSp>
        </p:grpSp>
        <p:grpSp>
          <p:nvGrpSpPr>
            <p:cNvPr id="10" name="Group 9">
              <a:extLst>
                <a:ext uri="{FF2B5EF4-FFF2-40B4-BE49-F238E27FC236}">
                  <a16:creationId xmlns:a16="http://schemas.microsoft.com/office/drawing/2014/main" id="{5A351B73-2363-4ED5-9602-A1F338370890}"/>
                </a:ext>
              </a:extLst>
            </p:cNvPr>
            <p:cNvGrpSpPr/>
            <p:nvPr/>
          </p:nvGrpSpPr>
          <p:grpSpPr>
            <a:xfrm>
              <a:off x="2333465" y="4482506"/>
              <a:ext cx="1757976" cy="1738951"/>
              <a:chOff x="2772848" y="1606659"/>
              <a:chExt cx="1756874" cy="1737862"/>
            </a:xfrm>
          </p:grpSpPr>
          <p:grpSp>
            <p:nvGrpSpPr>
              <p:cNvPr id="19" name="Group 18">
                <a:extLst>
                  <a:ext uri="{FF2B5EF4-FFF2-40B4-BE49-F238E27FC236}">
                    <a16:creationId xmlns:a16="http://schemas.microsoft.com/office/drawing/2014/main" id="{6F58CC70-0C9A-4CC7-A915-44CA5243074D}"/>
                  </a:ext>
                </a:extLst>
              </p:cNvPr>
              <p:cNvGrpSpPr/>
              <p:nvPr/>
            </p:nvGrpSpPr>
            <p:grpSpPr>
              <a:xfrm>
                <a:off x="2772848" y="1647534"/>
                <a:ext cx="1696987" cy="1696987"/>
                <a:chOff x="5444097" y="1647534"/>
                <a:chExt cx="1696987" cy="1696987"/>
              </a:xfrm>
            </p:grpSpPr>
            <p:sp>
              <p:nvSpPr>
                <p:cNvPr id="24" name="Oval 23">
                  <a:extLst>
                    <a:ext uri="{FF2B5EF4-FFF2-40B4-BE49-F238E27FC236}">
                      <a16:creationId xmlns:a16="http://schemas.microsoft.com/office/drawing/2014/main" id="{A98B8186-0055-4F78-956D-64066EE454D0}"/>
                    </a:ext>
                  </a:extLst>
                </p:cNvPr>
                <p:cNvSpPr/>
                <p:nvPr/>
              </p:nvSpPr>
              <p:spPr>
                <a:xfrm>
                  <a:off x="5444097" y="1647534"/>
                  <a:ext cx="1696987" cy="1696987"/>
                </a:xfrm>
                <a:prstGeom prst="ellipse">
                  <a:avLst/>
                </a:prstGeom>
                <a:solidFill>
                  <a:srgbClr val="FFFFFF">
                    <a:lumMod val="85000"/>
                  </a:srgbClr>
                </a:solidFill>
                <a:ln w="25400" cap="flat" cmpd="sng" algn="ctr">
                  <a:noFill/>
                  <a:prstDash val="solid"/>
                </a:ln>
                <a:effectLst/>
              </p:spPr>
              <p:txBody>
                <a:bodyPr lIns="182803" tIns="121868" rIns="182803" bIns="121868" rtlCol="0" anchor="t" anchorCtr="0"/>
                <a:lstStyle/>
                <a:p>
                  <a:pPr algn="ctr" defTabSz="597276">
                    <a:defRPr/>
                  </a:pPr>
                  <a:endParaRPr lang="en-US" sz="2353" kern="0">
                    <a:solidFill>
                      <a:srgbClr val="505151"/>
                    </a:solidFill>
                  </a:endParaRPr>
                </a:p>
              </p:txBody>
            </p:sp>
            <p:sp>
              <p:nvSpPr>
                <p:cNvPr id="25" name="Oval 24">
                  <a:extLst>
                    <a:ext uri="{FF2B5EF4-FFF2-40B4-BE49-F238E27FC236}">
                      <a16:creationId xmlns:a16="http://schemas.microsoft.com/office/drawing/2014/main" id="{0662E707-3A87-4467-93A8-2EA44318A5CC}"/>
                    </a:ext>
                  </a:extLst>
                </p:cNvPr>
                <p:cNvSpPr/>
                <p:nvPr/>
              </p:nvSpPr>
              <p:spPr>
                <a:xfrm>
                  <a:off x="5655105" y="1858542"/>
                  <a:ext cx="1274971" cy="1274971"/>
                </a:xfrm>
                <a:prstGeom prst="ellipse">
                  <a:avLst/>
                </a:prstGeom>
                <a:solidFill>
                  <a:srgbClr val="FFFFFF"/>
                </a:solidFill>
                <a:ln w="25400" cap="flat" cmpd="sng" algn="ctr">
                  <a:noFill/>
                  <a:prstDash val="solid"/>
                </a:ln>
                <a:effectLst/>
              </p:spPr>
              <p:txBody>
                <a:bodyPr lIns="182803" tIns="121868" rIns="182803" bIns="121868" rtlCol="0" anchor="t" anchorCtr="0"/>
                <a:lstStyle/>
                <a:p>
                  <a:pPr algn="ctr" defTabSz="597276">
                    <a:defRPr/>
                  </a:pPr>
                  <a:endParaRPr lang="en-US" sz="2353" kern="0">
                    <a:solidFill>
                      <a:srgbClr val="505151"/>
                    </a:solidFill>
                  </a:endParaRPr>
                </a:p>
              </p:txBody>
            </p:sp>
          </p:grpSp>
          <p:sp>
            <p:nvSpPr>
              <p:cNvPr id="20" name="Freeform 519">
                <a:extLst>
                  <a:ext uri="{FF2B5EF4-FFF2-40B4-BE49-F238E27FC236}">
                    <a16:creationId xmlns:a16="http://schemas.microsoft.com/office/drawing/2014/main" id="{264EA76D-9BD5-47D4-9BF6-98876B7ADB16}"/>
                  </a:ext>
                </a:extLst>
              </p:cNvPr>
              <p:cNvSpPr>
                <a:spLocks noChangeAspect="1" noEditPoints="1"/>
              </p:cNvSpPr>
              <p:nvPr/>
            </p:nvSpPr>
            <p:spPr bwMode="auto">
              <a:xfrm>
                <a:off x="3226891" y="2209801"/>
                <a:ext cx="788904" cy="572454"/>
              </a:xfrm>
              <a:custGeom>
                <a:avLst/>
                <a:gdLst>
                  <a:gd name="T0" fmla="*/ 235 w 400"/>
                  <a:gd name="T1" fmla="*/ 72 h 290"/>
                  <a:gd name="T2" fmla="*/ 310 w 400"/>
                  <a:gd name="T3" fmla="*/ 115 h 290"/>
                  <a:gd name="T4" fmla="*/ 400 w 400"/>
                  <a:gd name="T5" fmla="*/ 115 h 290"/>
                  <a:gd name="T6" fmla="*/ 400 w 400"/>
                  <a:gd name="T7" fmla="*/ 67 h 290"/>
                  <a:gd name="T8" fmla="*/ 368 w 400"/>
                  <a:gd name="T9" fmla="*/ 34 h 290"/>
                  <a:gd name="T10" fmla="*/ 33 w 400"/>
                  <a:gd name="T11" fmla="*/ 34 h 290"/>
                  <a:gd name="T12" fmla="*/ 0 w 400"/>
                  <a:gd name="T13" fmla="*/ 67 h 290"/>
                  <a:gd name="T14" fmla="*/ 0 w 400"/>
                  <a:gd name="T15" fmla="*/ 115 h 290"/>
                  <a:gd name="T16" fmla="*/ 161 w 400"/>
                  <a:gd name="T17" fmla="*/ 115 h 290"/>
                  <a:gd name="T18" fmla="*/ 235 w 400"/>
                  <a:gd name="T19" fmla="*/ 72 h 290"/>
                  <a:gd name="T20" fmla="*/ 84 w 400"/>
                  <a:gd name="T21" fmla="*/ 18 h 290"/>
                  <a:gd name="T22" fmla="*/ 54 w 400"/>
                  <a:gd name="T23" fmla="*/ 18 h 290"/>
                  <a:gd name="T24" fmla="*/ 51 w 400"/>
                  <a:gd name="T25" fmla="*/ 29 h 290"/>
                  <a:gd name="T26" fmla="*/ 87 w 400"/>
                  <a:gd name="T27" fmla="*/ 29 h 290"/>
                  <a:gd name="T28" fmla="*/ 84 w 400"/>
                  <a:gd name="T29" fmla="*/ 18 h 290"/>
                  <a:gd name="T30" fmla="*/ 353 w 400"/>
                  <a:gd name="T31" fmla="*/ 12 h 290"/>
                  <a:gd name="T32" fmla="*/ 313 w 400"/>
                  <a:gd name="T33" fmla="*/ 12 h 290"/>
                  <a:gd name="T34" fmla="*/ 306 w 400"/>
                  <a:gd name="T35" fmla="*/ 29 h 290"/>
                  <a:gd name="T36" fmla="*/ 359 w 400"/>
                  <a:gd name="T37" fmla="*/ 29 h 290"/>
                  <a:gd name="T38" fmla="*/ 353 w 400"/>
                  <a:gd name="T39" fmla="*/ 12 h 290"/>
                  <a:gd name="T40" fmla="*/ 217 w 400"/>
                  <a:gd name="T41" fmla="*/ 23 h 290"/>
                  <a:gd name="T42" fmla="*/ 183 w 400"/>
                  <a:gd name="T43" fmla="*/ 23 h 290"/>
                  <a:gd name="T44" fmla="*/ 183 w 400"/>
                  <a:gd name="T45" fmla="*/ 7 h 290"/>
                  <a:gd name="T46" fmla="*/ 217 w 400"/>
                  <a:gd name="T47" fmla="*/ 7 h 290"/>
                  <a:gd name="T48" fmla="*/ 217 w 400"/>
                  <a:gd name="T49" fmla="*/ 23 h 290"/>
                  <a:gd name="T50" fmla="*/ 248 w 400"/>
                  <a:gd name="T51" fmla="*/ 0 h 290"/>
                  <a:gd name="T52" fmla="*/ 152 w 400"/>
                  <a:gd name="T53" fmla="*/ 0 h 290"/>
                  <a:gd name="T54" fmla="*/ 132 w 400"/>
                  <a:gd name="T55" fmla="*/ 29 h 290"/>
                  <a:gd name="T56" fmla="*/ 266 w 400"/>
                  <a:gd name="T57" fmla="*/ 29 h 290"/>
                  <a:gd name="T58" fmla="*/ 248 w 400"/>
                  <a:gd name="T59" fmla="*/ 0 h 290"/>
                  <a:gd name="T60" fmla="*/ 315 w 400"/>
                  <a:gd name="T61" fmla="*/ 124 h 290"/>
                  <a:gd name="T62" fmla="*/ 323 w 400"/>
                  <a:gd name="T63" fmla="*/ 160 h 290"/>
                  <a:gd name="T64" fmla="*/ 235 w 400"/>
                  <a:gd name="T65" fmla="*/ 248 h 290"/>
                  <a:gd name="T66" fmla="*/ 148 w 400"/>
                  <a:gd name="T67" fmla="*/ 160 h 290"/>
                  <a:gd name="T68" fmla="*/ 156 w 400"/>
                  <a:gd name="T69" fmla="*/ 124 h 290"/>
                  <a:gd name="T70" fmla="*/ 0 w 400"/>
                  <a:gd name="T71" fmla="*/ 124 h 290"/>
                  <a:gd name="T72" fmla="*/ 0 w 400"/>
                  <a:gd name="T73" fmla="*/ 257 h 290"/>
                  <a:gd name="T74" fmla="*/ 33 w 400"/>
                  <a:gd name="T75" fmla="*/ 290 h 290"/>
                  <a:gd name="T76" fmla="*/ 368 w 400"/>
                  <a:gd name="T77" fmla="*/ 290 h 290"/>
                  <a:gd name="T78" fmla="*/ 400 w 400"/>
                  <a:gd name="T79" fmla="*/ 257 h 290"/>
                  <a:gd name="T80" fmla="*/ 400 w 400"/>
                  <a:gd name="T81" fmla="*/ 124 h 290"/>
                  <a:gd name="T82" fmla="*/ 315 w 400"/>
                  <a:gd name="T83" fmla="*/ 124 h 290"/>
                  <a:gd name="T84" fmla="*/ 283 w 400"/>
                  <a:gd name="T85" fmla="*/ 131 h 290"/>
                  <a:gd name="T86" fmla="*/ 278 w 400"/>
                  <a:gd name="T87" fmla="*/ 124 h 290"/>
                  <a:gd name="T88" fmla="*/ 235 w 400"/>
                  <a:gd name="T89" fmla="*/ 104 h 290"/>
                  <a:gd name="T90" fmla="*/ 193 w 400"/>
                  <a:gd name="T91" fmla="*/ 124 h 290"/>
                  <a:gd name="T92" fmla="*/ 188 w 400"/>
                  <a:gd name="T93" fmla="*/ 131 h 290"/>
                  <a:gd name="T94" fmla="*/ 180 w 400"/>
                  <a:gd name="T95" fmla="*/ 160 h 290"/>
                  <a:gd name="T96" fmla="*/ 235 w 400"/>
                  <a:gd name="T97" fmla="*/ 217 h 290"/>
                  <a:gd name="T98" fmla="*/ 291 w 400"/>
                  <a:gd name="T99" fmla="*/ 160 h 290"/>
                  <a:gd name="T100" fmla="*/ 283 w 400"/>
                  <a:gd name="T101" fmla="*/ 13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0" h="290">
                    <a:moveTo>
                      <a:pt x="235" y="72"/>
                    </a:moveTo>
                    <a:cubicBezTo>
                      <a:pt x="267" y="72"/>
                      <a:pt x="295" y="89"/>
                      <a:pt x="310" y="115"/>
                    </a:cubicBezTo>
                    <a:cubicBezTo>
                      <a:pt x="400" y="115"/>
                      <a:pt x="400" y="115"/>
                      <a:pt x="400" y="115"/>
                    </a:cubicBezTo>
                    <a:cubicBezTo>
                      <a:pt x="400" y="67"/>
                      <a:pt x="400" y="67"/>
                      <a:pt x="400" y="67"/>
                    </a:cubicBezTo>
                    <a:cubicBezTo>
                      <a:pt x="400" y="48"/>
                      <a:pt x="386" y="34"/>
                      <a:pt x="368" y="34"/>
                    </a:cubicBezTo>
                    <a:cubicBezTo>
                      <a:pt x="33" y="34"/>
                      <a:pt x="33" y="34"/>
                      <a:pt x="33" y="34"/>
                    </a:cubicBezTo>
                    <a:cubicBezTo>
                      <a:pt x="15" y="34"/>
                      <a:pt x="0" y="48"/>
                      <a:pt x="0" y="67"/>
                    </a:cubicBezTo>
                    <a:cubicBezTo>
                      <a:pt x="0" y="115"/>
                      <a:pt x="0" y="115"/>
                      <a:pt x="0" y="115"/>
                    </a:cubicBezTo>
                    <a:cubicBezTo>
                      <a:pt x="161" y="115"/>
                      <a:pt x="161" y="115"/>
                      <a:pt x="161" y="115"/>
                    </a:cubicBezTo>
                    <a:cubicBezTo>
                      <a:pt x="176" y="89"/>
                      <a:pt x="204" y="72"/>
                      <a:pt x="235" y="72"/>
                    </a:cubicBezTo>
                    <a:moveTo>
                      <a:pt x="84" y="18"/>
                    </a:moveTo>
                    <a:cubicBezTo>
                      <a:pt x="54" y="18"/>
                      <a:pt x="54" y="18"/>
                      <a:pt x="54" y="18"/>
                    </a:cubicBezTo>
                    <a:cubicBezTo>
                      <a:pt x="51" y="29"/>
                      <a:pt x="51" y="29"/>
                      <a:pt x="51" y="29"/>
                    </a:cubicBezTo>
                    <a:cubicBezTo>
                      <a:pt x="87" y="29"/>
                      <a:pt x="87" y="29"/>
                      <a:pt x="87" y="29"/>
                    </a:cubicBezTo>
                    <a:lnTo>
                      <a:pt x="84" y="18"/>
                    </a:lnTo>
                    <a:close/>
                    <a:moveTo>
                      <a:pt x="353" y="12"/>
                    </a:moveTo>
                    <a:cubicBezTo>
                      <a:pt x="313" y="12"/>
                      <a:pt x="313" y="12"/>
                      <a:pt x="313" y="12"/>
                    </a:cubicBezTo>
                    <a:cubicBezTo>
                      <a:pt x="306" y="29"/>
                      <a:pt x="306" y="29"/>
                      <a:pt x="306" y="29"/>
                    </a:cubicBezTo>
                    <a:cubicBezTo>
                      <a:pt x="359" y="29"/>
                      <a:pt x="359" y="29"/>
                      <a:pt x="359" y="29"/>
                    </a:cubicBezTo>
                    <a:lnTo>
                      <a:pt x="353" y="12"/>
                    </a:lnTo>
                    <a:close/>
                    <a:moveTo>
                      <a:pt x="217" y="23"/>
                    </a:moveTo>
                    <a:cubicBezTo>
                      <a:pt x="183" y="23"/>
                      <a:pt x="183" y="23"/>
                      <a:pt x="183" y="23"/>
                    </a:cubicBezTo>
                    <a:cubicBezTo>
                      <a:pt x="183" y="7"/>
                      <a:pt x="183" y="7"/>
                      <a:pt x="183" y="7"/>
                    </a:cubicBezTo>
                    <a:cubicBezTo>
                      <a:pt x="217" y="7"/>
                      <a:pt x="217" y="7"/>
                      <a:pt x="217" y="7"/>
                    </a:cubicBezTo>
                    <a:lnTo>
                      <a:pt x="217" y="23"/>
                    </a:lnTo>
                    <a:close/>
                    <a:moveTo>
                      <a:pt x="248" y="0"/>
                    </a:moveTo>
                    <a:cubicBezTo>
                      <a:pt x="152" y="0"/>
                      <a:pt x="152" y="0"/>
                      <a:pt x="152" y="0"/>
                    </a:cubicBezTo>
                    <a:cubicBezTo>
                      <a:pt x="132" y="29"/>
                      <a:pt x="132" y="29"/>
                      <a:pt x="132" y="29"/>
                    </a:cubicBezTo>
                    <a:cubicBezTo>
                      <a:pt x="266" y="29"/>
                      <a:pt x="266" y="29"/>
                      <a:pt x="266" y="29"/>
                    </a:cubicBezTo>
                    <a:lnTo>
                      <a:pt x="248" y="0"/>
                    </a:lnTo>
                    <a:close/>
                    <a:moveTo>
                      <a:pt x="315" y="124"/>
                    </a:moveTo>
                    <a:cubicBezTo>
                      <a:pt x="320" y="135"/>
                      <a:pt x="323" y="147"/>
                      <a:pt x="323" y="160"/>
                    </a:cubicBezTo>
                    <a:cubicBezTo>
                      <a:pt x="323" y="209"/>
                      <a:pt x="284" y="248"/>
                      <a:pt x="235" y="248"/>
                    </a:cubicBezTo>
                    <a:cubicBezTo>
                      <a:pt x="187" y="248"/>
                      <a:pt x="148" y="209"/>
                      <a:pt x="148" y="160"/>
                    </a:cubicBezTo>
                    <a:cubicBezTo>
                      <a:pt x="148" y="147"/>
                      <a:pt x="151" y="135"/>
                      <a:pt x="156" y="124"/>
                    </a:cubicBezTo>
                    <a:cubicBezTo>
                      <a:pt x="0" y="124"/>
                      <a:pt x="0" y="124"/>
                      <a:pt x="0" y="124"/>
                    </a:cubicBezTo>
                    <a:cubicBezTo>
                      <a:pt x="0" y="257"/>
                      <a:pt x="0" y="257"/>
                      <a:pt x="0" y="257"/>
                    </a:cubicBezTo>
                    <a:cubicBezTo>
                      <a:pt x="0" y="275"/>
                      <a:pt x="15" y="290"/>
                      <a:pt x="33" y="290"/>
                    </a:cubicBezTo>
                    <a:cubicBezTo>
                      <a:pt x="368" y="290"/>
                      <a:pt x="368" y="290"/>
                      <a:pt x="368" y="290"/>
                    </a:cubicBezTo>
                    <a:cubicBezTo>
                      <a:pt x="386" y="290"/>
                      <a:pt x="400" y="275"/>
                      <a:pt x="400" y="257"/>
                    </a:cubicBezTo>
                    <a:cubicBezTo>
                      <a:pt x="400" y="124"/>
                      <a:pt x="400" y="124"/>
                      <a:pt x="400" y="124"/>
                    </a:cubicBezTo>
                    <a:lnTo>
                      <a:pt x="315" y="124"/>
                    </a:lnTo>
                    <a:close/>
                    <a:moveTo>
                      <a:pt x="283" y="131"/>
                    </a:moveTo>
                    <a:cubicBezTo>
                      <a:pt x="282" y="129"/>
                      <a:pt x="280" y="126"/>
                      <a:pt x="278" y="124"/>
                    </a:cubicBezTo>
                    <a:cubicBezTo>
                      <a:pt x="268" y="112"/>
                      <a:pt x="253" y="104"/>
                      <a:pt x="235" y="104"/>
                    </a:cubicBezTo>
                    <a:cubicBezTo>
                      <a:pt x="218" y="104"/>
                      <a:pt x="203" y="112"/>
                      <a:pt x="193" y="124"/>
                    </a:cubicBezTo>
                    <a:cubicBezTo>
                      <a:pt x="191" y="126"/>
                      <a:pt x="189" y="129"/>
                      <a:pt x="188" y="131"/>
                    </a:cubicBezTo>
                    <a:cubicBezTo>
                      <a:pt x="183" y="140"/>
                      <a:pt x="180" y="149"/>
                      <a:pt x="180" y="160"/>
                    </a:cubicBezTo>
                    <a:cubicBezTo>
                      <a:pt x="180" y="191"/>
                      <a:pt x="205" y="217"/>
                      <a:pt x="235" y="217"/>
                    </a:cubicBezTo>
                    <a:cubicBezTo>
                      <a:pt x="266" y="217"/>
                      <a:pt x="291" y="191"/>
                      <a:pt x="291" y="160"/>
                    </a:cubicBezTo>
                    <a:cubicBezTo>
                      <a:pt x="291" y="149"/>
                      <a:pt x="288" y="140"/>
                      <a:pt x="283" y="131"/>
                    </a:cubicBezTo>
                  </a:path>
                </a:pathLst>
              </a:custGeom>
              <a:solidFill>
                <a:srgbClr val="F3F3F4">
                  <a:lumMod val="10000"/>
                </a:srgbClr>
              </a:solidFill>
              <a:ln>
                <a:noFill/>
              </a:ln>
            </p:spPr>
            <p:txBody>
              <a:bodyPr vert="horz" wrap="square" lIns="121868" tIns="60933" rIns="121868" bIns="60933" numCol="1" anchor="t" anchorCtr="0" compatLnSpc="1">
                <a:prstTxWarp prst="textNoShape">
                  <a:avLst/>
                </a:prstTxWarp>
              </a:bodyPr>
              <a:lstStyle/>
              <a:p>
                <a:pPr defTabSz="597276">
                  <a:defRPr/>
                </a:pPr>
                <a:endParaRPr lang="en-US" sz="2353" kern="0">
                  <a:solidFill>
                    <a:srgbClr val="979796"/>
                  </a:solidFill>
                </a:endParaRPr>
              </a:p>
            </p:txBody>
          </p:sp>
          <p:grpSp>
            <p:nvGrpSpPr>
              <p:cNvPr id="21" name="Group 20">
                <a:extLst>
                  <a:ext uri="{FF2B5EF4-FFF2-40B4-BE49-F238E27FC236}">
                    <a16:creationId xmlns:a16="http://schemas.microsoft.com/office/drawing/2014/main" id="{CD375730-0636-44D8-8F2B-93152F4C941C}"/>
                  </a:ext>
                </a:extLst>
              </p:cNvPr>
              <p:cNvGrpSpPr/>
              <p:nvPr/>
            </p:nvGrpSpPr>
            <p:grpSpPr>
              <a:xfrm>
                <a:off x="3822466" y="1606659"/>
                <a:ext cx="707256" cy="706514"/>
                <a:chOff x="2557275" y="1514575"/>
                <a:chExt cx="777982" cy="777165"/>
              </a:xfrm>
            </p:grpSpPr>
            <p:sp>
              <p:nvSpPr>
                <p:cNvPr id="22" name="Freeform 6">
                  <a:extLst>
                    <a:ext uri="{FF2B5EF4-FFF2-40B4-BE49-F238E27FC236}">
                      <a16:creationId xmlns:a16="http://schemas.microsoft.com/office/drawing/2014/main" id="{B147FAE1-14B5-4B69-83B4-1CBC189FF95A}"/>
                    </a:ext>
                  </a:extLst>
                </p:cNvPr>
                <p:cNvSpPr>
                  <a:spLocks noChangeAspect="1" noEditPoints="1"/>
                </p:cNvSpPr>
                <p:nvPr/>
              </p:nvSpPr>
              <p:spPr bwMode="auto">
                <a:xfrm>
                  <a:off x="2557275" y="1514575"/>
                  <a:ext cx="777982" cy="777165"/>
                </a:xfrm>
                <a:prstGeom prst="ellipse">
                  <a:avLst/>
                </a:prstGeom>
                <a:solidFill>
                  <a:schemeClr val="bg1"/>
                </a:solidFill>
                <a:ln>
                  <a:noFill/>
                </a:ln>
              </p:spPr>
              <p:txBody>
                <a:bodyPr vert="horz" wrap="square" lIns="121868" tIns="60933" rIns="121868" bIns="60933" numCol="1" anchor="t" anchorCtr="0" compatLnSpc="1">
                  <a:prstTxWarp prst="textNoShape">
                    <a:avLst/>
                  </a:prstTxWarp>
                </a:bodyPr>
                <a:lstStyle/>
                <a:p>
                  <a:pPr defTabSz="597276">
                    <a:defRPr/>
                  </a:pPr>
                  <a:endParaRPr lang="en-US" sz="2353" kern="0">
                    <a:solidFill>
                      <a:srgbClr val="979796"/>
                    </a:solidFill>
                  </a:endParaRPr>
                </a:p>
              </p:txBody>
            </p:sp>
            <p:sp>
              <p:nvSpPr>
                <p:cNvPr id="23" name="Freeform 6">
                  <a:extLst>
                    <a:ext uri="{FF2B5EF4-FFF2-40B4-BE49-F238E27FC236}">
                      <a16:creationId xmlns:a16="http://schemas.microsoft.com/office/drawing/2014/main" id="{B562CE71-04E3-42B0-A250-D56BA1622B06}"/>
                    </a:ext>
                  </a:extLst>
                </p:cNvPr>
                <p:cNvSpPr>
                  <a:spLocks noChangeAspect="1" noEditPoints="1"/>
                </p:cNvSpPr>
                <p:nvPr/>
              </p:nvSpPr>
              <p:spPr bwMode="auto">
                <a:xfrm>
                  <a:off x="2624786" y="1582015"/>
                  <a:ext cx="642960" cy="642285"/>
                </a:xfrm>
                <a:custGeom>
                  <a:avLst/>
                  <a:gdLst>
                    <a:gd name="T0" fmla="*/ 202 w 404"/>
                    <a:gd name="T1" fmla="*/ 0 h 404"/>
                    <a:gd name="T2" fmla="*/ 0 w 404"/>
                    <a:gd name="T3" fmla="*/ 202 h 404"/>
                    <a:gd name="T4" fmla="*/ 202 w 404"/>
                    <a:gd name="T5" fmla="*/ 404 h 404"/>
                    <a:gd name="T6" fmla="*/ 404 w 404"/>
                    <a:gd name="T7" fmla="*/ 202 h 404"/>
                    <a:gd name="T8" fmla="*/ 202 w 404"/>
                    <a:gd name="T9" fmla="*/ 0 h 404"/>
                    <a:gd name="T10" fmla="*/ 280 w 404"/>
                    <a:gd name="T11" fmla="*/ 315 h 404"/>
                    <a:gd name="T12" fmla="*/ 202 w 404"/>
                    <a:gd name="T13" fmla="*/ 236 h 404"/>
                    <a:gd name="T14" fmla="*/ 126 w 404"/>
                    <a:gd name="T15" fmla="*/ 311 h 404"/>
                    <a:gd name="T16" fmla="*/ 93 w 404"/>
                    <a:gd name="T17" fmla="*/ 278 h 404"/>
                    <a:gd name="T18" fmla="*/ 169 w 404"/>
                    <a:gd name="T19" fmla="*/ 203 h 404"/>
                    <a:gd name="T20" fmla="*/ 90 w 404"/>
                    <a:gd name="T21" fmla="*/ 124 h 404"/>
                    <a:gd name="T22" fmla="*/ 124 w 404"/>
                    <a:gd name="T23" fmla="*/ 90 h 404"/>
                    <a:gd name="T24" fmla="*/ 203 w 404"/>
                    <a:gd name="T25" fmla="*/ 168 h 404"/>
                    <a:gd name="T26" fmla="*/ 280 w 404"/>
                    <a:gd name="T27" fmla="*/ 91 h 404"/>
                    <a:gd name="T28" fmla="*/ 313 w 404"/>
                    <a:gd name="T29" fmla="*/ 124 h 404"/>
                    <a:gd name="T30" fmla="*/ 236 w 404"/>
                    <a:gd name="T31" fmla="*/ 201 h 404"/>
                    <a:gd name="T32" fmla="*/ 315 w 404"/>
                    <a:gd name="T33" fmla="*/ 280 h 404"/>
                    <a:gd name="T34" fmla="*/ 280 w 404"/>
                    <a:gd name="T35" fmla="*/ 315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4" h="404">
                      <a:moveTo>
                        <a:pt x="202" y="0"/>
                      </a:moveTo>
                      <a:cubicBezTo>
                        <a:pt x="91" y="0"/>
                        <a:pt x="0" y="90"/>
                        <a:pt x="0" y="202"/>
                      </a:cubicBezTo>
                      <a:cubicBezTo>
                        <a:pt x="0" y="313"/>
                        <a:pt x="91" y="404"/>
                        <a:pt x="202" y="404"/>
                      </a:cubicBezTo>
                      <a:cubicBezTo>
                        <a:pt x="314" y="404"/>
                        <a:pt x="404" y="313"/>
                        <a:pt x="404" y="202"/>
                      </a:cubicBezTo>
                      <a:cubicBezTo>
                        <a:pt x="404" y="90"/>
                        <a:pt x="314" y="0"/>
                        <a:pt x="202" y="0"/>
                      </a:cubicBezTo>
                      <a:close/>
                      <a:moveTo>
                        <a:pt x="280" y="315"/>
                      </a:moveTo>
                      <a:cubicBezTo>
                        <a:pt x="202" y="236"/>
                        <a:pt x="202" y="236"/>
                        <a:pt x="202" y="236"/>
                      </a:cubicBezTo>
                      <a:cubicBezTo>
                        <a:pt x="126" y="311"/>
                        <a:pt x="126" y="311"/>
                        <a:pt x="126" y="311"/>
                      </a:cubicBezTo>
                      <a:cubicBezTo>
                        <a:pt x="93" y="278"/>
                        <a:pt x="93" y="278"/>
                        <a:pt x="93" y="278"/>
                      </a:cubicBezTo>
                      <a:cubicBezTo>
                        <a:pt x="169" y="203"/>
                        <a:pt x="169" y="203"/>
                        <a:pt x="169" y="203"/>
                      </a:cubicBezTo>
                      <a:cubicBezTo>
                        <a:pt x="90" y="124"/>
                        <a:pt x="90" y="124"/>
                        <a:pt x="90" y="124"/>
                      </a:cubicBezTo>
                      <a:cubicBezTo>
                        <a:pt x="124" y="90"/>
                        <a:pt x="124" y="90"/>
                        <a:pt x="124" y="90"/>
                      </a:cubicBezTo>
                      <a:cubicBezTo>
                        <a:pt x="203" y="168"/>
                        <a:pt x="203" y="168"/>
                        <a:pt x="203" y="168"/>
                      </a:cubicBezTo>
                      <a:cubicBezTo>
                        <a:pt x="280" y="91"/>
                        <a:pt x="280" y="91"/>
                        <a:pt x="280" y="91"/>
                      </a:cubicBezTo>
                      <a:cubicBezTo>
                        <a:pt x="313" y="124"/>
                        <a:pt x="313" y="124"/>
                        <a:pt x="313" y="124"/>
                      </a:cubicBezTo>
                      <a:cubicBezTo>
                        <a:pt x="236" y="201"/>
                        <a:pt x="236" y="201"/>
                        <a:pt x="236" y="201"/>
                      </a:cubicBezTo>
                      <a:cubicBezTo>
                        <a:pt x="315" y="280"/>
                        <a:pt x="315" y="280"/>
                        <a:pt x="315" y="280"/>
                      </a:cubicBezTo>
                      <a:lnTo>
                        <a:pt x="280" y="315"/>
                      </a:lnTo>
                      <a:close/>
                    </a:path>
                  </a:pathLst>
                </a:custGeom>
                <a:solidFill>
                  <a:srgbClr val="E81122"/>
                </a:solidFill>
                <a:ln>
                  <a:noFill/>
                </a:ln>
              </p:spPr>
              <p:txBody>
                <a:bodyPr vert="horz" wrap="square" lIns="121868" tIns="60933" rIns="121868" bIns="60933" numCol="1" anchor="t" anchorCtr="0" compatLnSpc="1">
                  <a:prstTxWarp prst="textNoShape">
                    <a:avLst/>
                  </a:prstTxWarp>
                </a:bodyPr>
                <a:lstStyle/>
                <a:p>
                  <a:pPr defTabSz="597276">
                    <a:defRPr/>
                  </a:pPr>
                  <a:endParaRPr lang="en-US" sz="2353" kern="0">
                    <a:solidFill>
                      <a:srgbClr val="979796"/>
                    </a:solidFill>
                  </a:endParaRPr>
                </a:p>
              </p:txBody>
            </p:sp>
          </p:grpSp>
        </p:grpSp>
        <p:grpSp>
          <p:nvGrpSpPr>
            <p:cNvPr id="11" name="Group 10">
              <a:extLst>
                <a:ext uri="{FF2B5EF4-FFF2-40B4-BE49-F238E27FC236}">
                  <a16:creationId xmlns:a16="http://schemas.microsoft.com/office/drawing/2014/main" id="{A4B76CEF-0D28-42AC-85C2-3B0157229052}"/>
                </a:ext>
              </a:extLst>
            </p:cNvPr>
            <p:cNvGrpSpPr/>
            <p:nvPr/>
          </p:nvGrpSpPr>
          <p:grpSpPr>
            <a:xfrm>
              <a:off x="4383473" y="4482506"/>
              <a:ext cx="1757976" cy="1738951"/>
              <a:chOff x="4936097" y="1606659"/>
              <a:chExt cx="1756874" cy="1737862"/>
            </a:xfrm>
          </p:grpSpPr>
          <p:grpSp>
            <p:nvGrpSpPr>
              <p:cNvPr id="12" name="Group 11">
                <a:extLst>
                  <a:ext uri="{FF2B5EF4-FFF2-40B4-BE49-F238E27FC236}">
                    <a16:creationId xmlns:a16="http://schemas.microsoft.com/office/drawing/2014/main" id="{FE3F44FC-77B2-4158-951D-05CCDCB14FDB}"/>
                  </a:ext>
                </a:extLst>
              </p:cNvPr>
              <p:cNvGrpSpPr/>
              <p:nvPr/>
            </p:nvGrpSpPr>
            <p:grpSpPr>
              <a:xfrm>
                <a:off x="4936097" y="1647534"/>
                <a:ext cx="1696987" cy="1696987"/>
                <a:chOff x="5444097" y="1647534"/>
                <a:chExt cx="1696987" cy="1696987"/>
              </a:xfrm>
            </p:grpSpPr>
            <p:sp>
              <p:nvSpPr>
                <p:cNvPr id="17" name="Oval 16">
                  <a:extLst>
                    <a:ext uri="{FF2B5EF4-FFF2-40B4-BE49-F238E27FC236}">
                      <a16:creationId xmlns:a16="http://schemas.microsoft.com/office/drawing/2014/main" id="{D5734C38-A812-43C5-9431-7266D1788EF6}"/>
                    </a:ext>
                  </a:extLst>
                </p:cNvPr>
                <p:cNvSpPr/>
                <p:nvPr/>
              </p:nvSpPr>
              <p:spPr>
                <a:xfrm>
                  <a:off x="5444097" y="1647534"/>
                  <a:ext cx="1696987" cy="1696987"/>
                </a:xfrm>
                <a:prstGeom prst="ellipse">
                  <a:avLst/>
                </a:prstGeom>
                <a:solidFill>
                  <a:srgbClr val="FFFFFF">
                    <a:lumMod val="85000"/>
                  </a:srgbClr>
                </a:solidFill>
                <a:ln w="25400" cap="flat" cmpd="sng" algn="ctr">
                  <a:noFill/>
                  <a:prstDash val="solid"/>
                </a:ln>
                <a:effectLst/>
              </p:spPr>
              <p:txBody>
                <a:bodyPr lIns="182803" tIns="121868" rIns="182803" bIns="121868" rtlCol="0" anchor="t" anchorCtr="0"/>
                <a:lstStyle/>
                <a:p>
                  <a:pPr algn="ctr" defTabSz="597276">
                    <a:defRPr/>
                  </a:pPr>
                  <a:endParaRPr lang="en-US" sz="2353" kern="0">
                    <a:solidFill>
                      <a:srgbClr val="505151"/>
                    </a:solidFill>
                  </a:endParaRPr>
                </a:p>
              </p:txBody>
            </p:sp>
            <p:sp>
              <p:nvSpPr>
                <p:cNvPr id="18" name="Oval 17">
                  <a:extLst>
                    <a:ext uri="{FF2B5EF4-FFF2-40B4-BE49-F238E27FC236}">
                      <a16:creationId xmlns:a16="http://schemas.microsoft.com/office/drawing/2014/main" id="{05900DCF-866F-4F72-9088-60B379255A74}"/>
                    </a:ext>
                  </a:extLst>
                </p:cNvPr>
                <p:cNvSpPr/>
                <p:nvPr/>
              </p:nvSpPr>
              <p:spPr>
                <a:xfrm>
                  <a:off x="5655105" y="1858542"/>
                  <a:ext cx="1274971" cy="1274971"/>
                </a:xfrm>
                <a:prstGeom prst="ellipse">
                  <a:avLst/>
                </a:prstGeom>
                <a:solidFill>
                  <a:srgbClr val="FFFFFF"/>
                </a:solidFill>
                <a:ln w="25400" cap="flat" cmpd="sng" algn="ctr">
                  <a:noFill/>
                  <a:prstDash val="solid"/>
                </a:ln>
                <a:effectLst/>
              </p:spPr>
              <p:txBody>
                <a:bodyPr lIns="182803" tIns="121868" rIns="182803" bIns="121868" rtlCol="0" anchor="t" anchorCtr="0"/>
                <a:lstStyle/>
                <a:p>
                  <a:pPr algn="ctr" defTabSz="597276">
                    <a:defRPr/>
                  </a:pPr>
                  <a:endParaRPr lang="en-US" sz="2353" kern="0">
                    <a:solidFill>
                      <a:srgbClr val="505151"/>
                    </a:solidFill>
                  </a:endParaRPr>
                </a:p>
              </p:txBody>
            </p:sp>
          </p:grpSp>
          <p:sp>
            <p:nvSpPr>
              <p:cNvPr id="13" name="Freeform 5">
                <a:extLst>
                  <a:ext uri="{FF2B5EF4-FFF2-40B4-BE49-F238E27FC236}">
                    <a16:creationId xmlns:a16="http://schemas.microsoft.com/office/drawing/2014/main" id="{F1E0B131-C6F9-4463-8B0C-D3DEC2355195}"/>
                  </a:ext>
                </a:extLst>
              </p:cNvPr>
              <p:cNvSpPr>
                <a:spLocks noChangeAspect="1" noEditPoints="1"/>
              </p:cNvSpPr>
              <p:nvPr/>
            </p:nvSpPr>
            <p:spPr bwMode="auto">
              <a:xfrm>
                <a:off x="5592595" y="2113110"/>
                <a:ext cx="383990" cy="765835"/>
              </a:xfrm>
              <a:custGeom>
                <a:avLst/>
                <a:gdLst>
                  <a:gd name="T0" fmla="*/ 525 w 755"/>
                  <a:gd name="T1" fmla="*/ 413 h 1508"/>
                  <a:gd name="T2" fmla="*/ 679 w 755"/>
                  <a:gd name="T3" fmla="*/ 413 h 1508"/>
                  <a:gd name="T4" fmla="*/ 541 w 755"/>
                  <a:gd name="T5" fmla="*/ 413 h 1508"/>
                  <a:gd name="T6" fmla="*/ 370 w 755"/>
                  <a:gd name="T7" fmla="*/ 413 h 1508"/>
                  <a:gd name="T8" fmla="*/ 525 w 755"/>
                  <a:gd name="T9" fmla="*/ 739 h 1508"/>
                  <a:gd name="T10" fmla="*/ 215 w 755"/>
                  <a:gd name="T11" fmla="*/ 739 h 1508"/>
                  <a:gd name="T12" fmla="*/ 231 w 755"/>
                  <a:gd name="T13" fmla="*/ 1034 h 1508"/>
                  <a:gd name="T14" fmla="*/ 541 w 755"/>
                  <a:gd name="T15" fmla="*/ 1034 h 1508"/>
                  <a:gd name="T16" fmla="*/ 541 w 755"/>
                  <a:gd name="T17" fmla="*/ 739 h 1508"/>
                  <a:gd name="T18" fmla="*/ 541 w 755"/>
                  <a:gd name="T19" fmla="*/ 1050 h 1508"/>
                  <a:gd name="T20" fmla="*/ 541 w 755"/>
                  <a:gd name="T21" fmla="*/ 568 h 1508"/>
                  <a:gd name="T22" fmla="*/ 541 w 755"/>
                  <a:gd name="T23" fmla="*/ 429 h 1508"/>
                  <a:gd name="T24" fmla="*/ 231 w 755"/>
                  <a:gd name="T25" fmla="*/ 1050 h 1508"/>
                  <a:gd name="T26" fmla="*/ 370 w 755"/>
                  <a:gd name="T27" fmla="*/ 1315 h 1508"/>
                  <a:gd name="T28" fmla="*/ 525 w 755"/>
                  <a:gd name="T29" fmla="*/ 1205 h 1508"/>
                  <a:gd name="T30" fmla="*/ 679 w 755"/>
                  <a:gd name="T31" fmla="*/ 1205 h 1508"/>
                  <a:gd name="T32" fmla="*/ 541 w 755"/>
                  <a:gd name="T33" fmla="*/ 723 h 1508"/>
                  <a:gd name="T34" fmla="*/ 541 w 755"/>
                  <a:gd name="T35" fmla="*/ 584 h 1508"/>
                  <a:gd name="T36" fmla="*/ 231 w 755"/>
                  <a:gd name="T37" fmla="*/ 723 h 1508"/>
                  <a:gd name="T38" fmla="*/ 370 w 755"/>
                  <a:gd name="T39" fmla="*/ 429 h 1508"/>
                  <a:gd name="T40" fmla="*/ 79 w 755"/>
                  <a:gd name="T41" fmla="*/ 429 h 1508"/>
                  <a:gd name="T42" fmla="*/ 79 w 755"/>
                  <a:gd name="T43" fmla="*/ 413 h 1508"/>
                  <a:gd name="T44" fmla="*/ 79 w 755"/>
                  <a:gd name="T45" fmla="*/ 72 h 1508"/>
                  <a:gd name="T46" fmla="*/ 636 w 755"/>
                  <a:gd name="T47" fmla="*/ 1407 h 1508"/>
                  <a:gd name="T48" fmla="*/ 636 w 755"/>
                  <a:gd name="T49" fmla="*/ 1407 h 1508"/>
                  <a:gd name="T50" fmla="*/ 0 w 755"/>
                  <a:gd name="T51" fmla="*/ 1484 h 1508"/>
                  <a:gd name="T52" fmla="*/ 755 w 755"/>
                  <a:gd name="T53" fmla="*/ 24 h 1508"/>
                  <a:gd name="T54" fmla="*/ 553 w 755"/>
                  <a:gd name="T55" fmla="*/ 72 h 1508"/>
                  <a:gd name="T56" fmla="*/ 209 w 755"/>
                  <a:gd name="T57" fmla="*/ 58 h 1508"/>
                  <a:gd name="T58" fmla="*/ 39 w 755"/>
                  <a:gd name="T59" fmla="*/ 72 h 1508"/>
                  <a:gd name="T60" fmla="*/ 125 w 755"/>
                  <a:gd name="T61" fmla="*/ 1427 h 1508"/>
                  <a:gd name="T62" fmla="*/ 107 w 755"/>
                  <a:gd name="T63" fmla="*/ 1420 h 1508"/>
                  <a:gd name="T64" fmla="*/ 120 w 755"/>
                  <a:gd name="T65" fmla="*/ 1401 h 1508"/>
                  <a:gd name="T66" fmla="*/ 139 w 755"/>
                  <a:gd name="T67" fmla="*/ 1413 h 1508"/>
                  <a:gd name="T68" fmla="*/ 358 w 755"/>
                  <a:gd name="T69" fmla="*/ 1430 h 1508"/>
                  <a:gd name="T70" fmla="*/ 377 w 755"/>
                  <a:gd name="T71" fmla="*/ 1433 h 1508"/>
                  <a:gd name="T72" fmla="*/ 377 w 755"/>
                  <a:gd name="T73" fmla="*/ 1398 h 1508"/>
                  <a:gd name="T74" fmla="*/ 379 w 755"/>
                  <a:gd name="T75" fmla="*/ 1434 h 1508"/>
                  <a:gd name="T76" fmla="*/ 401 w 755"/>
                  <a:gd name="T77" fmla="*/ 1438 h 1508"/>
                  <a:gd name="T78" fmla="*/ 401 w 755"/>
                  <a:gd name="T79" fmla="*/ 1395 h 1508"/>
                  <a:gd name="T80" fmla="*/ 629 w 755"/>
                  <a:gd name="T81" fmla="*/ 1426 h 1508"/>
                  <a:gd name="T82" fmla="*/ 616 w 755"/>
                  <a:gd name="T83" fmla="*/ 1428 h 1508"/>
                  <a:gd name="T84" fmla="*/ 650 w 755"/>
                  <a:gd name="T85" fmla="*/ 1413 h 1508"/>
                  <a:gd name="T86" fmla="*/ 45 w 755"/>
                  <a:gd name="T87" fmla="*/ 165 h 1508"/>
                  <a:gd name="T88" fmla="*/ 386 w 755"/>
                  <a:gd name="T89" fmla="*/ 1189 h 1508"/>
                  <a:gd name="T90" fmla="*/ 386 w 755"/>
                  <a:gd name="T91" fmla="*/ 1189 h 1508"/>
                  <a:gd name="T92" fmla="*/ 524 w 755"/>
                  <a:gd name="T93" fmla="*/ 568 h 1508"/>
                  <a:gd name="T94" fmla="*/ 386 w 755"/>
                  <a:gd name="T95" fmla="*/ 584 h 1508"/>
                  <a:gd name="T96" fmla="*/ 386 w 755"/>
                  <a:gd name="T97" fmla="*/ 584 h 1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55" h="1508">
                    <a:moveTo>
                      <a:pt x="525" y="277"/>
                    </a:moveTo>
                    <a:cubicBezTo>
                      <a:pt x="386" y="277"/>
                      <a:pt x="386" y="277"/>
                      <a:pt x="386" y="277"/>
                    </a:cubicBezTo>
                    <a:cubicBezTo>
                      <a:pt x="386" y="413"/>
                      <a:pt x="386" y="413"/>
                      <a:pt x="386" y="413"/>
                    </a:cubicBezTo>
                    <a:cubicBezTo>
                      <a:pt x="525" y="413"/>
                      <a:pt x="525" y="413"/>
                      <a:pt x="525" y="413"/>
                    </a:cubicBezTo>
                    <a:cubicBezTo>
                      <a:pt x="525" y="277"/>
                      <a:pt x="525" y="277"/>
                      <a:pt x="525" y="277"/>
                    </a:cubicBezTo>
                    <a:cubicBezTo>
                      <a:pt x="525" y="277"/>
                      <a:pt x="525" y="277"/>
                      <a:pt x="525" y="277"/>
                    </a:cubicBezTo>
                    <a:close/>
                    <a:moveTo>
                      <a:pt x="541" y="413"/>
                    </a:moveTo>
                    <a:cubicBezTo>
                      <a:pt x="679" y="413"/>
                      <a:pt x="679" y="413"/>
                      <a:pt x="679" y="413"/>
                    </a:cubicBezTo>
                    <a:cubicBezTo>
                      <a:pt x="679" y="277"/>
                      <a:pt x="679" y="277"/>
                      <a:pt x="679" y="277"/>
                    </a:cubicBezTo>
                    <a:cubicBezTo>
                      <a:pt x="541" y="277"/>
                      <a:pt x="541" y="277"/>
                      <a:pt x="541" y="277"/>
                    </a:cubicBezTo>
                    <a:cubicBezTo>
                      <a:pt x="541" y="413"/>
                      <a:pt x="541" y="413"/>
                      <a:pt x="541" y="413"/>
                    </a:cubicBezTo>
                    <a:cubicBezTo>
                      <a:pt x="541" y="413"/>
                      <a:pt x="541" y="413"/>
                      <a:pt x="541" y="413"/>
                    </a:cubicBezTo>
                    <a:close/>
                    <a:moveTo>
                      <a:pt x="370" y="277"/>
                    </a:moveTo>
                    <a:cubicBezTo>
                      <a:pt x="231" y="277"/>
                      <a:pt x="231" y="277"/>
                      <a:pt x="231" y="277"/>
                    </a:cubicBezTo>
                    <a:cubicBezTo>
                      <a:pt x="231" y="413"/>
                      <a:pt x="231" y="413"/>
                      <a:pt x="231" y="413"/>
                    </a:cubicBezTo>
                    <a:cubicBezTo>
                      <a:pt x="370" y="413"/>
                      <a:pt x="370" y="413"/>
                      <a:pt x="370" y="413"/>
                    </a:cubicBezTo>
                    <a:cubicBezTo>
                      <a:pt x="370" y="277"/>
                      <a:pt x="370" y="277"/>
                      <a:pt x="370" y="277"/>
                    </a:cubicBezTo>
                    <a:cubicBezTo>
                      <a:pt x="370" y="277"/>
                      <a:pt x="370" y="277"/>
                      <a:pt x="370" y="277"/>
                    </a:cubicBezTo>
                    <a:close/>
                    <a:moveTo>
                      <a:pt x="541" y="739"/>
                    </a:moveTo>
                    <a:cubicBezTo>
                      <a:pt x="525" y="739"/>
                      <a:pt x="525" y="739"/>
                      <a:pt x="525" y="739"/>
                    </a:cubicBezTo>
                    <a:cubicBezTo>
                      <a:pt x="386" y="739"/>
                      <a:pt x="386" y="739"/>
                      <a:pt x="386" y="739"/>
                    </a:cubicBezTo>
                    <a:cubicBezTo>
                      <a:pt x="370" y="739"/>
                      <a:pt x="370" y="739"/>
                      <a:pt x="370" y="739"/>
                    </a:cubicBezTo>
                    <a:cubicBezTo>
                      <a:pt x="231" y="739"/>
                      <a:pt x="231" y="739"/>
                      <a:pt x="231" y="739"/>
                    </a:cubicBezTo>
                    <a:cubicBezTo>
                      <a:pt x="215" y="739"/>
                      <a:pt x="215" y="739"/>
                      <a:pt x="215" y="739"/>
                    </a:cubicBezTo>
                    <a:cubicBezTo>
                      <a:pt x="79" y="739"/>
                      <a:pt x="79" y="739"/>
                      <a:pt x="79" y="739"/>
                    </a:cubicBezTo>
                    <a:cubicBezTo>
                      <a:pt x="79" y="1034"/>
                      <a:pt x="79" y="1034"/>
                      <a:pt x="79" y="1034"/>
                    </a:cubicBezTo>
                    <a:cubicBezTo>
                      <a:pt x="215" y="1034"/>
                      <a:pt x="215" y="1034"/>
                      <a:pt x="215" y="1034"/>
                    </a:cubicBezTo>
                    <a:cubicBezTo>
                      <a:pt x="231" y="1034"/>
                      <a:pt x="231" y="1034"/>
                      <a:pt x="231" y="1034"/>
                    </a:cubicBezTo>
                    <a:cubicBezTo>
                      <a:pt x="370" y="1034"/>
                      <a:pt x="370" y="1034"/>
                      <a:pt x="370" y="1034"/>
                    </a:cubicBezTo>
                    <a:cubicBezTo>
                      <a:pt x="386" y="1034"/>
                      <a:pt x="386" y="1034"/>
                      <a:pt x="386" y="1034"/>
                    </a:cubicBezTo>
                    <a:cubicBezTo>
                      <a:pt x="525" y="1034"/>
                      <a:pt x="525" y="1034"/>
                      <a:pt x="525" y="1034"/>
                    </a:cubicBezTo>
                    <a:cubicBezTo>
                      <a:pt x="541" y="1034"/>
                      <a:pt x="541" y="1034"/>
                      <a:pt x="541" y="1034"/>
                    </a:cubicBezTo>
                    <a:cubicBezTo>
                      <a:pt x="679" y="1034"/>
                      <a:pt x="679" y="1034"/>
                      <a:pt x="679" y="1034"/>
                    </a:cubicBezTo>
                    <a:cubicBezTo>
                      <a:pt x="679" y="739"/>
                      <a:pt x="679" y="739"/>
                      <a:pt x="679" y="739"/>
                    </a:cubicBezTo>
                    <a:cubicBezTo>
                      <a:pt x="541" y="739"/>
                      <a:pt x="541" y="739"/>
                      <a:pt x="541" y="739"/>
                    </a:cubicBezTo>
                    <a:cubicBezTo>
                      <a:pt x="541" y="739"/>
                      <a:pt x="541" y="739"/>
                      <a:pt x="541" y="739"/>
                    </a:cubicBezTo>
                    <a:close/>
                    <a:moveTo>
                      <a:pt x="541" y="1189"/>
                    </a:moveTo>
                    <a:cubicBezTo>
                      <a:pt x="679" y="1189"/>
                      <a:pt x="679" y="1189"/>
                      <a:pt x="679" y="1189"/>
                    </a:cubicBezTo>
                    <a:cubicBezTo>
                      <a:pt x="679" y="1050"/>
                      <a:pt x="679" y="1050"/>
                      <a:pt x="679" y="1050"/>
                    </a:cubicBezTo>
                    <a:cubicBezTo>
                      <a:pt x="541" y="1050"/>
                      <a:pt x="541" y="1050"/>
                      <a:pt x="541" y="1050"/>
                    </a:cubicBezTo>
                    <a:cubicBezTo>
                      <a:pt x="541" y="1189"/>
                      <a:pt x="541" y="1189"/>
                      <a:pt x="541" y="1189"/>
                    </a:cubicBezTo>
                    <a:cubicBezTo>
                      <a:pt x="541" y="1189"/>
                      <a:pt x="541" y="1189"/>
                      <a:pt x="541" y="1189"/>
                    </a:cubicBezTo>
                    <a:close/>
                    <a:moveTo>
                      <a:pt x="541" y="429"/>
                    </a:moveTo>
                    <a:cubicBezTo>
                      <a:pt x="541" y="568"/>
                      <a:pt x="541" y="568"/>
                      <a:pt x="541" y="568"/>
                    </a:cubicBezTo>
                    <a:cubicBezTo>
                      <a:pt x="679" y="568"/>
                      <a:pt x="679" y="568"/>
                      <a:pt x="679" y="568"/>
                    </a:cubicBezTo>
                    <a:cubicBezTo>
                      <a:pt x="679" y="429"/>
                      <a:pt x="679" y="429"/>
                      <a:pt x="679" y="429"/>
                    </a:cubicBezTo>
                    <a:cubicBezTo>
                      <a:pt x="541" y="429"/>
                      <a:pt x="541" y="429"/>
                      <a:pt x="541" y="429"/>
                    </a:cubicBezTo>
                    <a:cubicBezTo>
                      <a:pt x="541" y="429"/>
                      <a:pt x="541" y="429"/>
                      <a:pt x="541" y="429"/>
                    </a:cubicBezTo>
                    <a:close/>
                    <a:moveTo>
                      <a:pt x="370" y="1205"/>
                    </a:moveTo>
                    <a:cubicBezTo>
                      <a:pt x="370" y="1189"/>
                      <a:pt x="370" y="1189"/>
                      <a:pt x="370" y="1189"/>
                    </a:cubicBezTo>
                    <a:cubicBezTo>
                      <a:pt x="370" y="1050"/>
                      <a:pt x="370" y="1050"/>
                      <a:pt x="370" y="1050"/>
                    </a:cubicBezTo>
                    <a:cubicBezTo>
                      <a:pt x="231" y="1050"/>
                      <a:pt x="231" y="1050"/>
                      <a:pt x="231" y="1050"/>
                    </a:cubicBezTo>
                    <a:cubicBezTo>
                      <a:pt x="215" y="1050"/>
                      <a:pt x="215" y="1050"/>
                      <a:pt x="215" y="1050"/>
                    </a:cubicBezTo>
                    <a:cubicBezTo>
                      <a:pt x="79" y="1050"/>
                      <a:pt x="79" y="1050"/>
                      <a:pt x="79" y="1050"/>
                    </a:cubicBezTo>
                    <a:cubicBezTo>
                      <a:pt x="79" y="1315"/>
                      <a:pt x="79" y="1315"/>
                      <a:pt x="79" y="1315"/>
                    </a:cubicBezTo>
                    <a:cubicBezTo>
                      <a:pt x="370" y="1315"/>
                      <a:pt x="370" y="1315"/>
                      <a:pt x="370" y="1315"/>
                    </a:cubicBezTo>
                    <a:cubicBezTo>
                      <a:pt x="370" y="1205"/>
                      <a:pt x="370" y="1205"/>
                      <a:pt x="370" y="1205"/>
                    </a:cubicBezTo>
                    <a:cubicBezTo>
                      <a:pt x="370" y="1205"/>
                      <a:pt x="370" y="1205"/>
                      <a:pt x="370" y="1205"/>
                    </a:cubicBezTo>
                    <a:close/>
                    <a:moveTo>
                      <a:pt x="541" y="1205"/>
                    </a:moveTo>
                    <a:cubicBezTo>
                      <a:pt x="525" y="1205"/>
                      <a:pt x="525" y="1205"/>
                      <a:pt x="525" y="1205"/>
                    </a:cubicBezTo>
                    <a:cubicBezTo>
                      <a:pt x="386" y="1205"/>
                      <a:pt x="386" y="1205"/>
                      <a:pt x="386" y="1205"/>
                    </a:cubicBezTo>
                    <a:cubicBezTo>
                      <a:pt x="386" y="1315"/>
                      <a:pt x="386" y="1315"/>
                      <a:pt x="386" y="1315"/>
                    </a:cubicBezTo>
                    <a:cubicBezTo>
                      <a:pt x="679" y="1315"/>
                      <a:pt x="679" y="1315"/>
                      <a:pt x="679" y="1315"/>
                    </a:cubicBezTo>
                    <a:cubicBezTo>
                      <a:pt x="679" y="1205"/>
                      <a:pt x="679" y="1205"/>
                      <a:pt x="679" y="1205"/>
                    </a:cubicBezTo>
                    <a:cubicBezTo>
                      <a:pt x="541" y="1205"/>
                      <a:pt x="541" y="1205"/>
                      <a:pt x="541" y="1205"/>
                    </a:cubicBezTo>
                    <a:cubicBezTo>
                      <a:pt x="541" y="1205"/>
                      <a:pt x="541" y="1205"/>
                      <a:pt x="541" y="1205"/>
                    </a:cubicBezTo>
                    <a:close/>
                    <a:moveTo>
                      <a:pt x="541" y="584"/>
                    </a:moveTo>
                    <a:cubicBezTo>
                      <a:pt x="541" y="723"/>
                      <a:pt x="541" y="723"/>
                      <a:pt x="541" y="723"/>
                    </a:cubicBezTo>
                    <a:cubicBezTo>
                      <a:pt x="679" y="723"/>
                      <a:pt x="679" y="723"/>
                      <a:pt x="679" y="723"/>
                    </a:cubicBezTo>
                    <a:cubicBezTo>
                      <a:pt x="679" y="584"/>
                      <a:pt x="679" y="584"/>
                      <a:pt x="679" y="584"/>
                    </a:cubicBezTo>
                    <a:cubicBezTo>
                      <a:pt x="541" y="584"/>
                      <a:pt x="541" y="584"/>
                      <a:pt x="541" y="584"/>
                    </a:cubicBezTo>
                    <a:cubicBezTo>
                      <a:pt x="541" y="584"/>
                      <a:pt x="541" y="584"/>
                      <a:pt x="541" y="584"/>
                    </a:cubicBezTo>
                    <a:close/>
                    <a:moveTo>
                      <a:pt x="79" y="429"/>
                    </a:moveTo>
                    <a:cubicBezTo>
                      <a:pt x="79" y="723"/>
                      <a:pt x="79" y="723"/>
                      <a:pt x="79" y="723"/>
                    </a:cubicBezTo>
                    <a:cubicBezTo>
                      <a:pt x="215" y="723"/>
                      <a:pt x="215" y="723"/>
                      <a:pt x="215" y="723"/>
                    </a:cubicBezTo>
                    <a:cubicBezTo>
                      <a:pt x="231" y="723"/>
                      <a:pt x="231" y="723"/>
                      <a:pt x="231" y="723"/>
                    </a:cubicBezTo>
                    <a:cubicBezTo>
                      <a:pt x="370" y="723"/>
                      <a:pt x="370" y="723"/>
                      <a:pt x="370" y="723"/>
                    </a:cubicBezTo>
                    <a:cubicBezTo>
                      <a:pt x="370" y="584"/>
                      <a:pt x="370" y="584"/>
                      <a:pt x="370" y="584"/>
                    </a:cubicBezTo>
                    <a:cubicBezTo>
                      <a:pt x="370" y="568"/>
                      <a:pt x="370" y="568"/>
                      <a:pt x="370" y="568"/>
                    </a:cubicBezTo>
                    <a:cubicBezTo>
                      <a:pt x="370" y="429"/>
                      <a:pt x="370" y="429"/>
                      <a:pt x="370" y="429"/>
                    </a:cubicBezTo>
                    <a:cubicBezTo>
                      <a:pt x="231" y="429"/>
                      <a:pt x="231" y="429"/>
                      <a:pt x="231" y="429"/>
                    </a:cubicBezTo>
                    <a:cubicBezTo>
                      <a:pt x="215" y="429"/>
                      <a:pt x="215" y="429"/>
                      <a:pt x="215" y="429"/>
                    </a:cubicBezTo>
                    <a:cubicBezTo>
                      <a:pt x="79" y="429"/>
                      <a:pt x="79" y="429"/>
                      <a:pt x="79" y="429"/>
                    </a:cubicBezTo>
                    <a:cubicBezTo>
                      <a:pt x="79" y="429"/>
                      <a:pt x="79" y="429"/>
                      <a:pt x="79" y="429"/>
                    </a:cubicBezTo>
                    <a:close/>
                    <a:moveTo>
                      <a:pt x="215" y="413"/>
                    </a:moveTo>
                    <a:cubicBezTo>
                      <a:pt x="215" y="277"/>
                      <a:pt x="215" y="277"/>
                      <a:pt x="215" y="277"/>
                    </a:cubicBezTo>
                    <a:cubicBezTo>
                      <a:pt x="79" y="277"/>
                      <a:pt x="79" y="277"/>
                      <a:pt x="79" y="277"/>
                    </a:cubicBezTo>
                    <a:cubicBezTo>
                      <a:pt x="79" y="413"/>
                      <a:pt x="79" y="413"/>
                      <a:pt x="79" y="413"/>
                    </a:cubicBezTo>
                    <a:cubicBezTo>
                      <a:pt x="215" y="413"/>
                      <a:pt x="215" y="413"/>
                      <a:pt x="215" y="413"/>
                    </a:cubicBezTo>
                    <a:cubicBezTo>
                      <a:pt x="215" y="413"/>
                      <a:pt x="215" y="413"/>
                      <a:pt x="215" y="413"/>
                    </a:cubicBezTo>
                    <a:close/>
                    <a:moveTo>
                      <a:pt x="67" y="84"/>
                    </a:moveTo>
                    <a:cubicBezTo>
                      <a:pt x="74" y="84"/>
                      <a:pt x="79" y="79"/>
                      <a:pt x="79" y="72"/>
                    </a:cubicBezTo>
                    <a:cubicBezTo>
                      <a:pt x="79" y="65"/>
                      <a:pt x="74" y="60"/>
                      <a:pt x="67" y="60"/>
                    </a:cubicBezTo>
                    <a:cubicBezTo>
                      <a:pt x="60" y="60"/>
                      <a:pt x="55" y="65"/>
                      <a:pt x="55" y="72"/>
                    </a:cubicBezTo>
                    <a:cubicBezTo>
                      <a:pt x="55" y="79"/>
                      <a:pt x="60" y="84"/>
                      <a:pt x="67" y="84"/>
                    </a:cubicBezTo>
                    <a:close/>
                    <a:moveTo>
                      <a:pt x="636" y="1407"/>
                    </a:moveTo>
                    <a:cubicBezTo>
                      <a:pt x="632" y="1407"/>
                      <a:pt x="629" y="1410"/>
                      <a:pt x="629" y="1413"/>
                    </a:cubicBezTo>
                    <a:cubicBezTo>
                      <a:pt x="629" y="1417"/>
                      <a:pt x="632" y="1420"/>
                      <a:pt x="636" y="1420"/>
                    </a:cubicBezTo>
                    <a:cubicBezTo>
                      <a:pt x="639" y="1420"/>
                      <a:pt x="642" y="1417"/>
                      <a:pt x="642" y="1413"/>
                    </a:cubicBezTo>
                    <a:cubicBezTo>
                      <a:pt x="642" y="1410"/>
                      <a:pt x="639" y="1407"/>
                      <a:pt x="636" y="1407"/>
                    </a:cubicBezTo>
                    <a:close/>
                    <a:moveTo>
                      <a:pt x="731" y="0"/>
                    </a:moveTo>
                    <a:cubicBezTo>
                      <a:pt x="25" y="0"/>
                      <a:pt x="25" y="0"/>
                      <a:pt x="25" y="0"/>
                    </a:cubicBezTo>
                    <a:cubicBezTo>
                      <a:pt x="12" y="0"/>
                      <a:pt x="0" y="11"/>
                      <a:pt x="0" y="24"/>
                    </a:cubicBezTo>
                    <a:cubicBezTo>
                      <a:pt x="0" y="1484"/>
                      <a:pt x="0" y="1484"/>
                      <a:pt x="0" y="1484"/>
                    </a:cubicBezTo>
                    <a:cubicBezTo>
                      <a:pt x="0" y="1497"/>
                      <a:pt x="12" y="1508"/>
                      <a:pt x="25" y="1508"/>
                    </a:cubicBezTo>
                    <a:cubicBezTo>
                      <a:pt x="731" y="1508"/>
                      <a:pt x="731" y="1508"/>
                      <a:pt x="731" y="1508"/>
                    </a:cubicBezTo>
                    <a:cubicBezTo>
                      <a:pt x="744" y="1508"/>
                      <a:pt x="755" y="1497"/>
                      <a:pt x="755" y="1484"/>
                    </a:cubicBezTo>
                    <a:cubicBezTo>
                      <a:pt x="755" y="24"/>
                      <a:pt x="755" y="24"/>
                      <a:pt x="755" y="24"/>
                    </a:cubicBezTo>
                    <a:cubicBezTo>
                      <a:pt x="755" y="11"/>
                      <a:pt x="744" y="0"/>
                      <a:pt x="731" y="0"/>
                    </a:cubicBezTo>
                    <a:close/>
                    <a:moveTo>
                      <a:pt x="209" y="58"/>
                    </a:moveTo>
                    <a:cubicBezTo>
                      <a:pt x="539" y="58"/>
                      <a:pt x="539" y="58"/>
                      <a:pt x="539" y="58"/>
                    </a:cubicBezTo>
                    <a:cubicBezTo>
                      <a:pt x="547" y="58"/>
                      <a:pt x="553" y="64"/>
                      <a:pt x="553" y="72"/>
                    </a:cubicBezTo>
                    <a:cubicBezTo>
                      <a:pt x="553" y="80"/>
                      <a:pt x="547" y="86"/>
                      <a:pt x="539" y="86"/>
                    </a:cubicBezTo>
                    <a:cubicBezTo>
                      <a:pt x="209" y="86"/>
                      <a:pt x="209" y="86"/>
                      <a:pt x="209" y="86"/>
                    </a:cubicBezTo>
                    <a:cubicBezTo>
                      <a:pt x="201" y="86"/>
                      <a:pt x="195" y="80"/>
                      <a:pt x="195" y="72"/>
                    </a:cubicBezTo>
                    <a:cubicBezTo>
                      <a:pt x="195" y="64"/>
                      <a:pt x="201" y="58"/>
                      <a:pt x="209" y="58"/>
                    </a:cubicBezTo>
                    <a:close/>
                    <a:moveTo>
                      <a:pt x="67" y="44"/>
                    </a:moveTo>
                    <a:cubicBezTo>
                      <a:pt x="82" y="44"/>
                      <a:pt x="95" y="57"/>
                      <a:pt x="95" y="72"/>
                    </a:cubicBezTo>
                    <a:cubicBezTo>
                      <a:pt x="95" y="87"/>
                      <a:pt x="82" y="100"/>
                      <a:pt x="67" y="100"/>
                    </a:cubicBezTo>
                    <a:cubicBezTo>
                      <a:pt x="52" y="100"/>
                      <a:pt x="39" y="87"/>
                      <a:pt x="39" y="72"/>
                    </a:cubicBezTo>
                    <a:cubicBezTo>
                      <a:pt x="39" y="57"/>
                      <a:pt x="52" y="44"/>
                      <a:pt x="67" y="44"/>
                    </a:cubicBezTo>
                    <a:close/>
                    <a:moveTo>
                      <a:pt x="139" y="1421"/>
                    </a:moveTo>
                    <a:cubicBezTo>
                      <a:pt x="119" y="1421"/>
                      <a:pt x="119" y="1421"/>
                      <a:pt x="119" y="1421"/>
                    </a:cubicBezTo>
                    <a:cubicBezTo>
                      <a:pt x="125" y="1427"/>
                      <a:pt x="125" y="1427"/>
                      <a:pt x="125" y="1427"/>
                    </a:cubicBezTo>
                    <a:cubicBezTo>
                      <a:pt x="127" y="1428"/>
                      <a:pt x="127" y="1431"/>
                      <a:pt x="125" y="1432"/>
                    </a:cubicBezTo>
                    <a:cubicBezTo>
                      <a:pt x="124" y="1433"/>
                      <a:pt x="123" y="1433"/>
                      <a:pt x="122" y="1433"/>
                    </a:cubicBezTo>
                    <a:cubicBezTo>
                      <a:pt x="121" y="1433"/>
                      <a:pt x="120" y="1433"/>
                      <a:pt x="120" y="1432"/>
                    </a:cubicBezTo>
                    <a:cubicBezTo>
                      <a:pt x="107" y="1420"/>
                      <a:pt x="107" y="1420"/>
                      <a:pt x="107" y="1420"/>
                    </a:cubicBezTo>
                    <a:cubicBezTo>
                      <a:pt x="106" y="1419"/>
                      <a:pt x="106" y="1419"/>
                      <a:pt x="106" y="1418"/>
                    </a:cubicBezTo>
                    <a:cubicBezTo>
                      <a:pt x="106" y="1417"/>
                      <a:pt x="106" y="1416"/>
                      <a:pt x="106" y="1415"/>
                    </a:cubicBezTo>
                    <a:cubicBezTo>
                      <a:pt x="106" y="1415"/>
                      <a:pt x="106" y="1414"/>
                      <a:pt x="107" y="1414"/>
                    </a:cubicBezTo>
                    <a:cubicBezTo>
                      <a:pt x="120" y="1401"/>
                      <a:pt x="120" y="1401"/>
                      <a:pt x="120" y="1401"/>
                    </a:cubicBezTo>
                    <a:cubicBezTo>
                      <a:pt x="121" y="1400"/>
                      <a:pt x="124" y="1400"/>
                      <a:pt x="125" y="1401"/>
                    </a:cubicBezTo>
                    <a:cubicBezTo>
                      <a:pt x="127" y="1403"/>
                      <a:pt x="127" y="1405"/>
                      <a:pt x="125" y="1407"/>
                    </a:cubicBezTo>
                    <a:cubicBezTo>
                      <a:pt x="119" y="1413"/>
                      <a:pt x="119" y="1413"/>
                      <a:pt x="119" y="1413"/>
                    </a:cubicBezTo>
                    <a:cubicBezTo>
                      <a:pt x="139" y="1413"/>
                      <a:pt x="139" y="1413"/>
                      <a:pt x="139" y="1413"/>
                    </a:cubicBezTo>
                    <a:cubicBezTo>
                      <a:pt x="141" y="1413"/>
                      <a:pt x="143" y="1414"/>
                      <a:pt x="143" y="1417"/>
                    </a:cubicBezTo>
                    <a:cubicBezTo>
                      <a:pt x="143" y="1419"/>
                      <a:pt x="141" y="1421"/>
                      <a:pt x="139" y="1421"/>
                    </a:cubicBezTo>
                    <a:close/>
                    <a:moveTo>
                      <a:pt x="377" y="1433"/>
                    </a:moveTo>
                    <a:cubicBezTo>
                      <a:pt x="358" y="1430"/>
                      <a:pt x="358" y="1430"/>
                      <a:pt x="358" y="1430"/>
                    </a:cubicBezTo>
                    <a:cubicBezTo>
                      <a:pt x="358" y="1418"/>
                      <a:pt x="358" y="1418"/>
                      <a:pt x="358" y="1418"/>
                    </a:cubicBezTo>
                    <a:cubicBezTo>
                      <a:pt x="377" y="1418"/>
                      <a:pt x="377" y="1418"/>
                      <a:pt x="377" y="1418"/>
                    </a:cubicBezTo>
                    <a:cubicBezTo>
                      <a:pt x="377" y="1433"/>
                      <a:pt x="377" y="1433"/>
                      <a:pt x="377" y="1433"/>
                    </a:cubicBezTo>
                    <a:cubicBezTo>
                      <a:pt x="377" y="1433"/>
                      <a:pt x="377" y="1433"/>
                      <a:pt x="377" y="1433"/>
                    </a:cubicBezTo>
                    <a:close/>
                    <a:moveTo>
                      <a:pt x="377" y="1416"/>
                    </a:moveTo>
                    <a:cubicBezTo>
                      <a:pt x="358" y="1416"/>
                      <a:pt x="358" y="1416"/>
                      <a:pt x="358" y="1416"/>
                    </a:cubicBezTo>
                    <a:cubicBezTo>
                      <a:pt x="358" y="1400"/>
                      <a:pt x="358" y="1400"/>
                      <a:pt x="358" y="1400"/>
                    </a:cubicBezTo>
                    <a:cubicBezTo>
                      <a:pt x="377" y="1398"/>
                      <a:pt x="377" y="1398"/>
                      <a:pt x="377" y="1398"/>
                    </a:cubicBezTo>
                    <a:cubicBezTo>
                      <a:pt x="377" y="1416"/>
                      <a:pt x="377" y="1416"/>
                      <a:pt x="377" y="1416"/>
                    </a:cubicBezTo>
                    <a:cubicBezTo>
                      <a:pt x="377" y="1416"/>
                      <a:pt x="377" y="1416"/>
                      <a:pt x="377" y="1416"/>
                    </a:cubicBezTo>
                    <a:close/>
                    <a:moveTo>
                      <a:pt x="401" y="1438"/>
                    </a:moveTo>
                    <a:cubicBezTo>
                      <a:pt x="379" y="1434"/>
                      <a:pt x="379" y="1434"/>
                      <a:pt x="379" y="1434"/>
                    </a:cubicBezTo>
                    <a:cubicBezTo>
                      <a:pt x="379" y="1418"/>
                      <a:pt x="379" y="1418"/>
                      <a:pt x="379" y="1418"/>
                    </a:cubicBezTo>
                    <a:cubicBezTo>
                      <a:pt x="401" y="1418"/>
                      <a:pt x="401" y="1418"/>
                      <a:pt x="401" y="1418"/>
                    </a:cubicBezTo>
                    <a:cubicBezTo>
                      <a:pt x="401" y="1438"/>
                      <a:pt x="401" y="1438"/>
                      <a:pt x="401" y="1438"/>
                    </a:cubicBezTo>
                    <a:cubicBezTo>
                      <a:pt x="401" y="1438"/>
                      <a:pt x="401" y="1438"/>
                      <a:pt x="401" y="1438"/>
                    </a:cubicBezTo>
                    <a:close/>
                    <a:moveTo>
                      <a:pt x="401" y="1416"/>
                    </a:moveTo>
                    <a:cubicBezTo>
                      <a:pt x="379" y="1416"/>
                      <a:pt x="379" y="1416"/>
                      <a:pt x="379" y="1416"/>
                    </a:cubicBezTo>
                    <a:cubicBezTo>
                      <a:pt x="379" y="1397"/>
                      <a:pt x="379" y="1397"/>
                      <a:pt x="379" y="1397"/>
                    </a:cubicBezTo>
                    <a:cubicBezTo>
                      <a:pt x="401" y="1395"/>
                      <a:pt x="401" y="1395"/>
                      <a:pt x="401" y="1395"/>
                    </a:cubicBezTo>
                    <a:cubicBezTo>
                      <a:pt x="401" y="1416"/>
                      <a:pt x="401" y="1416"/>
                      <a:pt x="401" y="1416"/>
                    </a:cubicBezTo>
                    <a:cubicBezTo>
                      <a:pt x="401" y="1416"/>
                      <a:pt x="401" y="1416"/>
                      <a:pt x="401" y="1416"/>
                    </a:cubicBezTo>
                    <a:close/>
                    <a:moveTo>
                      <a:pt x="636" y="1428"/>
                    </a:moveTo>
                    <a:cubicBezTo>
                      <a:pt x="633" y="1428"/>
                      <a:pt x="631" y="1427"/>
                      <a:pt x="629" y="1426"/>
                    </a:cubicBezTo>
                    <a:cubicBezTo>
                      <a:pt x="622" y="1433"/>
                      <a:pt x="622" y="1433"/>
                      <a:pt x="622" y="1433"/>
                    </a:cubicBezTo>
                    <a:cubicBezTo>
                      <a:pt x="621" y="1434"/>
                      <a:pt x="620" y="1435"/>
                      <a:pt x="619" y="1435"/>
                    </a:cubicBezTo>
                    <a:cubicBezTo>
                      <a:pt x="618" y="1435"/>
                      <a:pt x="617" y="1434"/>
                      <a:pt x="616" y="1433"/>
                    </a:cubicBezTo>
                    <a:cubicBezTo>
                      <a:pt x="615" y="1432"/>
                      <a:pt x="615" y="1429"/>
                      <a:pt x="616" y="1428"/>
                    </a:cubicBezTo>
                    <a:cubicBezTo>
                      <a:pt x="623" y="1421"/>
                      <a:pt x="623" y="1421"/>
                      <a:pt x="623" y="1421"/>
                    </a:cubicBezTo>
                    <a:cubicBezTo>
                      <a:pt x="622" y="1419"/>
                      <a:pt x="621" y="1416"/>
                      <a:pt x="621" y="1413"/>
                    </a:cubicBezTo>
                    <a:cubicBezTo>
                      <a:pt x="621" y="1405"/>
                      <a:pt x="628" y="1399"/>
                      <a:pt x="636" y="1399"/>
                    </a:cubicBezTo>
                    <a:cubicBezTo>
                      <a:pt x="644" y="1399"/>
                      <a:pt x="650" y="1405"/>
                      <a:pt x="650" y="1413"/>
                    </a:cubicBezTo>
                    <a:cubicBezTo>
                      <a:pt x="650" y="1421"/>
                      <a:pt x="644" y="1428"/>
                      <a:pt x="636" y="1428"/>
                    </a:cubicBezTo>
                    <a:close/>
                    <a:moveTo>
                      <a:pt x="711" y="1318"/>
                    </a:moveTo>
                    <a:cubicBezTo>
                      <a:pt x="45" y="1318"/>
                      <a:pt x="45" y="1318"/>
                      <a:pt x="45" y="1318"/>
                    </a:cubicBezTo>
                    <a:cubicBezTo>
                      <a:pt x="45" y="165"/>
                      <a:pt x="45" y="165"/>
                      <a:pt x="45" y="165"/>
                    </a:cubicBezTo>
                    <a:cubicBezTo>
                      <a:pt x="711" y="165"/>
                      <a:pt x="711" y="165"/>
                      <a:pt x="711" y="165"/>
                    </a:cubicBezTo>
                    <a:cubicBezTo>
                      <a:pt x="711" y="1318"/>
                      <a:pt x="711" y="1318"/>
                      <a:pt x="711" y="1318"/>
                    </a:cubicBezTo>
                    <a:cubicBezTo>
                      <a:pt x="711" y="1318"/>
                      <a:pt x="711" y="1318"/>
                      <a:pt x="711" y="1318"/>
                    </a:cubicBezTo>
                    <a:close/>
                    <a:moveTo>
                      <a:pt x="386" y="1189"/>
                    </a:moveTo>
                    <a:cubicBezTo>
                      <a:pt x="524" y="1189"/>
                      <a:pt x="524" y="1189"/>
                      <a:pt x="524" y="1189"/>
                    </a:cubicBezTo>
                    <a:cubicBezTo>
                      <a:pt x="524" y="1050"/>
                      <a:pt x="524" y="1050"/>
                      <a:pt x="524" y="1050"/>
                    </a:cubicBezTo>
                    <a:cubicBezTo>
                      <a:pt x="386" y="1050"/>
                      <a:pt x="386" y="1050"/>
                      <a:pt x="386" y="1050"/>
                    </a:cubicBezTo>
                    <a:cubicBezTo>
                      <a:pt x="386" y="1189"/>
                      <a:pt x="386" y="1189"/>
                      <a:pt x="386" y="1189"/>
                    </a:cubicBezTo>
                    <a:cubicBezTo>
                      <a:pt x="386" y="1189"/>
                      <a:pt x="386" y="1189"/>
                      <a:pt x="386" y="1189"/>
                    </a:cubicBezTo>
                    <a:close/>
                    <a:moveTo>
                      <a:pt x="386" y="429"/>
                    </a:moveTo>
                    <a:cubicBezTo>
                      <a:pt x="386" y="568"/>
                      <a:pt x="386" y="568"/>
                      <a:pt x="386" y="568"/>
                    </a:cubicBezTo>
                    <a:cubicBezTo>
                      <a:pt x="524" y="568"/>
                      <a:pt x="524" y="568"/>
                      <a:pt x="524" y="568"/>
                    </a:cubicBezTo>
                    <a:cubicBezTo>
                      <a:pt x="524" y="429"/>
                      <a:pt x="524" y="429"/>
                      <a:pt x="524" y="429"/>
                    </a:cubicBezTo>
                    <a:cubicBezTo>
                      <a:pt x="386" y="429"/>
                      <a:pt x="386" y="429"/>
                      <a:pt x="386" y="429"/>
                    </a:cubicBezTo>
                    <a:cubicBezTo>
                      <a:pt x="386" y="429"/>
                      <a:pt x="386" y="429"/>
                      <a:pt x="386" y="429"/>
                    </a:cubicBezTo>
                    <a:close/>
                    <a:moveTo>
                      <a:pt x="386" y="584"/>
                    </a:moveTo>
                    <a:cubicBezTo>
                      <a:pt x="386" y="723"/>
                      <a:pt x="386" y="723"/>
                      <a:pt x="386" y="723"/>
                    </a:cubicBezTo>
                    <a:cubicBezTo>
                      <a:pt x="524" y="723"/>
                      <a:pt x="524" y="723"/>
                      <a:pt x="524" y="723"/>
                    </a:cubicBezTo>
                    <a:cubicBezTo>
                      <a:pt x="524" y="584"/>
                      <a:pt x="524" y="584"/>
                      <a:pt x="524" y="584"/>
                    </a:cubicBezTo>
                    <a:cubicBezTo>
                      <a:pt x="386" y="584"/>
                      <a:pt x="386" y="584"/>
                      <a:pt x="386" y="584"/>
                    </a:cubicBezTo>
                    <a:cubicBezTo>
                      <a:pt x="386" y="584"/>
                      <a:pt x="386" y="584"/>
                      <a:pt x="386" y="584"/>
                    </a:cubicBezTo>
                    <a:close/>
                  </a:path>
                </a:pathLst>
              </a:custGeom>
              <a:solidFill>
                <a:srgbClr val="F3F3F4">
                  <a:lumMod val="10000"/>
                </a:srgbClr>
              </a:solidFill>
              <a:ln>
                <a:noFill/>
              </a:ln>
            </p:spPr>
            <p:txBody>
              <a:bodyPr vert="horz" wrap="square" lIns="121868" tIns="60933" rIns="121868" bIns="60933" numCol="1" anchor="t" anchorCtr="0" compatLnSpc="1">
                <a:prstTxWarp prst="textNoShape">
                  <a:avLst/>
                </a:prstTxWarp>
              </a:bodyPr>
              <a:lstStyle/>
              <a:p>
                <a:pPr defTabSz="597276">
                  <a:defRPr/>
                </a:pPr>
                <a:endParaRPr lang="en-US" sz="2353" kern="0">
                  <a:solidFill>
                    <a:srgbClr val="979796"/>
                  </a:solidFill>
                </a:endParaRPr>
              </a:p>
            </p:txBody>
          </p:sp>
          <p:grpSp>
            <p:nvGrpSpPr>
              <p:cNvPr id="14" name="Group 13">
                <a:extLst>
                  <a:ext uri="{FF2B5EF4-FFF2-40B4-BE49-F238E27FC236}">
                    <a16:creationId xmlns:a16="http://schemas.microsoft.com/office/drawing/2014/main" id="{B7B61CE6-1AEF-4C49-8752-66AE203A4BA8}"/>
                  </a:ext>
                </a:extLst>
              </p:cNvPr>
              <p:cNvGrpSpPr/>
              <p:nvPr/>
            </p:nvGrpSpPr>
            <p:grpSpPr>
              <a:xfrm>
                <a:off x="5985715" y="1606659"/>
                <a:ext cx="707256" cy="706514"/>
                <a:chOff x="2557275" y="1514575"/>
                <a:chExt cx="777982" cy="777165"/>
              </a:xfrm>
            </p:grpSpPr>
            <p:sp>
              <p:nvSpPr>
                <p:cNvPr id="15" name="Freeform 6">
                  <a:extLst>
                    <a:ext uri="{FF2B5EF4-FFF2-40B4-BE49-F238E27FC236}">
                      <a16:creationId xmlns:a16="http://schemas.microsoft.com/office/drawing/2014/main" id="{3CE77B74-001B-46E9-BC05-D9398A1AC3D2}"/>
                    </a:ext>
                  </a:extLst>
                </p:cNvPr>
                <p:cNvSpPr>
                  <a:spLocks noChangeAspect="1" noEditPoints="1"/>
                </p:cNvSpPr>
                <p:nvPr/>
              </p:nvSpPr>
              <p:spPr bwMode="auto">
                <a:xfrm>
                  <a:off x="2557275" y="1514575"/>
                  <a:ext cx="777982" cy="777165"/>
                </a:xfrm>
                <a:prstGeom prst="ellipse">
                  <a:avLst/>
                </a:prstGeom>
                <a:solidFill>
                  <a:schemeClr val="bg1"/>
                </a:solidFill>
                <a:ln>
                  <a:noFill/>
                </a:ln>
              </p:spPr>
              <p:txBody>
                <a:bodyPr vert="horz" wrap="square" lIns="121868" tIns="60933" rIns="121868" bIns="60933" numCol="1" anchor="t" anchorCtr="0" compatLnSpc="1">
                  <a:prstTxWarp prst="textNoShape">
                    <a:avLst/>
                  </a:prstTxWarp>
                </a:bodyPr>
                <a:lstStyle/>
                <a:p>
                  <a:pPr defTabSz="597276">
                    <a:defRPr/>
                  </a:pPr>
                  <a:endParaRPr lang="en-US" sz="2353" kern="0">
                    <a:solidFill>
                      <a:srgbClr val="979796"/>
                    </a:solidFill>
                  </a:endParaRPr>
                </a:p>
              </p:txBody>
            </p:sp>
            <p:sp>
              <p:nvSpPr>
                <p:cNvPr id="16" name="Freeform 6">
                  <a:extLst>
                    <a:ext uri="{FF2B5EF4-FFF2-40B4-BE49-F238E27FC236}">
                      <a16:creationId xmlns:a16="http://schemas.microsoft.com/office/drawing/2014/main" id="{0F9952BB-C413-493E-9C19-653570F24598}"/>
                    </a:ext>
                  </a:extLst>
                </p:cNvPr>
                <p:cNvSpPr>
                  <a:spLocks noChangeAspect="1" noEditPoints="1"/>
                </p:cNvSpPr>
                <p:nvPr/>
              </p:nvSpPr>
              <p:spPr bwMode="auto">
                <a:xfrm>
                  <a:off x="2624786" y="1582015"/>
                  <a:ext cx="642960" cy="642285"/>
                </a:xfrm>
                <a:custGeom>
                  <a:avLst/>
                  <a:gdLst>
                    <a:gd name="T0" fmla="*/ 202 w 404"/>
                    <a:gd name="T1" fmla="*/ 0 h 404"/>
                    <a:gd name="T2" fmla="*/ 0 w 404"/>
                    <a:gd name="T3" fmla="*/ 202 h 404"/>
                    <a:gd name="T4" fmla="*/ 202 w 404"/>
                    <a:gd name="T5" fmla="*/ 404 h 404"/>
                    <a:gd name="T6" fmla="*/ 404 w 404"/>
                    <a:gd name="T7" fmla="*/ 202 h 404"/>
                    <a:gd name="T8" fmla="*/ 202 w 404"/>
                    <a:gd name="T9" fmla="*/ 0 h 404"/>
                    <a:gd name="T10" fmla="*/ 280 w 404"/>
                    <a:gd name="T11" fmla="*/ 315 h 404"/>
                    <a:gd name="T12" fmla="*/ 202 w 404"/>
                    <a:gd name="T13" fmla="*/ 236 h 404"/>
                    <a:gd name="T14" fmla="*/ 126 w 404"/>
                    <a:gd name="T15" fmla="*/ 311 h 404"/>
                    <a:gd name="T16" fmla="*/ 93 w 404"/>
                    <a:gd name="T17" fmla="*/ 278 h 404"/>
                    <a:gd name="T18" fmla="*/ 169 w 404"/>
                    <a:gd name="T19" fmla="*/ 203 h 404"/>
                    <a:gd name="T20" fmla="*/ 90 w 404"/>
                    <a:gd name="T21" fmla="*/ 124 h 404"/>
                    <a:gd name="T22" fmla="*/ 124 w 404"/>
                    <a:gd name="T23" fmla="*/ 90 h 404"/>
                    <a:gd name="T24" fmla="*/ 203 w 404"/>
                    <a:gd name="T25" fmla="*/ 168 h 404"/>
                    <a:gd name="T26" fmla="*/ 280 w 404"/>
                    <a:gd name="T27" fmla="*/ 91 h 404"/>
                    <a:gd name="T28" fmla="*/ 313 w 404"/>
                    <a:gd name="T29" fmla="*/ 124 h 404"/>
                    <a:gd name="T30" fmla="*/ 236 w 404"/>
                    <a:gd name="T31" fmla="*/ 201 h 404"/>
                    <a:gd name="T32" fmla="*/ 315 w 404"/>
                    <a:gd name="T33" fmla="*/ 280 h 404"/>
                    <a:gd name="T34" fmla="*/ 280 w 404"/>
                    <a:gd name="T35" fmla="*/ 315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4" h="404">
                      <a:moveTo>
                        <a:pt x="202" y="0"/>
                      </a:moveTo>
                      <a:cubicBezTo>
                        <a:pt x="91" y="0"/>
                        <a:pt x="0" y="90"/>
                        <a:pt x="0" y="202"/>
                      </a:cubicBezTo>
                      <a:cubicBezTo>
                        <a:pt x="0" y="313"/>
                        <a:pt x="91" y="404"/>
                        <a:pt x="202" y="404"/>
                      </a:cubicBezTo>
                      <a:cubicBezTo>
                        <a:pt x="314" y="404"/>
                        <a:pt x="404" y="313"/>
                        <a:pt x="404" y="202"/>
                      </a:cubicBezTo>
                      <a:cubicBezTo>
                        <a:pt x="404" y="90"/>
                        <a:pt x="314" y="0"/>
                        <a:pt x="202" y="0"/>
                      </a:cubicBezTo>
                      <a:close/>
                      <a:moveTo>
                        <a:pt x="280" y="315"/>
                      </a:moveTo>
                      <a:cubicBezTo>
                        <a:pt x="202" y="236"/>
                        <a:pt x="202" y="236"/>
                        <a:pt x="202" y="236"/>
                      </a:cubicBezTo>
                      <a:cubicBezTo>
                        <a:pt x="126" y="311"/>
                        <a:pt x="126" y="311"/>
                        <a:pt x="126" y="311"/>
                      </a:cubicBezTo>
                      <a:cubicBezTo>
                        <a:pt x="93" y="278"/>
                        <a:pt x="93" y="278"/>
                        <a:pt x="93" y="278"/>
                      </a:cubicBezTo>
                      <a:cubicBezTo>
                        <a:pt x="169" y="203"/>
                        <a:pt x="169" y="203"/>
                        <a:pt x="169" y="203"/>
                      </a:cubicBezTo>
                      <a:cubicBezTo>
                        <a:pt x="90" y="124"/>
                        <a:pt x="90" y="124"/>
                        <a:pt x="90" y="124"/>
                      </a:cubicBezTo>
                      <a:cubicBezTo>
                        <a:pt x="124" y="90"/>
                        <a:pt x="124" y="90"/>
                        <a:pt x="124" y="90"/>
                      </a:cubicBezTo>
                      <a:cubicBezTo>
                        <a:pt x="203" y="168"/>
                        <a:pt x="203" y="168"/>
                        <a:pt x="203" y="168"/>
                      </a:cubicBezTo>
                      <a:cubicBezTo>
                        <a:pt x="280" y="91"/>
                        <a:pt x="280" y="91"/>
                        <a:pt x="280" y="91"/>
                      </a:cubicBezTo>
                      <a:cubicBezTo>
                        <a:pt x="313" y="124"/>
                        <a:pt x="313" y="124"/>
                        <a:pt x="313" y="124"/>
                      </a:cubicBezTo>
                      <a:cubicBezTo>
                        <a:pt x="236" y="201"/>
                        <a:pt x="236" y="201"/>
                        <a:pt x="236" y="201"/>
                      </a:cubicBezTo>
                      <a:cubicBezTo>
                        <a:pt x="315" y="280"/>
                        <a:pt x="315" y="280"/>
                        <a:pt x="315" y="280"/>
                      </a:cubicBezTo>
                      <a:lnTo>
                        <a:pt x="280" y="315"/>
                      </a:lnTo>
                      <a:close/>
                    </a:path>
                  </a:pathLst>
                </a:custGeom>
                <a:solidFill>
                  <a:srgbClr val="E81122"/>
                </a:solidFill>
                <a:ln>
                  <a:noFill/>
                </a:ln>
              </p:spPr>
              <p:txBody>
                <a:bodyPr vert="horz" wrap="square" lIns="121868" tIns="60933" rIns="121868" bIns="60933" numCol="1" anchor="t" anchorCtr="0" compatLnSpc="1">
                  <a:prstTxWarp prst="textNoShape">
                    <a:avLst/>
                  </a:prstTxWarp>
                </a:bodyPr>
                <a:lstStyle/>
                <a:p>
                  <a:pPr defTabSz="597276">
                    <a:defRPr/>
                  </a:pPr>
                  <a:endParaRPr lang="en-US" sz="2353" kern="0">
                    <a:solidFill>
                      <a:srgbClr val="979796"/>
                    </a:solidFill>
                  </a:endParaRPr>
                </a:p>
              </p:txBody>
            </p:sp>
          </p:grpSp>
        </p:grpSp>
      </p:grpSp>
      <p:sp>
        <p:nvSpPr>
          <p:cNvPr id="34" name="Slide Number Placeholder 5">
            <a:extLst>
              <a:ext uri="{FF2B5EF4-FFF2-40B4-BE49-F238E27FC236}">
                <a16:creationId xmlns:a16="http://schemas.microsoft.com/office/drawing/2014/main" id="{2FF91CD6-3804-4D5F-BF8F-345AA5BBD4CE}"/>
              </a:ext>
            </a:extLst>
          </p:cNvPr>
          <p:cNvSpPr>
            <a:spLocks noGrp="1"/>
          </p:cNvSpPr>
          <p:nvPr>
            <p:ph type="sldNum" sz="quarter" idx="4"/>
          </p:nvPr>
        </p:nvSpPr>
        <p:spPr>
          <a:xfrm>
            <a:off x="11743788" y="6445299"/>
            <a:ext cx="235446" cy="327980"/>
          </a:xfrm>
          <a:prstGeom prst="rect">
            <a:avLst/>
          </a:prstGeom>
        </p:spPr>
        <p:txBody>
          <a:bodyPr vert="horz" lIns="0" tIns="0" rIns="0" bIns="0" rtlCol="0" anchor="ctr"/>
          <a:lstStyle>
            <a:lvl1pPr algn="l">
              <a:defRPr sz="980">
                <a:solidFill>
                  <a:schemeClr val="tx1"/>
                </a:solidFill>
              </a:defRPr>
            </a:lvl1pPr>
          </a:lstStyle>
          <a:p>
            <a:fld id="{A64EE09E-D5B7-40B0-9125-FC5EF6416E15}" type="slidenum">
              <a:rPr lang="en-US" smtClean="0"/>
              <a:pPr/>
              <a:t>‹#›</a:t>
            </a:fld>
            <a:endParaRPr lang="en-US"/>
          </a:p>
        </p:txBody>
      </p:sp>
    </p:spTree>
    <p:extLst>
      <p:ext uri="{BB962C8B-B14F-4D97-AF65-F5344CB8AC3E}">
        <p14:creationId xmlns:p14="http://schemas.microsoft.com/office/powerpoint/2010/main" val="1705907210"/>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529">
                <a:latin typeface="+mj-lt"/>
              </a:defRPr>
            </a:lvl1pPr>
          </a:lstStyle>
          <a:p>
            <a:r>
              <a:rPr lang="en-US"/>
              <a:t>Click to edit Master title style</a:t>
            </a:r>
          </a:p>
        </p:txBody>
      </p:sp>
      <p:sp>
        <p:nvSpPr>
          <p:cNvPr id="3" name="Footer Placeholder 2"/>
          <p:cNvSpPr>
            <a:spLocks noGrp="1"/>
          </p:cNvSpPr>
          <p:nvPr>
            <p:ph type="ftr" sz="quarter" idx="10"/>
          </p:nvPr>
        </p:nvSpPr>
        <p:spPr>
          <a:xfrm>
            <a:off x="5498836" y="6533846"/>
            <a:ext cx="1194334" cy="150884"/>
          </a:xfrm>
          <a:prstGeom prst="rect">
            <a:avLst/>
          </a:prstGeom>
        </p:spPr>
        <p:txBody>
          <a:bodyPr/>
          <a:lstStyle/>
          <a:p>
            <a:r>
              <a:rPr lang="en-US"/>
              <a:t>Microsoft Confidential - Shared Under NDA Subject to Change</a:t>
            </a:r>
          </a:p>
        </p:txBody>
      </p:sp>
      <p:sp>
        <p:nvSpPr>
          <p:cNvPr id="5" name="Date Placeholder 4"/>
          <p:cNvSpPr>
            <a:spLocks noGrp="1"/>
          </p:cNvSpPr>
          <p:nvPr>
            <p:ph type="dt" sz="half" idx="12"/>
          </p:nvPr>
        </p:nvSpPr>
        <p:spPr>
          <a:xfrm>
            <a:off x="385108" y="6533846"/>
            <a:ext cx="2742188" cy="150885"/>
          </a:xfrm>
          <a:prstGeom prst="rect">
            <a:avLst/>
          </a:prstGeom>
        </p:spPr>
        <p:txBody>
          <a:bodyPr/>
          <a:lstStyle/>
          <a:p>
            <a:endParaRPr lang="en-US"/>
          </a:p>
        </p:txBody>
      </p:sp>
      <p:sp>
        <p:nvSpPr>
          <p:cNvPr id="7" name="Slide Number Placeholder 5">
            <a:extLst>
              <a:ext uri="{FF2B5EF4-FFF2-40B4-BE49-F238E27FC236}">
                <a16:creationId xmlns:a16="http://schemas.microsoft.com/office/drawing/2014/main" id="{AD9A2ADE-B373-4C95-8299-9B07D0FF61C0}"/>
              </a:ext>
            </a:extLst>
          </p:cNvPr>
          <p:cNvSpPr>
            <a:spLocks noGrp="1"/>
          </p:cNvSpPr>
          <p:nvPr>
            <p:ph type="sldNum" sz="quarter" idx="4"/>
          </p:nvPr>
        </p:nvSpPr>
        <p:spPr>
          <a:xfrm>
            <a:off x="11743788" y="6445299"/>
            <a:ext cx="235446" cy="327980"/>
          </a:xfrm>
          <a:prstGeom prst="rect">
            <a:avLst/>
          </a:prstGeom>
        </p:spPr>
        <p:txBody>
          <a:bodyPr vert="horz" lIns="0" tIns="0" rIns="0" bIns="0" rtlCol="0" anchor="ctr"/>
          <a:lstStyle>
            <a:lvl1pPr algn="l">
              <a:defRPr sz="980">
                <a:solidFill>
                  <a:schemeClr val="tx1"/>
                </a:solidFill>
              </a:defRPr>
            </a:lvl1pPr>
          </a:lstStyle>
          <a:p>
            <a:fld id="{A64EE09E-D5B7-40B0-9125-FC5EF6416E15}" type="slidenum">
              <a:rPr lang="en-US" smtClean="0"/>
              <a:pPr/>
              <a:t>‹#›</a:t>
            </a:fld>
            <a:endParaRPr lang="en-US"/>
          </a:p>
        </p:txBody>
      </p:sp>
    </p:spTree>
    <p:extLst>
      <p:ext uri="{BB962C8B-B14F-4D97-AF65-F5344CB8AC3E}">
        <p14:creationId xmlns:p14="http://schemas.microsoft.com/office/powerpoint/2010/main" val="2869079333"/>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itle Only Dark Blu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mj-lt"/>
              </a:defRPr>
            </a:lvl1pPr>
          </a:lstStyle>
          <a:p>
            <a:r>
              <a:rPr lang="en-US"/>
              <a:t>Click to edit Master title style</a:t>
            </a:r>
          </a:p>
        </p:txBody>
      </p:sp>
      <p:sp>
        <p:nvSpPr>
          <p:cNvPr id="3" name="Footer Placeholder 2"/>
          <p:cNvSpPr>
            <a:spLocks noGrp="1"/>
          </p:cNvSpPr>
          <p:nvPr>
            <p:ph type="ftr" sz="quarter" idx="10"/>
          </p:nvPr>
        </p:nvSpPr>
        <p:spPr>
          <a:xfrm>
            <a:off x="5498836" y="6533846"/>
            <a:ext cx="1194334" cy="150884"/>
          </a:xfrm>
          <a:prstGeom prst="rect">
            <a:avLst/>
          </a:prstGeom>
        </p:spPr>
        <p:txBody>
          <a:bodyPr/>
          <a:lstStyle>
            <a:lvl1pPr>
              <a:defRPr>
                <a:solidFill>
                  <a:schemeClr val="bg1"/>
                </a:solidFill>
              </a:defRPr>
            </a:lvl1pPr>
          </a:lstStyle>
          <a:p>
            <a:r>
              <a:rPr lang="en-US"/>
              <a:t>Microsoft Confidential - Shared Under NDA Subject to Change</a:t>
            </a:r>
          </a:p>
        </p:txBody>
      </p:sp>
      <p:sp>
        <p:nvSpPr>
          <p:cNvPr id="5" name="Date Placeholder 4"/>
          <p:cNvSpPr>
            <a:spLocks noGrp="1"/>
          </p:cNvSpPr>
          <p:nvPr>
            <p:ph type="dt" sz="half" idx="12"/>
          </p:nvPr>
        </p:nvSpPr>
        <p:spPr>
          <a:xfrm>
            <a:off x="385108" y="6533846"/>
            <a:ext cx="2742188" cy="150885"/>
          </a:xfrm>
          <a:prstGeom prst="rect">
            <a:avLst/>
          </a:prstGeom>
        </p:spPr>
        <p:txBody>
          <a:bodyPr/>
          <a:lstStyle>
            <a:lvl1pPr>
              <a:defRPr>
                <a:solidFill>
                  <a:schemeClr val="bg1"/>
                </a:solidFill>
              </a:defRPr>
            </a:lvl1pPr>
          </a:lstStyle>
          <a:p>
            <a:endParaRPr lang="en-US"/>
          </a:p>
        </p:txBody>
      </p:sp>
      <p:sp>
        <p:nvSpPr>
          <p:cNvPr id="7" name="Slide Number Placeholder 5">
            <a:extLst>
              <a:ext uri="{FF2B5EF4-FFF2-40B4-BE49-F238E27FC236}">
                <a16:creationId xmlns:a16="http://schemas.microsoft.com/office/drawing/2014/main" id="{C48B01D6-5E0A-4EF9-A46E-497FEDD43660}"/>
              </a:ext>
            </a:extLst>
          </p:cNvPr>
          <p:cNvSpPr>
            <a:spLocks noGrp="1"/>
          </p:cNvSpPr>
          <p:nvPr>
            <p:ph type="sldNum" sz="quarter" idx="4"/>
          </p:nvPr>
        </p:nvSpPr>
        <p:spPr>
          <a:xfrm>
            <a:off x="11743788" y="6445299"/>
            <a:ext cx="235446" cy="327980"/>
          </a:xfrm>
          <a:prstGeom prst="rect">
            <a:avLst/>
          </a:prstGeom>
        </p:spPr>
        <p:txBody>
          <a:bodyPr vert="horz" lIns="0" tIns="0" rIns="0" bIns="0" rtlCol="0" anchor="ctr"/>
          <a:lstStyle>
            <a:lvl1pPr algn="l">
              <a:defRPr sz="980">
                <a:solidFill>
                  <a:schemeClr val="bg1"/>
                </a:solidFill>
              </a:defRPr>
            </a:lvl1pPr>
          </a:lstStyle>
          <a:p>
            <a:fld id="{A64EE09E-D5B7-40B0-9125-FC5EF6416E15}" type="slidenum">
              <a:rPr lang="en-US" smtClean="0"/>
              <a:pPr/>
              <a:t>‹#›</a:t>
            </a:fld>
            <a:endParaRPr lang="en-US"/>
          </a:p>
        </p:txBody>
      </p:sp>
    </p:spTree>
    <p:extLst>
      <p:ext uri="{BB962C8B-B14F-4D97-AF65-F5344CB8AC3E}">
        <p14:creationId xmlns:p14="http://schemas.microsoft.com/office/powerpoint/2010/main" val="338110700"/>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itle and Content - No Notes">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defRPr>
                <a:latin typeface="+mj-lt"/>
              </a:defRPr>
            </a:lvl1pPr>
          </a:lstStyle>
          <a:p>
            <a:r>
              <a:rPr lang="en-US"/>
              <a:t>Click to edit Master title style</a:t>
            </a:r>
          </a:p>
        </p:txBody>
      </p:sp>
      <p:sp>
        <p:nvSpPr>
          <p:cNvPr id="3" name="Text Placeholder 2"/>
          <p:cNvSpPr>
            <a:spLocks noGrp="1"/>
          </p:cNvSpPr>
          <p:nvPr>
            <p:ph type="body" sz="quarter" idx="10"/>
          </p:nvPr>
        </p:nvSpPr>
        <p:spPr>
          <a:xfrm>
            <a:off x="311926" y="1321235"/>
            <a:ext cx="11431861" cy="5212610"/>
          </a:xfrm>
        </p:spPr>
        <p:txBody>
          <a:bodyPr/>
          <a:lstStyle>
            <a:lvl1pPr marL="0" indent="0">
              <a:spcBef>
                <a:spcPts val="196"/>
              </a:spcBef>
              <a:buNone/>
              <a:defRPr sz="1765" b="0">
                <a:solidFill>
                  <a:schemeClr val="tx1"/>
                </a:solidFill>
                <a:latin typeface="+mn-lt"/>
              </a:defRPr>
            </a:lvl1pPr>
            <a:lvl2pPr>
              <a:spcBef>
                <a:spcPts val="196"/>
              </a:spcBef>
              <a:defRPr sz="1765" b="0">
                <a:solidFill>
                  <a:schemeClr val="tx1"/>
                </a:solidFill>
                <a:latin typeface="+mn-lt"/>
              </a:defRPr>
            </a:lvl2pPr>
            <a:lvl3pPr>
              <a:spcBef>
                <a:spcPts val="196"/>
              </a:spcBef>
              <a:defRPr sz="1765" b="0">
                <a:solidFill>
                  <a:schemeClr val="tx1"/>
                </a:solidFill>
                <a:latin typeface="+mn-lt"/>
              </a:defRPr>
            </a:lvl3pPr>
            <a:lvl4pPr>
              <a:spcBef>
                <a:spcPts val="196"/>
              </a:spcBef>
              <a:defRPr sz="1765" b="0">
                <a:solidFill>
                  <a:schemeClr val="tx1"/>
                </a:solidFill>
                <a:latin typeface="+mn-lt"/>
              </a:defRPr>
            </a:lvl4pPr>
            <a:lvl5pPr>
              <a:spcBef>
                <a:spcPts val="196"/>
              </a:spcBef>
              <a:defRPr sz="1765" b="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11"/>
          </p:nvPr>
        </p:nvSpPr>
        <p:spPr>
          <a:xfrm>
            <a:off x="5498836" y="6533846"/>
            <a:ext cx="1194334" cy="150884"/>
          </a:xfrm>
          <a:prstGeom prst="rect">
            <a:avLst/>
          </a:prstGeom>
        </p:spPr>
        <p:txBody>
          <a:bodyPr/>
          <a:lstStyle/>
          <a:p>
            <a:r>
              <a:rPr lang="en-US"/>
              <a:t>Microsoft Confidential - Shared Under NDA Subject to Change</a:t>
            </a:r>
          </a:p>
        </p:txBody>
      </p:sp>
      <p:sp>
        <p:nvSpPr>
          <p:cNvPr id="5" name="Date Placeholder 4"/>
          <p:cNvSpPr>
            <a:spLocks noGrp="1"/>
          </p:cNvSpPr>
          <p:nvPr>
            <p:ph type="dt" sz="half" idx="13"/>
          </p:nvPr>
        </p:nvSpPr>
        <p:spPr>
          <a:xfrm>
            <a:off x="385108" y="6533846"/>
            <a:ext cx="2742188" cy="15088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64EB658A-C4AE-42F2-B4B9-7970916844A6}"/>
              </a:ext>
            </a:extLst>
          </p:cNvPr>
          <p:cNvSpPr>
            <a:spLocks noGrp="1"/>
          </p:cNvSpPr>
          <p:nvPr>
            <p:ph type="sldNum" sz="quarter" idx="4"/>
          </p:nvPr>
        </p:nvSpPr>
        <p:spPr>
          <a:xfrm>
            <a:off x="11743788" y="6445299"/>
            <a:ext cx="235446" cy="327980"/>
          </a:xfrm>
          <a:prstGeom prst="rect">
            <a:avLst/>
          </a:prstGeom>
        </p:spPr>
        <p:txBody>
          <a:bodyPr vert="horz" lIns="0" tIns="0" rIns="0" bIns="0" rtlCol="0" anchor="ctr"/>
          <a:lstStyle>
            <a:lvl1pPr algn="l">
              <a:defRPr sz="980">
                <a:solidFill>
                  <a:schemeClr val="tx1"/>
                </a:solidFill>
              </a:defRPr>
            </a:lvl1pPr>
          </a:lstStyle>
          <a:p>
            <a:fld id="{A64EE09E-D5B7-40B0-9125-FC5EF6416E15}" type="slidenum">
              <a:rPr lang="en-US" smtClean="0"/>
              <a:pPr/>
              <a:t>‹#›</a:t>
            </a:fld>
            <a:endParaRPr lang="en-US"/>
          </a:p>
        </p:txBody>
      </p:sp>
    </p:spTree>
    <p:extLst>
      <p:ext uri="{BB962C8B-B14F-4D97-AF65-F5344CB8AC3E}">
        <p14:creationId xmlns:p14="http://schemas.microsoft.com/office/powerpoint/2010/main" val="2220692794"/>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tle and Content - Notes">
    <p:spTree>
      <p:nvGrpSpPr>
        <p:cNvPr id="1" name=""/>
        <p:cNvGrpSpPr/>
        <p:nvPr/>
      </p:nvGrpSpPr>
      <p:grpSpPr>
        <a:xfrm>
          <a:off x="0" y="0"/>
          <a:ext cx="0" cy="0"/>
          <a:chOff x="0" y="0"/>
          <a:chExt cx="0" cy="0"/>
        </a:xfrm>
      </p:grpSpPr>
      <p:sp>
        <p:nvSpPr>
          <p:cNvPr id="6" name="Title 5"/>
          <p:cNvSpPr>
            <a:spLocks noGrp="1"/>
          </p:cNvSpPr>
          <p:nvPr>
            <p:ph type="title"/>
          </p:nvPr>
        </p:nvSpPr>
        <p:spPr/>
        <p:txBody>
          <a:bodyPr anchor="t"/>
          <a:lstStyle>
            <a:lvl1pPr>
              <a:defRPr sz="3529">
                <a:latin typeface="+mj-lt"/>
              </a:defRPr>
            </a:lvl1pPr>
          </a:lstStyle>
          <a:p>
            <a:r>
              <a:rPr lang="en-US"/>
              <a:t>Click to edit Master title style</a:t>
            </a:r>
          </a:p>
        </p:txBody>
      </p:sp>
      <p:sp>
        <p:nvSpPr>
          <p:cNvPr id="3" name="Text Placeholder 2"/>
          <p:cNvSpPr>
            <a:spLocks noGrp="1"/>
          </p:cNvSpPr>
          <p:nvPr>
            <p:ph type="body" sz="quarter" idx="10"/>
          </p:nvPr>
        </p:nvSpPr>
        <p:spPr>
          <a:xfrm>
            <a:off x="311926" y="1321235"/>
            <a:ext cx="11431861" cy="4831650"/>
          </a:xfrm>
        </p:spPr>
        <p:txBody>
          <a:bodyPr/>
          <a:lstStyle>
            <a:lvl1pPr marL="0" indent="0">
              <a:spcBef>
                <a:spcPts val="196"/>
              </a:spcBef>
              <a:buNone/>
              <a:defRPr sz="1765" b="0">
                <a:solidFill>
                  <a:schemeClr val="tx1"/>
                </a:solidFill>
                <a:latin typeface="+mn-lt"/>
              </a:defRPr>
            </a:lvl1pPr>
            <a:lvl2pPr>
              <a:spcBef>
                <a:spcPts val="196"/>
              </a:spcBef>
              <a:defRPr sz="1765" b="0">
                <a:solidFill>
                  <a:schemeClr val="tx1"/>
                </a:solidFill>
                <a:latin typeface="+mn-lt"/>
              </a:defRPr>
            </a:lvl2pPr>
            <a:lvl3pPr>
              <a:spcBef>
                <a:spcPts val="196"/>
              </a:spcBef>
              <a:defRPr sz="1765">
                <a:solidFill>
                  <a:schemeClr val="tx1"/>
                </a:solidFill>
                <a:latin typeface="+mn-lt"/>
              </a:defRPr>
            </a:lvl3pPr>
            <a:lvl4pPr>
              <a:spcBef>
                <a:spcPts val="196"/>
              </a:spcBef>
              <a:defRPr sz="1765">
                <a:solidFill>
                  <a:schemeClr val="tx1"/>
                </a:solidFill>
                <a:latin typeface="+mn-lt"/>
              </a:defRPr>
            </a:lvl4pPr>
            <a:lvl5pPr>
              <a:spcBef>
                <a:spcPts val="196"/>
              </a:spcBef>
              <a:defRPr sz="1765">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11"/>
          </p:nvPr>
        </p:nvSpPr>
        <p:spPr>
          <a:xfrm>
            <a:off x="5498836" y="6533846"/>
            <a:ext cx="1194334" cy="150884"/>
          </a:xfrm>
          <a:prstGeom prst="rect">
            <a:avLst/>
          </a:prstGeom>
        </p:spPr>
        <p:txBody>
          <a:bodyPr/>
          <a:lstStyle/>
          <a:p>
            <a:r>
              <a:rPr lang="en-US"/>
              <a:t>Microsoft Confidential - Shared Under NDA Subject to Change</a:t>
            </a:r>
          </a:p>
        </p:txBody>
      </p:sp>
      <p:sp>
        <p:nvSpPr>
          <p:cNvPr id="5" name="Date Placeholder 4"/>
          <p:cNvSpPr>
            <a:spLocks noGrp="1"/>
          </p:cNvSpPr>
          <p:nvPr>
            <p:ph type="dt" sz="half" idx="13"/>
          </p:nvPr>
        </p:nvSpPr>
        <p:spPr>
          <a:xfrm>
            <a:off x="385108" y="6533846"/>
            <a:ext cx="2742188" cy="150885"/>
          </a:xfrm>
          <a:prstGeom prst="rect">
            <a:avLst/>
          </a:prstGeom>
        </p:spPr>
        <p:txBody>
          <a:bodyPr/>
          <a:lstStyle/>
          <a:p>
            <a:endParaRPr lang="en-US"/>
          </a:p>
        </p:txBody>
      </p:sp>
      <p:sp>
        <p:nvSpPr>
          <p:cNvPr id="7" name="Text Placeholder 3">
            <a:extLst>
              <a:ext uri="{FF2B5EF4-FFF2-40B4-BE49-F238E27FC236}">
                <a16:creationId xmlns:a16="http://schemas.microsoft.com/office/drawing/2014/main" id="{A16E6097-417E-4DB0-A4AC-55EC8C11B305}"/>
              </a:ext>
            </a:extLst>
          </p:cNvPr>
          <p:cNvSpPr>
            <a:spLocks noGrp="1"/>
          </p:cNvSpPr>
          <p:nvPr>
            <p:ph type="body" sz="quarter" idx="14" hasCustomPrompt="1"/>
          </p:nvPr>
        </p:nvSpPr>
        <p:spPr>
          <a:xfrm>
            <a:off x="311926" y="6156585"/>
            <a:ext cx="11431861" cy="373563"/>
          </a:xfrm>
        </p:spPr>
        <p:txBody>
          <a:bodyPr vert="horz" wrap="square" lIns="146304" tIns="27432" rIns="146304" bIns="0" rtlCol="0">
            <a:noAutofit/>
          </a:bodyPr>
          <a:lstStyle>
            <a:lvl1pPr marL="0" indent="0">
              <a:buNone/>
              <a:defRPr lang="en-US" sz="784" dirty="0"/>
            </a:lvl1pPr>
          </a:lstStyle>
          <a:p>
            <a:pPr lvl="0"/>
            <a:r>
              <a:rPr lang="en-US"/>
              <a:t>Notes:</a:t>
            </a:r>
          </a:p>
        </p:txBody>
      </p:sp>
      <p:sp>
        <p:nvSpPr>
          <p:cNvPr id="9" name="Slide Number Placeholder 5">
            <a:extLst>
              <a:ext uri="{FF2B5EF4-FFF2-40B4-BE49-F238E27FC236}">
                <a16:creationId xmlns:a16="http://schemas.microsoft.com/office/drawing/2014/main" id="{6DFACFBE-73AF-43FC-AF1B-1EA1C500EF7D}"/>
              </a:ext>
            </a:extLst>
          </p:cNvPr>
          <p:cNvSpPr>
            <a:spLocks noGrp="1"/>
          </p:cNvSpPr>
          <p:nvPr>
            <p:ph type="sldNum" sz="quarter" idx="4"/>
          </p:nvPr>
        </p:nvSpPr>
        <p:spPr>
          <a:xfrm>
            <a:off x="11743788" y="6445299"/>
            <a:ext cx="235446" cy="327980"/>
          </a:xfrm>
          <a:prstGeom prst="rect">
            <a:avLst/>
          </a:prstGeom>
        </p:spPr>
        <p:txBody>
          <a:bodyPr vert="horz" lIns="0" tIns="0" rIns="0" bIns="0" rtlCol="0" anchor="ctr"/>
          <a:lstStyle>
            <a:lvl1pPr algn="l">
              <a:defRPr sz="980">
                <a:solidFill>
                  <a:schemeClr val="tx1"/>
                </a:solidFill>
              </a:defRPr>
            </a:lvl1pPr>
          </a:lstStyle>
          <a:p>
            <a:fld id="{A64EE09E-D5B7-40B0-9125-FC5EF6416E15}" type="slidenum">
              <a:rPr lang="en-US" smtClean="0"/>
              <a:pPr/>
              <a:t>‹#›</a:t>
            </a:fld>
            <a:endParaRPr lang="en-US"/>
          </a:p>
        </p:txBody>
      </p:sp>
    </p:spTree>
    <p:extLst>
      <p:ext uri="{BB962C8B-B14F-4D97-AF65-F5344CB8AC3E}">
        <p14:creationId xmlns:p14="http://schemas.microsoft.com/office/powerpoint/2010/main" val="1595595584"/>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_Title and Content - Notes">
    <p:spTree>
      <p:nvGrpSpPr>
        <p:cNvPr id="1" name=""/>
        <p:cNvGrpSpPr/>
        <p:nvPr/>
      </p:nvGrpSpPr>
      <p:grpSpPr>
        <a:xfrm>
          <a:off x="0" y="0"/>
          <a:ext cx="0" cy="0"/>
          <a:chOff x="0" y="0"/>
          <a:chExt cx="0" cy="0"/>
        </a:xfrm>
      </p:grpSpPr>
      <p:sp>
        <p:nvSpPr>
          <p:cNvPr id="6" name="Title 5"/>
          <p:cNvSpPr>
            <a:spLocks noGrp="1"/>
          </p:cNvSpPr>
          <p:nvPr>
            <p:ph type="title"/>
          </p:nvPr>
        </p:nvSpPr>
        <p:spPr/>
        <p:txBody>
          <a:bodyPr anchor="t"/>
          <a:lstStyle>
            <a:lvl1pPr>
              <a:defRPr sz="3529">
                <a:latin typeface="+mj-lt"/>
              </a:defRPr>
            </a:lvl1pPr>
          </a:lstStyle>
          <a:p>
            <a:r>
              <a:rPr lang="en-US"/>
              <a:t>Click to edit Master title style</a:t>
            </a:r>
          </a:p>
        </p:txBody>
      </p:sp>
      <p:sp>
        <p:nvSpPr>
          <p:cNvPr id="3" name="Text Placeholder 2"/>
          <p:cNvSpPr>
            <a:spLocks noGrp="1"/>
          </p:cNvSpPr>
          <p:nvPr>
            <p:ph type="body" sz="quarter" idx="10"/>
          </p:nvPr>
        </p:nvSpPr>
        <p:spPr>
          <a:xfrm>
            <a:off x="311926" y="1321234"/>
            <a:ext cx="11431861" cy="4281150"/>
          </a:xfrm>
        </p:spPr>
        <p:txBody>
          <a:bodyPr/>
          <a:lstStyle>
            <a:lvl1pPr marL="0" indent="0">
              <a:spcBef>
                <a:spcPts val="196"/>
              </a:spcBef>
              <a:buNone/>
              <a:defRPr sz="1765" b="0">
                <a:solidFill>
                  <a:schemeClr val="tx1"/>
                </a:solidFill>
                <a:latin typeface="+mn-lt"/>
              </a:defRPr>
            </a:lvl1pPr>
            <a:lvl2pPr>
              <a:spcBef>
                <a:spcPts val="196"/>
              </a:spcBef>
              <a:defRPr sz="1765" b="0">
                <a:solidFill>
                  <a:schemeClr val="tx1"/>
                </a:solidFill>
                <a:latin typeface="+mn-lt"/>
              </a:defRPr>
            </a:lvl2pPr>
            <a:lvl3pPr>
              <a:spcBef>
                <a:spcPts val="196"/>
              </a:spcBef>
              <a:defRPr sz="1765">
                <a:solidFill>
                  <a:schemeClr val="tx1"/>
                </a:solidFill>
                <a:latin typeface="+mn-lt"/>
              </a:defRPr>
            </a:lvl3pPr>
            <a:lvl4pPr>
              <a:spcBef>
                <a:spcPts val="196"/>
              </a:spcBef>
              <a:defRPr sz="1765">
                <a:solidFill>
                  <a:schemeClr val="tx1"/>
                </a:solidFill>
                <a:latin typeface="+mn-lt"/>
              </a:defRPr>
            </a:lvl4pPr>
            <a:lvl5pPr>
              <a:spcBef>
                <a:spcPts val="196"/>
              </a:spcBef>
              <a:defRPr sz="1765">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11"/>
          </p:nvPr>
        </p:nvSpPr>
        <p:spPr>
          <a:xfrm>
            <a:off x="5498836" y="6533846"/>
            <a:ext cx="1194334" cy="150884"/>
          </a:xfrm>
          <a:prstGeom prst="rect">
            <a:avLst/>
          </a:prstGeom>
        </p:spPr>
        <p:txBody>
          <a:bodyPr/>
          <a:lstStyle/>
          <a:p>
            <a:r>
              <a:rPr lang="en-US"/>
              <a:t>Microsoft Confidential - Shared Under NDA Subject to Change</a:t>
            </a:r>
          </a:p>
        </p:txBody>
      </p:sp>
      <p:sp>
        <p:nvSpPr>
          <p:cNvPr id="5" name="Date Placeholder 4"/>
          <p:cNvSpPr>
            <a:spLocks noGrp="1"/>
          </p:cNvSpPr>
          <p:nvPr>
            <p:ph type="dt" sz="half" idx="13"/>
          </p:nvPr>
        </p:nvSpPr>
        <p:spPr>
          <a:xfrm>
            <a:off x="385108" y="6533846"/>
            <a:ext cx="2742188" cy="150885"/>
          </a:xfrm>
          <a:prstGeom prst="rect">
            <a:avLst/>
          </a:prstGeom>
        </p:spPr>
        <p:txBody>
          <a:bodyPr/>
          <a:lstStyle/>
          <a:p>
            <a:endParaRPr lang="en-US"/>
          </a:p>
        </p:txBody>
      </p:sp>
      <p:sp>
        <p:nvSpPr>
          <p:cNvPr id="7" name="Text Placeholder 3">
            <a:extLst>
              <a:ext uri="{FF2B5EF4-FFF2-40B4-BE49-F238E27FC236}">
                <a16:creationId xmlns:a16="http://schemas.microsoft.com/office/drawing/2014/main" id="{A16E6097-417E-4DB0-A4AC-55EC8C11B305}"/>
              </a:ext>
            </a:extLst>
          </p:cNvPr>
          <p:cNvSpPr>
            <a:spLocks noGrp="1"/>
          </p:cNvSpPr>
          <p:nvPr>
            <p:ph type="body" sz="quarter" idx="14" hasCustomPrompt="1"/>
          </p:nvPr>
        </p:nvSpPr>
        <p:spPr>
          <a:xfrm>
            <a:off x="311926" y="6156585"/>
            <a:ext cx="11431861" cy="373563"/>
          </a:xfrm>
        </p:spPr>
        <p:txBody>
          <a:bodyPr vert="horz" wrap="square" lIns="146304" tIns="27432" rIns="146304" bIns="0" rtlCol="0">
            <a:noAutofit/>
          </a:bodyPr>
          <a:lstStyle>
            <a:lvl1pPr marL="0" indent="0">
              <a:buNone/>
              <a:defRPr lang="en-US" sz="784" dirty="0"/>
            </a:lvl1pPr>
          </a:lstStyle>
          <a:p>
            <a:pPr lvl="0"/>
            <a:r>
              <a:rPr lang="en-US"/>
              <a:t>Notes:</a:t>
            </a:r>
          </a:p>
        </p:txBody>
      </p:sp>
      <p:sp>
        <p:nvSpPr>
          <p:cNvPr id="10" name="Slide Number Placeholder 5">
            <a:extLst>
              <a:ext uri="{FF2B5EF4-FFF2-40B4-BE49-F238E27FC236}">
                <a16:creationId xmlns:a16="http://schemas.microsoft.com/office/drawing/2014/main" id="{D70A0FE2-B2D7-4938-BA7C-78824EE47894}"/>
              </a:ext>
            </a:extLst>
          </p:cNvPr>
          <p:cNvSpPr>
            <a:spLocks noGrp="1"/>
          </p:cNvSpPr>
          <p:nvPr>
            <p:ph type="sldNum" sz="quarter" idx="4"/>
          </p:nvPr>
        </p:nvSpPr>
        <p:spPr>
          <a:xfrm>
            <a:off x="11743788" y="6445299"/>
            <a:ext cx="235446" cy="327980"/>
          </a:xfrm>
          <a:prstGeom prst="rect">
            <a:avLst/>
          </a:prstGeom>
        </p:spPr>
        <p:txBody>
          <a:bodyPr vert="horz" lIns="0" tIns="0" rIns="0" bIns="0" rtlCol="0" anchor="ctr"/>
          <a:lstStyle>
            <a:lvl1pPr algn="l">
              <a:defRPr sz="980">
                <a:solidFill>
                  <a:schemeClr val="tx1"/>
                </a:solidFill>
              </a:defRPr>
            </a:lvl1pPr>
          </a:lstStyle>
          <a:p>
            <a:fld id="{A64EE09E-D5B7-40B0-9125-FC5EF6416E15}" type="slidenum">
              <a:rPr lang="en-US" smtClean="0"/>
              <a:pPr/>
              <a:t>‹#›</a:t>
            </a:fld>
            <a:endParaRPr lang="en-US"/>
          </a:p>
        </p:txBody>
      </p:sp>
      <p:sp>
        <p:nvSpPr>
          <p:cNvPr id="11" name="Text Placeholder 13">
            <a:extLst>
              <a:ext uri="{FF2B5EF4-FFF2-40B4-BE49-F238E27FC236}">
                <a16:creationId xmlns:a16="http://schemas.microsoft.com/office/drawing/2014/main" id="{A7BAFB0C-56A6-40E6-8005-2F35D8806B6A}"/>
              </a:ext>
            </a:extLst>
          </p:cNvPr>
          <p:cNvSpPr>
            <a:spLocks noGrp="1"/>
          </p:cNvSpPr>
          <p:nvPr>
            <p:ph type="body" sz="quarter" idx="24" hasCustomPrompt="1"/>
          </p:nvPr>
        </p:nvSpPr>
        <p:spPr>
          <a:xfrm>
            <a:off x="2403370" y="5618653"/>
            <a:ext cx="7248974" cy="537931"/>
          </a:xfrm>
          <a:solidFill>
            <a:srgbClr val="002050"/>
          </a:solidFill>
        </p:spPr>
        <p:txBody>
          <a:bodyPr lIns="137160" rIns="137160" anchor="ctr"/>
          <a:lstStyle>
            <a:lvl1pPr marL="0" indent="0" algn="ctr">
              <a:spcBef>
                <a:spcPts val="0"/>
              </a:spcBef>
              <a:buNone/>
              <a:defRPr sz="1568" b="0" i="0">
                <a:solidFill>
                  <a:schemeClr val="bg1"/>
                </a:solidFill>
                <a:latin typeface="+mn-lt"/>
              </a:defRPr>
            </a:lvl1pPr>
            <a:lvl2pPr>
              <a:defRPr sz="2353" b="0" i="0">
                <a:latin typeface="+mj-lt"/>
              </a:defRPr>
            </a:lvl2pPr>
            <a:lvl3pPr>
              <a:defRPr sz="2353" b="0" i="0">
                <a:latin typeface="+mj-lt"/>
              </a:defRPr>
            </a:lvl3pPr>
            <a:lvl4pPr>
              <a:defRPr sz="2353" b="0" i="0">
                <a:latin typeface="+mj-lt"/>
              </a:defRPr>
            </a:lvl4pPr>
            <a:lvl5pPr>
              <a:defRPr sz="2353" b="0" i="0">
                <a:latin typeface="+mj-lt"/>
              </a:defRPr>
            </a:lvl5pPr>
          </a:lstStyle>
          <a:p>
            <a:pPr lvl="0"/>
            <a:r>
              <a:rPr lang="en-US"/>
              <a:t>Click to add text</a:t>
            </a:r>
          </a:p>
        </p:txBody>
      </p:sp>
    </p:spTree>
    <p:extLst>
      <p:ext uri="{BB962C8B-B14F-4D97-AF65-F5344CB8AC3E}">
        <p14:creationId xmlns:p14="http://schemas.microsoft.com/office/powerpoint/2010/main" val="268346041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 wiith photo_black text">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8A991B5D-4AFA-4254-AFBA-43DE25E48257}"/>
              </a:ext>
            </a:extLst>
          </p:cNvPr>
          <p:cNvGraphicFramePr>
            <a:graphicFrameLocks noChangeAspect="1"/>
          </p:cNvGraphicFramePr>
          <p:nvPr userDrawn="1">
            <p:extLst>
              <p:ext uri="{D42A27DB-BD31-4B8C-83A1-F6EECF244321}">
                <p14:modId xmlns:p14="http://schemas.microsoft.com/office/powerpoint/2010/main" val="3135467054"/>
              </p:ext>
            </p:extLst>
          </p:nvPr>
        </p:nvGraphicFramePr>
        <p:xfrm>
          <a:off x="-2" y="-2"/>
          <a:ext cx="12207811" cy="6858001"/>
        </p:xfrm>
        <a:graphic>
          <a:graphicData uri="http://schemas.openxmlformats.org/presentationml/2006/ole">
            <mc:AlternateContent xmlns:mc="http://schemas.openxmlformats.org/markup-compatibility/2006">
              <mc:Choice xmlns:v="urn:schemas-microsoft-com:vml" Requires="v">
                <p:oleObj spid="_x0000_s26625" r:id="rId3" imgW="16253640" imgH="9142560" progId="">
                  <p:embed/>
                </p:oleObj>
              </mc:Choice>
              <mc:Fallback>
                <p:oleObj r:id="rId3" imgW="16253640" imgH="9142560" progId="">
                  <p:embed/>
                  <p:pic>
                    <p:nvPicPr>
                      <p:cNvPr id="2" name="Object 1">
                        <a:extLst>
                          <a:ext uri="{FF2B5EF4-FFF2-40B4-BE49-F238E27FC236}">
                            <a16:creationId xmlns:a16="http://schemas.microsoft.com/office/drawing/2014/main" id="{8A991B5D-4AFA-4254-AFBA-43DE25E48257}"/>
                          </a:ext>
                        </a:extLst>
                      </p:cNvPr>
                      <p:cNvPicPr/>
                      <p:nvPr/>
                    </p:nvPicPr>
                    <p:blipFill>
                      <a:blip r:embed="rId4"/>
                      <a:stretch>
                        <a:fillRect/>
                      </a:stretch>
                    </p:blipFill>
                    <p:spPr>
                      <a:xfrm>
                        <a:off x="-2" y="-2"/>
                        <a:ext cx="12207811" cy="6858001"/>
                      </a:xfrm>
                      <a:prstGeom prst="rect">
                        <a:avLst/>
                      </a:prstGeom>
                    </p:spPr>
                  </p:pic>
                </p:oleObj>
              </mc:Fallback>
            </mc:AlternateContent>
          </a:graphicData>
        </a:graphic>
      </p:graphicFrame>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1A0A0744-85F1-0F43-8CD0-F540C13B0A75}"/>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2142001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2_Title and Content - Notes">
    <p:spTree>
      <p:nvGrpSpPr>
        <p:cNvPr id="1" name=""/>
        <p:cNvGrpSpPr/>
        <p:nvPr/>
      </p:nvGrpSpPr>
      <p:grpSpPr>
        <a:xfrm>
          <a:off x="0" y="0"/>
          <a:ext cx="0" cy="0"/>
          <a:chOff x="0" y="0"/>
          <a:chExt cx="0" cy="0"/>
        </a:xfrm>
      </p:grpSpPr>
      <p:sp>
        <p:nvSpPr>
          <p:cNvPr id="6" name="Title 5"/>
          <p:cNvSpPr>
            <a:spLocks noGrp="1"/>
          </p:cNvSpPr>
          <p:nvPr>
            <p:ph type="title"/>
          </p:nvPr>
        </p:nvSpPr>
        <p:spPr/>
        <p:txBody>
          <a:bodyPr anchor="t"/>
          <a:lstStyle>
            <a:lvl1pPr>
              <a:defRPr sz="3529">
                <a:latin typeface="+mj-lt"/>
              </a:defRPr>
            </a:lvl1pPr>
          </a:lstStyle>
          <a:p>
            <a:r>
              <a:rPr lang="en-US"/>
              <a:t>Click to edit Master title style</a:t>
            </a:r>
          </a:p>
        </p:txBody>
      </p:sp>
      <p:sp>
        <p:nvSpPr>
          <p:cNvPr id="3" name="Text Placeholder 2"/>
          <p:cNvSpPr>
            <a:spLocks noGrp="1"/>
          </p:cNvSpPr>
          <p:nvPr>
            <p:ph type="body" sz="quarter" idx="10"/>
          </p:nvPr>
        </p:nvSpPr>
        <p:spPr>
          <a:xfrm>
            <a:off x="311926" y="1879410"/>
            <a:ext cx="5496160" cy="4148702"/>
          </a:xfrm>
        </p:spPr>
        <p:txBody>
          <a:bodyPr/>
          <a:lstStyle>
            <a:lvl1pPr marL="0" indent="0">
              <a:spcBef>
                <a:spcPts val="196"/>
              </a:spcBef>
              <a:buNone/>
              <a:defRPr sz="1568" b="0">
                <a:solidFill>
                  <a:schemeClr val="tx1"/>
                </a:solidFill>
                <a:latin typeface="+mn-lt"/>
              </a:defRPr>
            </a:lvl1pPr>
            <a:lvl2pPr>
              <a:spcBef>
                <a:spcPts val="196"/>
              </a:spcBef>
              <a:defRPr sz="1568" b="0">
                <a:solidFill>
                  <a:schemeClr val="tx1"/>
                </a:solidFill>
                <a:latin typeface="+mn-lt"/>
              </a:defRPr>
            </a:lvl2pPr>
            <a:lvl3pPr>
              <a:spcBef>
                <a:spcPts val="196"/>
              </a:spcBef>
              <a:defRPr sz="1568">
                <a:solidFill>
                  <a:schemeClr val="tx1"/>
                </a:solidFill>
                <a:latin typeface="+mn-lt"/>
              </a:defRPr>
            </a:lvl3pPr>
            <a:lvl4pPr>
              <a:spcBef>
                <a:spcPts val="196"/>
              </a:spcBef>
              <a:defRPr sz="1568">
                <a:solidFill>
                  <a:schemeClr val="tx1"/>
                </a:solidFill>
                <a:latin typeface="+mn-lt"/>
              </a:defRPr>
            </a:lvl4pPr>
            <a:lvl5pPr>
              <a:spcBef>
                <a:spcPts val="196"/>
              </a:spcBef>
              <a:defRPr sz="1568">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11"/>
          </p:nvPr>
        </p:nvSpPr>
        <p:spPr>
          <a:xfrm>
            <a:off x="5498836" y="6533846"/>
            <a:ext cx="1194334" cy="150884"/>
          </a:xfrm>
          <a:prstGeom prst="rect">
            <a:avLst/>
          </a:prstGeom>
        </p:spPr>
        <p:txBody>
          <a:bodyPr/>
          <a:lstStyle/>
          <a:p>
            <a:r>
              <a:rPr lang="en-US"/>
              <a:t>Microsoft Confidential - Shared Under NDA Subject to Change</a:t>
            </a:r>
          </a:p>
        </p:txBody>
      </p:sp>
      <p:sp>
        <p:nvSpPr>
          <p:cNvPr id="5" name="Date Placeholder 4"/>
          <p:cNvSpPr>
            <a:spLocks noGrp="1"/>
          </p:cNvSpPr>
          <p:nvPr>
            <p:ph type="dt" sz="half" idx="13"/>
          </p:nvPr>
        </p:nvSpPr>
        <p:spPr>
          <a:xfrm>
            <a:off x="385108" y="6533846"/>
            <a:ext cx="2742188" cy="150885"/>
          </a:xfrm>
          <a:prstGeom prst="rect">
            <a:avLst/>
          </a:prstGeom>
        </p:spPr>
        <p:txBody>
          <a:bodyPr/>
          <a:lstStyle/>
          <a:p>
            <a:endParaRPr lang="en-US"/>
          </a:p>
        </p:txBody>
      </p:sp>
      <p:sp>
        <p:nvSpPr>
          <p:cNvPr id="7" name="Text Placeholder 3">
            <a:extLst>
              <a:ext uri="{FF2B5EF4-FFF2-40B4-BE49-F238E27FC236}">
                <a16:creationId xmlns:a16="http://schemas.microsoft.com/office/drawing/2014/main" id="{A16E6097-417E-4DB0-A4AC-55EC8C11B305}"/>
              </a:ext>
            </a:extLst>
          </p:cNvPr>
          <p:cNvSpPr>
            <a:spLocks noGrp="1"/>
          </p:cNvSpPr>
          <p:nvPr>
            <p:ph type="body" sz="quarter" idx="14" hasCustomPrompt="1"/>
          </p:nvPr>
        </p:nvSpPr>
        <p:spPr>
          <a:xfrm>
            <a:off x="311926" y="6156585"/>
            <a:ext cx="11431861" cy="373563"/>
          </a:xfrm>
        </p:spPr>
        <p:txBody>
          <a:bodyPr vert="horz" wrap="square" lIns="146304" tIns="27432" rIns="146304" bIns="0" rtlCol="0">
            <a:noAutofit/>
          </a:bodyPr>
          <a:lstStyle>
            <a:lvl1pPr marL="0" indent="0">
              <a:buNone/>
              <a:defRPr lang="en-US" sz="784" dirty="0"/>
            </a:lvl1pPr>
          </a:lstStyle>
          <a:p>
            <a:pPr lvl="0"/>
            <a:r>
              <a:rPr lang="en-US"/>
              <a:t>Notes:</a:t>
            </a:r>
          </a:p>
        </p:txBody>
      </p:sp>
      <p:sp>
        <p:nvSpPr>
          <p:cNvPr id="9" name="Text Placeholder 2">
            <a:extLst>
              <a:ext uri="{FF2B5EF4-FFF2-40B4-BE49-F238E27FC236}">
                <a16:creationId xmlns:a16="http://schemas.microsoft.com/office/drawing/2014/main" id="{4B280EF6-C755-4EA4-8949-E8A6B8852045}"/>
              </a:ext>
            </a:extLst>
          </p:cNvPr>
          <p:cNvSpPr>
            <a:spLocks noGrp="1"/>
          </p:cNvSpPr>
          <p:nvPr>
            <p:ph type="body" sz="quarter" idx="15"/>
          </p:nvPr>
        </p:nvSpPr>
        <p:spPr>
          <a:xfrm>
            <a:off x="6247627" y="1879410"/>
            <a:ext cx="5496160" cy="4148702"/>
          </a:xfrm>
        </p:spPr>
        <p:txBody>
          <a:bodyPr/>
          <a:lstStyle>
            <a:lvl1pPr marL="0" indent="0">
              <a:spcBef>
                <a:spcPts val="196"/>
              </a:spcBef>
              <a:buNone/>
              <a:defRPr sz="1568" b="0">
                <a:solidFill>
                  <a:schemeClr val="tx1"/>
                </a:solidFill>
                <a:latin typeface="+mn-lt"/>
              </a:defRPr>
            </a:lvl1pPr>
            <a:lvl2pPr>
              <a:spcBef>
                <a:spcPts val="196"/>
              </a:spcBef>
              <a:defRPr sz="1568" b="0">
                <a:solidFill>
                  <a:schemeClr val="tx1"/>
                </a:solidFill>
                <a:latin typeface="+mn-lt"/>
              </a:defRPr>
            </a:lvl2pPr>
            <a:lvl3pPr>
              <a:spcBef>
                <a:spcPts val="196"/>
              </a:spcBef>
              <a:defRPr sz="1568">
                <a:solidFill>
                  <a:schemeClr val="tx1"/>
                </a:solidFill>
                <a:latin typeface="+mn-lt"/>
              </a:defRPr>
            </a:lvl3pPr>
            <a:lvl4pPr>
              <a:spcBef>
                <a:spcPts val="196"/>
              </a:spcBef>
              <a:defRPr sz="1568">
                <a:solidFill>
                  <a:schemeClr val="tx1"/>
                </a:solidFill>
                <a:latin typeface="+mn-lt"/>
              </a:defRPr>
            </a:lvl4pPr>
            <a:lvl5pPr>
              <a:spcBef>
                <a:spcPts val="196"/>
              </a:spcBef>
              <a:defRPr sz="1568">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20F43608-C511-455E-B9CC-310F64FCDFB3}"/>
              </a:ext>
            </a:extLst>
          </p:cNvPr>
          <p:cNvSpPr>
            <a:spLocks noGrp="1"/>
          </p:cNvSpPr>
          <p:nvPr>
            <p:ph type="sldNum" sz="quarter" idx="4"/>
          </p:nvPr>
        </p:nvSpPr>
        <p:spPr>
          <a:xfrm>
            <a:off x="11743788" y="6445299"/>
            <a:ext cx="235446" cy="327980"/>
          </a:xfrm>
          <a:prstGeom prst="rect">
            <a:avLst/>
          </a:prstGeom>
        </p:spPr>
        <p:txBody>
          <a:bodyPr vert="horz" lIns="0" tIns="0" rIns="0" bIns="0" rtlCol="0" anchor="ctr"/>
          <a:lstStyle>
            <a:lvl1pPr algn="l">
              <a:defRPr sz="980">
                <a:solidFill>
                  <a:schemeClr val="tx1"/>
                </a:solidFill>
              </a:defRPr>
            </a:lvl1pPr>
          </a:lstStyle>
          <a:p>
            <a:fld id="{A64EE09E-D5B7-40B0-9125-FC5EF6416E15}" type="slidenum">
              <a:rPr lang="en-US" smtClean="0"/>
              <a:pPr/>
              <a:t>‹#›</a:t>
            </a:fld>
            <a:endParaRPr lang="en-US"/>
          </a:p>
        </p:txBody>
      </p:sp>
      <p:sp>
        <p:nvSpPr>
          <p:cNvPr id="11" name="Text Placeholder 13">
            <a:extLst>
              <a:ext uri="{FF2B5EF4-FFF2-40B4-BE49-F238E27FC236}">
                <a16:creationId xmlns:a16="http://schemas.microsoft.com/office/drawing/2014/main" id="{A90D872D-F4B6-4FCF-B555-49E48ADC0782}"/>
              </a:ext>
            </a:extLst>
          </p:cNvPr>
          <p:cNvSpPr>
            <a:spLocks noGrp="1"/>
          </p:cNvSpPr>
          <p:nvPr>
            <p:ph type="body" sz="quarter" idx="24" hasCustomPrompt="1"/>
          </p:nvPr>
        </p:nvSpPr>
        <p:spPr>
          <a:xfrm>
            <a:off x="311926" y="1481235"/>
            <a:ext cx="5496161" cy="398175"/>
          </a:xfrm>
          <a:solidFill>
            <a:schemeClr val="accent2"/>
          </a:solidFill>
        </p:spPr>
        <p:txBody>
          <a:bodyPr lIns="137160" rIns="137160" anchor="ctr"/>
          <a:lstStyle>
            <a:lvl1pPr marL="0" indent="0" algn="ctr">
              <a:buNone/>
              <a:defRPr sz="1765" b="0" i="0">
                <a:solidFill>
                  <a:schemeClr val="bg1"/>
                </a:solidFill>
                <a:latin typeface="+mn-lt"/>
              </a:defRPr>
            </a:lvl1pPr>
            <a:lvl2pPr>
              <a:defRPr sz="2353" b="0" i="0">
                <a:latin typeface="+mj-lt"/>
              </a:defRPr>
            </a:lvl2pPr>
            <a:lvl3pPr>
              <a:defRPr sz="2353" b="0" i="0">
                <a:latin typeface="+mj-lt"/>
              </a:defRPr>
            </a:lvl3pPr>
            <a:lvl4pPr>
              <a:defRPr sz="2353" b="0" i="0">
                <a:latin typeface="+mj-lt"/>
              </a:defRPr>
            </a:lvl4pPr>
            <a:lvl5pPr>
              <a:defRPr sz="2353" b="0" i="0">
                <a:latin typeface="+mj-lt"/>
              </a:defRPr>
            </a:lvl5pPr>
          </a:lstStyle>
          <a:p>
            <a:pPr lvl="0"/>
            <a:r>
              <a:rPr lang="en-US"/>
              <a:t>Click to add text</a:t>
            </a:r>
          </a:p>
        </p:txBody>
      </p:sp>
      <p:sp>
        <p:nvSpPr>
          <p:cNvPr id="13" name="Text Placeholder 13">
            <a:extLst>
              <a:ext uri="{FF2B5EF4-FFF2-40B4-BE49-F238E27FC236}">
                <a16:creationId xmlns:a16="http://schemas.microsoft.com/office/drawing/2014/main" id="{F5329650-45A2-429D-B011-0E47E099596E}"/>
              </a:ext>
            </a:extLst>
          </p:cNvPr>
          <p:cNvSpPr>
            <a:spLocks noGrp="1"/>
          </p:cNvSpPr>
          <p:nvPr>
            <p:ph type="body" sz="quarter" idx="25" hasCustomPrompt="1"/>
          </p:nvPr>
        </p:nvSpPr>
        <p:spPr>
          <a:xfrm>
            <a:off x="6247626" y="1481235"/>
            <a:ext cx="5496161" cy="398175"/>
          </a:xfrm>
          <a:solidFill>
            <a:schemeClr val="accent2"/>
          </a:solidFill>
        </p:spPr>
        <p:txBody>
          <a:bodyPr lIns="137160" rIns="137160" anchor="ctr"/>
          <a:lstStyle>
            <a:lvl1pPr marL="0" indent="0" algn="ctr">
              <a:buNone/>
              <a:defRPr sz="1765" b="0" i="0">
                <a:solidFill>
                  <a:schemeClr val="bg1"/>
                </a:solidFill>
                <a:latin typeface="+mn-lt"/>
              </a:defRPr>
            </a:lvl1pPr>
            <a:lvl2pPr>
              <a:defRPr sz="2353" b="0" i="0">
                <a:latin typeface="+mj-lt"/>
              </a:defRPr>
            </a:lvl2pPr>
            <a:lvl3pPr>
              <a:defRPr sz="2353" b="0" i="0">
                <a:latin typeface="+mj-lt"/>
              </a:defRPr>
            </a:lvl3pPr>
            <a:lvl4pPr>
              <a:defRPr sz="2353" b="0" i="0">
                <a:latin typeface="+mj-lt"/>
              </a:defRPr>
            </a:lvl4pPr>
            <a:lvl5pPr>
              <a:defRPr sz="2353" b="0" i="0">
                <a:latin typeface="+mj-lt"/>
              </a:defRPr>
            </a:lvl5pPr>
          </a:lstStyle>
          <a:p>
            <a:pPr lvl="0"/>
            <a:r>
              <a:rPr lang="en-US"/>
              <a:t>Click to add text</a:t>
            </a:r>
          </a:p>
        </p:txBody>
      </p:sp>
    </p:spTree>
    <p:extLst>
      <p:ext uri="{BB962C8B-B14F-4D97-AF65-F5344CB8AC3E}">
        <p14:creationId xmlns:p14="http://schemas.microsoft.com/office/powerpoint/2010/main" val="3025596470"/>
      </p:ext>
    </p:extLst>
  </p:cSld>
  <p:clrMapOvr>
    <a:masterClrMapping/>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6_Title and Content - Notes">
    <p:spTree>
      <p:nvGrpSpPr>
        <p:cNvPr id="1" name=""/>
        <p:cNvGrpSpPr/>
        <p:nvPr/>
      </p:nvGrpSpPr>
      <p:grpSpPr>
        <a:xfrm>
          <a:off x="0" y="0"/>
          <a:ext cx="0" cy="0"/>
          <a:chOff x="0" y="0"/>
          <a:chExt cx="0" cy="0"/>
        </a:xfrm>
      </p:grpSpPr>
      <p:sp>
        <p:nvSpPr>
          <p:cNvPr id="6" name="Title 5"/>
          <p:cNvSpPr>
            <a:spLocks noGrp="1"/>
          </p:cNvSpPr>
          <p:nvPr>
            <p:ph type="title"/>
          </p:nvPr>
        </p:nvSpPr>
        <p:spPr/>
        <p:txBody>
          <a:bodyPr anchor="t"/>
          <a:lstStyle>
            <a:lvl1pPr>
              <a:defRPr sz="3529"/>
            </a:lvl1pPr>
          </a:lstStyle>
          <a:p>
            <a:r>
              <a:rPr lang="en-US"/>
              <a:t>Click to edit Master title style</a:t>
            </a:r>
          </a:p>
        </p:txBody>
      </p:sp>
      <p:sp>
        <p:nvSpPr>
          <p:cNvPr id="3" name="Text Placeholder 2"/>
          <p:cNvSpPr>
            <a:spLocks noGrp="1"/>
          </p:cNvSpPr>
          <p:nvPr>
            <p:ph type="body" sz="quarter" idx="10"/>
          </p:nvPr>
        </p:nvSpPr>
        <p:spPr>
          <a:xfrm>
            <a:off x="311926" y="1879410"/>
            <a:ext cx="5496160" cy="3718999"/>
          </a:xfrm>
        </p:spPr>
        <p:txBody>
          <a:bodyPr/>
          <a:lstStyle>
            <a:lvl1pPr marL="0" indent="0">
              <a:spcBef>
                <a:spcPts val="196"/>
              </a:spcBef>
              <a:buNone/>
              <a:defRPr sz="1568" b="0">
                <a:solidFill>
                  <a:schemeClr val="tx1"/>
                </a:solidFill>
                <a:latin typeface="+mn-lt"/>
              </a:defRPr>
            </a:lvl1pPr>
            <a:lvl2pPr>
              <a:spcBef>
                <a:spcPts val="196"/>
              </a:spcBef>
              <a:defRPr sz="1568" b="0">
                <a:solidFill>
                  <a:schemeClr val="tx1"/>
                </a:solidFill>
                <a:latin typeface="+mn-lt"/>
              </a:defRPr>
            </a:lvl2pPr>
            <a:lvl3pPr>
              <a:spcBef>
                <a:spcPts val="196"/>
              </a:spcBef>
              <a:defRPr sz="1568">
                <a:solidFill>
                  <a:schemeClr val="tx1"/>
                </a:solidFill>
                <a:latin typeface="+mn-lt"/>
              </a:defRPr>
            </a:lvl3pPr>
            <a:lvl4pPr>
              <a:spcBef>
                <a:spcPts val="196"/>
              </a:spcBef>
              <a:defRPr sz="1568">
                <a:solidFill>
                  <a:schemeClr val="tx1"/>
                </a:solidFill>
                <a:latin typeface="+mn-lt"/>
              </a:defRPr>
            </a:lvl4pPr>
            <a:lvl5pPr>
              <a:spcBef>
                <a:spcPts val="196"/>
              </a:spcBef>
              <a:defRPr sz="1568">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11"/>
          </p:nvPr>
        </p:nvSpPr>
        <p:spPr>
          <a:xfrm>
            <a:off x="5498836" y="6533846"/>
            <a:ext cx="1194334" cy="150884"/>
          </a:xfrm>
          <a:prstGeom prst="rect">
            <a:avLst/>
          </a:prstGeom>
        </p:spPr>
        <p:txBody>
          <a:bodyPr/>
          <a:lstStyle/>
          <a:p>
            <a:r>
              <a:rPr lang="en-US"/>
              <a:t>Microsoft Confidential - Shared Under NDA Subject to Change</a:t>
            </a:r>
          </a:p>
        </p:txBody>
      </p:sp>
      <p:sp>
        <p:nvSpPr>
          <p:cNvPr id="5" name="Date Placeholder 4"/>
          <p:cNvSpPr>
            <a:spLocks noGrp="1"/>
          </p:cNvSpPr>
          <p:nvPr>
            <p:ph type="dt" sz="half" idx="13"/>
          </p:nvPr>
        </p:nvSpPr>
        <p:spPr>
          <a:xfrm>
            <a:off x="385108" y="6533846"/>
            <a:ext cx="2742188" cy="150885"/>
          </a:xfrm>
          <a:prstGeom prst="rect">
            <a:avLst/>
          </a:prstGeom>
        </p:spPr>
        <p:txBody>
          <a:bodyPr/>
          <a:lstStyle/>
          <a:p>
            <a:endParaRPr lang="en-US"/>
          </a:p>
        </p:txBody>
      </p:sp>
      <p:sp>
        <p:nvSpPr>
          <p:cNvPr id="7" name="Text Placeholder 3">
            <a:extLst>
              <a:ext uri="{FF2B5EF4-FFF2-40B4-BE49-F238E27FC236}">
                <a16:creationId xmlns:a16="http://schemas.microsoft.com/office/drawing/2014/main" id="{A16E6097-417E-4DB0-A4AC-55EC8C11B305}"/>
              </a:ext>
            </a:extLst>
          </p:cNvPr>
          <p:cNvSpPr>
            <a:spLocks noGrp="1"/>
          </p:cNvSpPr>
          <p:nvPr>
            <p:ph type="body" sz="quarter" idx="14" hasCustomPrompt="1"/>
          </p:nvPr>
        </p:nvSpPr>
        <p:spPr>
          <a:xfrm>
            <a:off x="311926" y="6156585"/>
            <a:ext cx="11431861" cy="373563"/>
          </a:xfrm>
        </p:spPr>
        <p:txBody>
          <a:bodyPr vert="horz" wrap="square" lIns="146304" tIns="27432" rIns="146304" bIns="0" rtlCol="0">
            <a:noAutofit/>
          </a:bodyPr>
          <a:lstStyle>
            <a:lvl1pPr marL="0" indent="0">
              <a:buNone/>
              <a:defRPr lang="en-US" sz="784" dirty="0"/>
            </a:lvl1pPr>
          </a:lstStyle>
          <a:p>
            <a:pPr lvl="0"/>
            <a:r>
              <a:rPr lang="en-US"/>
              <a:t>Notes:</a:t>
            </a:r>
          </a:p>
        </p:txBody>
      </p:sp>
      <p:sp>
        <p:nvSpPr>
          <p:cNvPr id="9" name="Text Placeholder 2">
            <a:extLst>
              <a:ext uri="{FF2B5EF4-FFF2-40B4-BE49-F238E27FC236}">
                <a16:creationId xmlns:a16="http://schemas.microsoft.com/office/drawing/2014/main" id="{4B280EF6-C755-4EA4-8949-E8A6B8852045}"/>
              </a:ext>
            </a:extLst>
          </p:cNvPr>
          <p:cNvSpPr>
            <a:spLocks noGrp="1"/>
          </p:cNvSpPr>
          <p:nvPr>
            <p:ph type="body" sz="quarter" idx="15"/>
          </p:nvPr>
        </p:nvSpPr>
        <p:spPr>
          <a:xfrm>
            <a:off x="6247627" y="1879410"/>
            <a:ext cx="5496160" cy="3718999"/>
          </a:xfrm>
        </p:spPr>
        <p:txBody>
          <a:bodyPr/>
          <a:lstStyle>
            <a:lvl1pPr marL="0" indent="0">
              <a:spcBef>
                <a:spcPts val="196"/>
              </a:spcBef>
              <a:buNone/>
              <a:defRPr sz="1568" b="0">
                <a:solidFill>
                  <a:schemeClr val="tx1"/>
                </a:solidFill>
                <a:latin typeface="+mn-lt"/>
              </a:defRPr>
            </a:lvl1pPr>
            <a:lvl2pPr>
              <a:spcBef>
                <a:spcPts val="196"/>
              </a:spcBef>
              <a:defRPr sz="1568" b="0">
                <a:solidFill>
                  <a:schemeClr val="tx1"/>
                </a:solidFill>
                <a:latin typeface="+mn-lt"/>
              </a:defRPr>
            </a:lvl2pPr>
            <a:lvl3pPr>
              <a:spcBef>
                <a:spcPts val="196"/>
              </a:spcBef>
              <a:defRPr sz="1568">
                <a:solidFill>
                  <a:schemeClr val="tx1"/>
                </a:solidFill>
                <a:latin typeface="+mn-lt"/>
              </a:defRPr>
            </a:lvl3pPr>
            <a:lvl4pPr>
              <a:spcBef>
                <a:spcPts val="196"/>
              </a:spcBef>
              <a:defRPr sz="1568">
                <a:solidFill>
                  <a:schemeClr val="tx1"/>
                </a:solidFill>
                <a:latin typeface="+mn-lt"/>
              </a:defRPr>
            </a:lvl4pPr>
            <a:lvl5pPr>
              <a:spcBef>
                <a:spcPts val="196"/>
              </a:spcBef>
              <a:defRPr sz="1568">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566B0990-15F7-4BB1-8EFF-D05B76A41500}"/>
              </a:ext>
            </a:extLst>
          </p:cNvPr>
          <p:cNvSpPr>
            <a:spLocks noGrp="1"/>
          </p:cNvSpPr>
          <p:nvPr>
            <p:ph type="sldNum" sz="quarter" idx="4"/>
          </p:nvPr>
        </p:nvSpPr>
        <p:spPr>
          <a:xfrm>
            <a:off x="11743788" y="6445299"/>
            <a:ext cx="235446" cy="327980"/>
          </a:xfrm>
          <a:prstGeom prst="rect">
            <a:avLst/>
          </a:prstGeom>
        </p:spPr>
        <p:txBody>
          <a:bodyPr vert="horz" lIns="0" tIns="0" rIns="0" bIns="0" rtlCol="0" anchor="ctr"/>
          <a:lstStyle>
            <a:lvl1pPr algn="l">
              <a:defRPr sz="980">
                <a:solidFill>
                  <a:schemeClr val="tx1"/>
                </a:solidFill>
              </a:defRPr>
            </a:lvl1pPr>
          </a:lstStyle>
          <a:p>
            <a:fld id="{A64EE09E-D5B7-40B0-9125-FC5EF6416E15}" type="slidenum">
              <a:rPr lang="en-US" smtClean="0"/>
              <a:pPr/>
              <a:t>‹#›</a:t>
            </a:fld>
            <a:endParaRPr lang="en-US"/>
          </a:p>
        </p:txBody>
      </p:sp>
      <p:sp>
        <p:nvSpPr>
          <p:cNvPr id="14" name="Text Placeholder 13">
            <a:extLst>
              <a:ext uri="{FF2B5EF4-FFF2-40B4-BE49-F238E27FC236}">
                <a16:creationId xmlns:a16="http://schemas.microsoft.com/office/drawing/2014/main" id="{484A4366-C69E-43A3-8A63-169B72AA25E2}"/>
              </a:ext>
            </a:extLst>
          </p:cNvPr>
          <p:cNvSpPr>
            <a:spLocks noGrp="1"/>
          </p:cNvSpPr>
          <p:nvPr>
            <p:ph type="body" sz="quarter" idx="24" hasCustomPrompt="1"/>
          </p:nvPr>
        </p:nvSpPr>
        <p:spPr>
          <a:xfrm>
            <a:off x="311926" y="1481235"/>
            <a:ext cx="5496161" cy="398175"/>
          </a:xfrm>
          <a:solidFill>
            <a:schemeClr val="accent2"/>
          </a:solidFill>
        </p:spPr>
        <p:txBody>
          <a:bodyPr lIns="137160" rIns="137160" anchor="ctr"/>
          <a:lstStyle>
            <a:lvl1pPr marL="0" indent="0" algn="ctr">
              <a:buNone/>
              <a:defRPr sz="1765" b="0" i="0">
                <a:solidFill>
                  <a:schemeClr val="bg1"/>
                </a:solidFill>
                <a:latin typeface="+mn-lt"/>
              </a:defRPr>
            </a:lvl1pPr>
            <a:lvl2pPr>
              <a:defRPr sz="2353" b="0" i="0">
                <a:latin typeface="+mj-lt"/>
              </a:defRPr>
            </a:lvl2pPr>
            <a:lvl3pPr>
              <a:defRPr sz="2353" b="0" i="0">
                <a:latin typeface="+mj-lt"/>
              </a:defRPr>
            </a:lvl3pPr>
            <a:lvl4pPr>
              <a:defRPr sz="2353" b="0" i="0">
                <a:latin typeface="+mj-lt"/>
              </a:defRPr>
            </a:lvl4pPr>
            <a:lvl5pPr>
              <a:defRPr sz="2353" b="0" i="0">
                <a:latin typeface="+mj-lt"/>
              </a:defRPr>
            </a:lvl5pPr>
          </a:lstStyle>
          <a:p>
            <a:pPr lvl="0"/>
            <a:r>
              <a:rPr lang="en-US"/>
              <a:t>Click to add text</a:t>
            </a:r>
          </a:p>
        </p:txBody>
      </p:sp>
      <p:sp>
        <p:nvSpPr>
          <p:cNvPr id="15" name="Text Placeholder 13">
            <a:extLst>
              <a:ext uri="{FF2B5EF4-FFF2-40B4-BE49-F238E27FC236}">
                <a16:creationId xmlns:a16="http://schemas.microsoft.com/office/drawing/2014/main" id="{9BC2AFD7-EBA1-4E48-A6BB-93425CFDE58B}"/>
              </a:ext>
            </a:extLst>
          </p:cNvPr>
          <p:cNvSpPr>
            <a:spLocks noGrp="1"/>
          </p:cNvSpPr>
          <p:nvPr>
            <p:ph type="body" sz="quarter" idx="25" hasCustomPrompt="1"/>
          </p:nvPr>
        </p:nvSpPr>
        <p:spPr>
          <a:xfrm>
            <a:off x="6247626" y="1481235"/>
            <a:ext cx="5496161" cy="398175"/>
          </a:xfrm>
          <a:solidFill>
            <a:schemeClr val="accent2"/>
          </a:solidFill>
        </p:spPr>
        <p:txBody>
          <a:bodyPr lIns="137160" rIns="137160" anchor="ctr"/>
          <a:lstStyle>
            <a:lvl1pPr marL="0" indent="0" algn="ctr">
              <a:buNone/>
              <a:defRPr sz="1765" b="0" i="0">
                <a:solidFill>
                  <a:schemeClr val="bg1"/>
                </a:solidFill>
                <a:latin typeface="+mn-lt"/>
              </a:defRPr>
            </a:lvl1pPr>
            <a:lvl2pPr>
              <a:defRPr sz="2353" b="0" i="0">
                <a:latin typeface="+mj-lt"/>
              </a:defRPr>
            </a:lvl2pPr>
            <a:lvl3pPr>
              <a:defRPr sz="2353" b="0" i="0">
                <a:latin typeface="+mj-lt"/>
              </a:defRPr>
            </a:lvl3pPr>
            <a:lvl4pPr>
              <a:defRPr sz="2353" b="0" i="0">
                <a:latin typeface="+mj-lt"/>
              </a:defRPr>
            </a:lvl4pPr>
            <a:lvl5pPr>
              <a:defRPr sz="2353" b="0" i="0">
                <a:latin typeface="+mj-lt"/>
              </a:defRPr>
            </a:lvl5pPr>
          </a:lstStyle>
          <a:p>
            <a:pPr lvl="0"/>
            <a:r>
              <a:rPr lang="en-US"/>
              <a:t>Click to add text</a:t>
            </a:r>
          </a:p>
        </p:txBody>
      </p:sp>
      <p:sp>
        <p:nvSpPr>
          <p:cNvPr id="16" name="Text Placeholder 13">
            <a:extLst>
              <a:ext uri="{FF2B5EF4-FFF2-40B4-BE49-F238E27FC236}">
                <a16:creationId xmlns:a16="http://schemas.microsoft.com/office/drawing/2014/main" id="{7A629617-84F4-4801-8D24-F7EBF72BE3F9}"/>
              </a:ext>
            </a:extLst>
          </p:cNvPr>
          <p:cNvSpPr>
            <a:spLocks noGrp="1"/>
          </p:cNvSpPr>
          <p:nvPr>
            <p:ph type="body" sz="quarter" idx="26" hasCustomPrompt="1"/>
          </p:nvPr>
        </p:nvSpPr>
        <p:spPr>
          <a:xfrm>
            <a:off x="2403370" y="5619545"/>
            <a:ext cx="7248974" cy="535190"/>
          </a:xfrm>
          <a:solidFill>
            <a:schemeClr val="accent2"/>
          </a:solidFill>
        </p:spPr>
        <p:txBody>
          <a:bodyPr lIns="137160" rIns="137160" anchor="ctr"/>
          <a:lstStyle>
            <a:lvl1pPr marL="0" indent="0" algn="ctr">
              <a:spcBef>
                <a:spcPts val="0"/>
              </a:spcBef>
              <a:buNone/>
              <a:defRPr sz="1568" b="0" i="0">
                <a:solidFill>
                  <a:schemeClr val="bg1"/>
                </a:solidFill>
                <a:latin typeface="+mn-lt"/>
              </a:defRPr>
            </a:lvl1pPr>
            <a:lvl2pPr>
              <a:defRPr sz="2353" b="0" i="0">
                <a:latin typeface="+mj-lt"/>
              </a:defRPr>
            </a:lvl2pPr>
            <a:lvl3pPr>
              <a:defRPr sz="2353" b="0" i="0">
                <a:latin typeface="+mj-lt"/>
              </a:defRPr>
            </a:lvl3pPr>
            <a:lvl4pPr>
              <a:defRPr sz="2353" b="0" i="0">
                <a:latin typeface="+mj-lt"/>
              </a:defRPr>
            </a:lvl4pPr>
            <a:lvl5pPr>
              <a:defRPr sz="2353" b="0" i="0">
                <a:latin typeface="+mj-lt"/>
              </a:defRPr>
            </a:lvl5pPr>
          </a:lstStyle>
          <a:p>
            <a:pPr lvl="0"/>
            <a:r>
              <a:rPr lang="en-US"/>
              <a:t>Click to add text</a:t>
            </a:r>
          </a:p>
        </p:txBody>
      </p:sp>
    </p:spTree>
    <p:extLst>
      <p:ext uri="{BB962C8B-B14F-4D97-AF65-F5344CB8AC3E}">
        <p14:creationId xmlns:p14="http://schemas.microsoft.com/office/powerpoint/2010/main" val="3366026498"/>
      </p:ext>
    </p:extLst>
  </p:cSld>
  <p:clrMapOvr>
    <a:masterClrMapping/>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4_Title and Content - Notes">
    <p:spTree>
      <p:nvGrpSpPr>
        <p:cNvPr id="1" name=""/>
        <p:cNvGrpSpPr/>
        <p:nvPr/>
      </p:nvGrpSpPr>
      <p:grpSpPr>
        <a:xfrm>
          <a:off x="0" y="0"/>
          <a:ext cx="0" cy="0"/>
          <a:chOff x="0" y="0"/>
          <a:chExt cx="0" cy="0"/>
        </a:xfrm>
      </p:grpSpPr>
      <p:sp>
        <p:nvSpPr>
          <p:cNvPr id="6" name="Title 5"/>
          <p:cNvSpPr>
            <a:spLocks noGrp="1"/>
          </p:cNvSpPr>
          <p:nvPr>
            <p:ph type="title"/>
          </p:nvPr>
        </p:nvSpPr>
        <p:spPr/>
        <p:txBody>
          <a:bodyPr anchor="t"/>
          <a:lstStyle>
            <a:lvl1pPr>
              <a:defRPr sz="3529"/>
            </a:lvl1pPr>
          </a:lstStyle>
          <a:p>
            <a:r>
              <a:rPr lang="en-US"/>
              <a:t>Click to edit Master title style</a:t>
            </a:r>
          </a:p>
        </p:txBody>
      </p:sp>
      <p:sp>
        <p:nvSpPr>
          <p:cNvPr id="3" name="Text Placeholder 2"/>
          <p:cNvSpPr>
            <a:spLocks noGrp="1"/>
          </p:cNvSpPr>
          <p:nvPr>
            <p:ph type="body" sz="quarter" idx="10"/>
          </p:nvPr>
        </p:nvSpPr>
        <p:spPr>
          <a:xfrm>
            <a:off x="311927" y="1879409"/>
            <a:ext cx="3572581" cy="4200333"/>
          </a:xfrm>
        </p:spPr>
        <p:txBody>
          <a:bodyPr/>
          <a:lstStyle>
            <a:lvl1pPr marL="0" indent="0">
              <a:spcBef>
                <a:spcPts val="196"/>
              </a:spcBef>
              <a:buNone/>
              <a:defRPr sz="1568" b="0">
                <a:solidFill>
                  <a:schemeClr val="tx1"/>
                </a:solidFill>
                <a:latin typeface="+mn-lt"/>
              </a:defRPr>
            </a:lvl1pPr>
            <a:lvl2pPr>
              <a:spcBef>
                <a:spcPts val="196"/>
              </a:spcBef>
              <a:defRPr sz="1568" b="0">
                <a:solidFill>
                  <a:schemeClr val="tx1"/>
                </a:solidFill>
                <a:latin typeface="+mn-lt"/>
              </a:defRPr>
            </a:lvl2pPr>
            <a:lvl3pPr>
              <a:spcBef>
                <a:spcPts val="196"/>
              </a:spcBef>
              <a:defRPr sz="1568">
                <a:solidFill>
                  <a:schemeClr val="tx1"/>
                </a:solidFill>
                <a:latin typeface="+mn-lt"/>
              </a:defRPr>
            </a:lvl3pPr>
            <a:lvl4pPr>
              <a:spcBef>
                <a:spcPts val="196"/>
              </a:spcBef>
              <a:defRPr sz="1568">
                <a:solidFill>
                  <a:schemeClr val="tx1"/>
                </a:solidFill>
                <a:latin typeface="+mn-lt"/>
              </a:defRPr>
            </a:lvl4pPr>
            <a:lvl5pPr>
              <a:spcBef>
                <a:spcPts val="196"/>
              </a:spcBef>
              <a:defRPr sz="1568">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11"/>
          </p:nvPr>
        </p:nvSpPr>
        <p:spPr>
          <a:xfrm>
            <a:off x="5498836" y="6533846"/>
            <a:ext cx="1194334" cy="150884"/>
          </a:xfrm>
          <a:prstGeom prst="rect">
            <a:avLst/>
          </a:prstGeom>
        </p:spPr>
        <p:txBody>
          <a:bodyPr/>
          <a:lstStyle/>
          <a:p>
            <a:r>
              <a:rPr lang="en-US"/>
              <a:t>Microsoft Confidential - Shared Under NDA Subject to Change</a:t>
            </a:r>
          </a:p>
        </p:txBody>
      </p:sp>
      <p:sp>
        <p:nvSpPr>
          <p:cNvPr id="5" name="Date Placeholder 4"/>
          <p:cNvSpPr>
            <a:spLocks noGrp="1"/>
          </p:cNvSpPr>
          <p:nvPr>
            <p:ph type="dt" sz="half" idx="13"/>
          </p:nvPr>
        </p:nvSpPr>
        <p:spPr>
          <a:xfrm>
            <a:off x="385108" y="6533846"/>
            <a:ext cx="2742188" cy="150885"/>
          </a:xfrm>
          <a:prstGeom prst="rect">
            <a:avLst/>
          </a:prstGeom>
        </p:spPr>
        <p:txBody>
          <a:bodyPr/>
          <a:lstStyle/>
          <a:p>
            <a:endParaRPr lang="en-US"/>
          </a:p>
        </p:txBody>
      </p:sp>
      <p:sp>
        <p:nvSpPr>
          <p:cNvPr id="7" name="Text Placeholder 3">
            <a:extLst>
              <a:ext uri="{FF2B5EF4-FFF2-40B4-BE49-F238E27FC236}">
                <a16:creationId xmlns:a16="http://schemas.microsoft.com/office/drawing/2014/main" id="{A16E6097-417E-4DB0-A4AC-55EC8C11B305}"/>
              </a:ext>
            </a:extLst>
          </p:cNvPr>
          <p:cNvSpPr>
            <a:spLocks noGrp="1"/>
          </p:cNvSpPr>
          <p:nvPr>
            <p:ph type="body" sz="quarter" idx="14" hasCustomPrompt="1"/>
          </p:nvPr>
        </p:nvSpPr>
        <p:spPr>
          <a:xfrm>
            <a:off x="311926" y="6156585"/>
            <a:ext cx="11431861" cy="373563"/>
          </a:xfrm>
        </p:spPr>
        <p:txBody>
          <a:bodyPr vert="horz" wrap="square" lIns="146304" tIns="27432" rIns="146304" bIns="0" rtlCol="0">
            <a:noAutofit/>
          </a:bodyPr>
          <a:lstStyle>
            <a:lvl1pPr marL="0" indent="0">
              <a:buNone/>
              <a:defRPr lang="en-US" sz="784" dirty="0"/>
            </a:lvl1pPr>
          </a:lstStyle>
          <a:p>
            <a:pPr lvl="0"/>
            <a:r>
              <a:rPr lang="en-US"/>
              <a:t>Notes:</a:t>
            </a:r>
          </a:p>
        </p:txBody>
      </p:sp>
      <p:sp>
        <p:nvSpPr>
          <p:cNvPr id="14" name="Text Placeholder 2">
            <a:extLst>
              <a:ext uri="{FF2B5EF4-FFF2-40B4-BE49-F238E27FC236}">
                <a16:creationId xmlns:a16="http://schemas.microsoft.com/office/drawing/2014/main" id="{12BB4074-1730-4B29-B340-653724E6823F}"/>
              </a:ext>
            </a:extLst>
          </p:cNvPr>
          <p:cNvSpPr>
            <a:spLocks noGrp="1"/>
          </p:cNvSpPr>
          <p:nvPr>
            <p:ph type="body" sz="quarter" idx="15"/>
          </p:nvPr>
        </p:nvSpPr>
        <p:spPr>
          <a:xfrm>
            <a:off x="4241565" y="1879409"/>
            <a:ext cx="3572581" cy="4200333"/>
          </a:xfrm>
        </p:spPr>
        <p:txBody>
          <a:bodyPr/>
          <a:lstStyle>
            <a:lvl1pPr marL="0" indent="0">
              <a:spcBef>
                <a:spcPts val="196"/>
              </a:spcBef>
              <a:buNone/>
              <a:defRPr sz="1568" b="0">
                <a:solidFill>
                  <a:schemeClr val="tx1"/>
                </a:solidFill>
                <a:latin typeface="+mn-lt"/>
              </a:defRPr>
            </a:lvl1pPr>
            <a:lvl2pPr>
              <a:spcBef>
                <a:spcPts val="196"/>
              </a:spcBef>
              <a:defRPr sz="1568" b="0">
                <a:solidFill>
                  <a:schemeClr val="tx1"/>
                </a:solidFill>
                <a:latin typeface="+mn-lt"/>
              </a:defRPr>
            </a:lvl2pPr>
            <a:lvl3pPr>
              <a:spcBef>
                <a:spcPts val="196"/>
              </a:spcBef>
              <a:defRPr sz="1568">
                <a:solidFill>
                  <a:schemeClr val="tx1"/>
                </a:solidFill>
                <a:latin typeface="+mn-lt"/>
              </a:defRPr>
            </a:lvl3pPr>
            <a:lvl4pPr>
              <a:spcBef>
                <a:spcPts val="196"/>
              </a:spcBef>
              <a:defRPr sz="1568">
                <a:solidFill>
                  <a:schemeClr val="tx1"/>
                </a:solidFill>
                <a:latin typeface="+mn-lt"/>
              </a:defRPr>
            </a:lvl4pPr>
            <a:lvl5pPr>
              <a:spcBef>
                <a:spcPts val="196"/>
              </a:spcBef>
              <a:defRPr sz="1568">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B0D4D45E-56E7-420B-9255-A9A052580719}"/>
              </a:ext>
            </a:extLst>
          </p:cNvPr>
          <p:cNvSpPr>
            <a:spLocks noGrp="1"/>
          </p:cNvSpPr>
          <p:nvPr>
            <p:ph type="body" sz="quarter" idx="16"/>
          </p:nvPr>
        </p:nvSpPr>
        <p:spPr>
          <a:xfrm>
            <a:off x="8171207" y="1879409"/>
            <a:ext cx="3572581" cy="4200333"/>
          </a:xfrm>
        </p:spPr>
        <p:txBody>
          <a:bodyPr/>
          <a:lstStyle>
            <a:lvl1pPr marL="0" indent="0">
              <a:spcBef>
                <a:spcPts val="196"/>
              </a:spcBef>
              <a:buNone/>
              <a:defRPr sz="1568" b="0">
                <a:solidFill>
                  <a:schemeClr val="tx1"/>
                </a:solidFill>
                <a:latin typeface="+mn-lt"/>
              </a:defRPr>
            </a:lvl1pPr>
            <a:lvl2pPr>
              <a:spcBef>
                <a:spcPts val="196"/>
              </a:spcBef>
              <a:defRPr sz="1568" b="0">
                <a:solidFill>
                  <a:schemeClr val="tx1"/>
                </a:solidFill>
                <a:latin typeface="+mn-lt"/>
              </a:defRPr>
            </a:lvl2pPr>
            <a:lvl3pPr>
              <a:spcBef>
                <a:spcPts val="196"/>
              </a:spcBef>
              <a:defRPr sz="1568">
                <a:solidFill>
                  <a:schemeClr val="tx1"/>
                </a:solidFill>
                <a:latin typeface="+mn-lt"/>
              </a:defRPr>
            </a:lvl3pPr>
            <a:lvl4pPr>
              <a:spcBef>
                <a:spcPts val="196"/>
              </a:spcBef>
              <a:defRPr sz="1568">
                <a:solidFill>
                  <a:schemeClr val="tx1"/>
                </a:solidFill>
                <a:latin typeface="+mn-lt"/>
              </a:defRPr>
            </a:lvl4pPr>
            <a:lvl5pPr>
              <a:spcBef>
                <a:spcPts val="196"/>
              </a:spcBef>
              <a:defRPr sz="1568">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Slide Number Placeholder 5">
            <a:extLst>
              <a:ext uri="{FF2B5EF4-FFF2-40B4-BE49-F238E27FC236}">
                <a16:creationId xmlns:a16="http://schemas.microsoft.com/office/drawing/2014/main" id="{86DF7669-BDCE-4969-A56B-9AA3970611F1}"/>
              </a:ext>
            </a:extLst>
          </p:cNvPr>
          <p:cNvSpPr>
            <a:spLocks noGrp="1"/>
          </p:cNvSpPr>
          <p:nvPr>
            <p:ph type="sldNum" sz="quarter" idx="4"/>
          </p:nvPr>
        </p:nvSpPr>
        <p:spPr>
          <a:xfrm>
            <a:off x="11743788" y="6445299"/>
            <a:ext cx="235446" cy="327980"/>
          </a:xfrm>
          <a:prstGeom prst="rect">
            <a:avLst/>
          </a:prstGeom>
        </p:spPr>
        <p:txBody>
          <a:bodyPr vert="horz" lIns="0" tIns="0" rIns="0" bIns="0" rtlCol="0" anchor="ctr"/>
          <a:lstStyle>
            <a:lvl1pPr algn="l">
              <a:defRPr sz="980">
                <a:solidFill>
                  <a:schemeClr val="tx1"/>
                </a:solidFill>
              </a:defRPr>
            </a:lvl1pPr>
          </a:lstStyle>
          <a:p>
            <a:fld id="{A64EE09E-D5B7-40B0-9125-FC5EF6416E15}" type="slidenum">
              <a:rPr lang="en-US" smtClean="0"/>
              <a:pPr/>
              <a:t>‹#›</a:t>
            </a:fld>
            <a:endParaRPr lang="en-US"/>
          </a:p>
        </p:txBody>
      </p:sp>
      <p:sp>
        <p:nvSpPr>
          <p:cNvPr id="13" name="Text Placeholder 13">
            <a:extLst>
              <a:ext uri="{FF2B5EF4-FFF2-40B4-BE49-F238E27FC236}">
                <a16:creationId xmlns:a16="http://schemas.microsoft.com/office/drawing/2014/main" id="{E49E14A6-CB9A-44EC-8F86-BC210672A578}"/>
              </a:ext>
            </a:extLst>
          </p:cNvPr>
          <p:cNvSpPr>
            <a:spLocks noGrp="1"/>
          </p:cNvSpPr>
          <p:nvPr>
            <p:ph type="body" sz="quarter" idx="25" hasCustomPrompt="1"/>
          </p:nvPr>
        </p:nvSpPr>
        <p:spPr>
          <a:xfrm>
            <a:off x="311926" y="1481235"/>
            <a:ext cx="3572579" cy="398175"/>
          </a:xfrm>
          <a:solidFill>
            <a:schemeClr val="accent2"/>
          </a:solidFill>
        </p:spPr>
        <p:txBody>
          <a:bodyPr lIns="137160" rIns="137160" anchor="ctr"/>
          <a:lstStyle>
            <a:lvl1pPr marL="0" indent="0" algn="ctr">
              <a:buNone/>
              <a:defRPr sz="1765" b="0" i="0">
                <a:solidFill>
                  <a:schemeClr val="bg1"/>
                </a:solidFill>
                <a:latin typeface="+mn-lt"/>
              </a:defRPr>
            </a:lvl1pPr>
            <a:lvl2pPr>
              <a:defRPr sz="2353" b="0" i="0">
                <a:latin typeface="+mj-lt"/>
              </a:defRPr>
            </a:lvl2pPr>
            <a:lvl3pPr>
              <a:defRPr sz="2353" b="0" i="0">
                <a:latin typeface="+mj-lt"/>
              </a:defRPr>
            </a:lvl3pPr>
            <a:lvl4pPr>
              <a:defRPr sz="2353" b="0" i="0">
                <a:latin typeface="+mj-lt"/>
              </a:defRPr>
            </a:lvl4pPr>
            <a:lvl5pPr>
              <a:defRPr sz="2353" b="0" i="0">
                <a:latin typeface="+mj-lt"/>
              </a:defRPr>
            </a:lvl5pPr>
          </a:lstStyle>
          <a:p>
            <a:pPr lvl="0"/>
            <a:r>
              <a:rPr lang="en-US"/>
              <a:t>Click to add text</a:t>
            </a:r>
          </a:p>
        </p:txBody>
      </p:sp>
      <p:sp>
        <p:nvSpPr>
          <p:cNvPr id="19" name="Text Placeholder 13">
            <a:extLst>
              <a:ext uri="{FF2B5EF4-FFF2-40B4-BE49-F238E27FC236}">
                <a16:creationId xmlns:a16="http://schemas.microsoft.com/office/drawing/2014/main" id="{5B6B1A50-49F6-4B11-8C86-9BB8E67D6D68}"/>
              </a:ext>
            </a:extLst>
          </p:cNvPr>
          <p:cNvSpPr>
            <a:spLocks noGrp="1"/>
          </p:cNvSpPr>
          <p:nvPr>
            <p:ph type="body" sz="quarter" idx="26" hasCustomPrompt="1"/>
          </p:nvPr>
        </p:nvSpPr>
        <p:spPr>
          <a:xfrm>
            <a:off x="4241567" y="1481235"/>
            <a:ext cx="3572579" cy="398175"/>
          </a:xfrm>
          <a:solidFill>
            <a:schemeClr val="accent2"/>
          </a:solidFill>
        </p:spPr>
        <p:txBody>
          <a:bodyPr lIns="137160" rIns="137160" anchor="ctr"/>
          <a:lstStyle>
            <a:lvl1pPr marL="0" indent="0" algn="ctr">
              <a:buNone/>
              <a:defRPr sz="1765" b="0" i="0">
                <a:solidFill>
                  <a:schemeClr val="bg1"/>
                </a:solidFill>
                <a:latin typeface="+mn-lt"/>
              </a:defRPr>
            </a:lvl1pPr>
            <a:lvl2pPr>
              <a:defRPr sz="2353" b="0" i="0">
                <a:latin typeface="+mj-lt"/>
              </a:defRPr>
            </a:lvl2pPr>
            <a:lvl3pPr>
              <a:defRPr sz="2353" b="0" i="0">
                <a:latin typeface="+mj-lt"/>
              </a:defRPr>
            </a:lvl3pPr>
            <a:lvl4pPr>
              <a:defRPr sz="2353" b="0" i="0">
                <a:latin typeface="+mj-lt"/>
              </a:defRPr>
            </a:lvl4pPr>
            <a:lvl5pPr>
              <a:defRPr sz="2353" b="0" i="0">
                <a:latin typeface="+mj-lt"/>
              </a:defRPr>
            </a:lvl5pPr>
          </a:lstStyle>
          <a:p>
            <a:pPr lvl="0"/>
            <a:r>
              <a:rPr lang="en-US"/>
              <a:t>Click to add text</a:t>
            </a:r>
          </a:p>
        </p:txBody>
      </p:sp>
      <p:sp>
        <p:nvSpPr>
          <p:cNvPr id="20" name="Text Placeholder 13">
            <a:extLst>
              <a:ext uri="{FF2B5EF4-FFF2-40B4-BE49-F238E27FC236}">
                <a16:creationId xmlns:a16="http://schemas.microsoft.com/office/drawing/2014/main" id="{B65CBD7E-69BD-4C8D-95E2-DB7B2C79E447}"/>
              </a:ext>
            </a:extLst>
          </p:cNvPr>
          <p:cNvSpPr>
            <a:spLocks noGrp="1"/>
          </p:cNvSpPr>
          <p:nvPr>
            <p:ph type="body" sz="quarter" idx="27" hasCustomPrompt="1"/>
          </p:nvPr>
        </p:nvSpPr>
        <p:spPr>
          <a:xfrm>
            <a:off x="8171204" y="1481235"/>
            <a:ext cx="3572579" cy="398175"/>
          </a:xfrm>
          <a:solidFill>
            <a:schemeClr val="accent2"/>
          </a:solidFill>
        </p:spPr>
        <p:txBody>
          <a:bodyPr lIns="137160" rIns="137160" anchor="ctr"/>
          <a:lstStyle>
            <a:lvl1pPr marL="0" indent="0" algn="ctr">
              <a:buNone/>
              <a:defRPr sz="1765" b="0" i="0">
                <a:solidFill>
                  <a:schemeClr val="bg1"/>
                </a:solidFill>
                <a:latin typeface="+mn-lt"/>
              </a:defRPr>
            </a:lvl1pPr>
            <a:lvl2pPr>
              <a:defRPr sz="2353" b="0" i="0">
                <a:latin typeface="+mj-lt"/>
              </a:defRPr>
            </a:lvl2pPr>
            <a:lvl3pPr>
              <a:defRPr sz="2353" b="0" i="0">
                <a:latin typeface="+mj-lt"/>
              </a:defRPr>
            </a:lvl3pPr>
            <a:lvl4pPr>
              <a:defRPr sz="2353" b="0" i="0">
                <a:latin typeface="+mj-lt"/>
              </a:defRPr>
            </a:lvl4pPr>
            <a:lvl5pPr>
              <a:defRPr sz="2353" b="0" i="0">
                <a:latin typeface="+mj-lt"/>
              </a:defRPr>
            </a:lvl5pPr>
          </a:lstStyle>
          <a:p>
            <a:pPr lvl="0"/>
            <a:r>
              <a:rPr lang="en-US"/>
              <a:t>Click to add text</a:t>
            </a:r>
          </a:p>
        </p:txBody>
      </p:sp>
    </p:spTree>
    <p:extLst>
      <p:ext uri="{BB962C8B-B14F-4D97-AF65-F5344CB8AC3E}">
        <p14:creationId xmlns:p14="http://schemas.microsoft.com/office/powerpoint/2010/main" val="2951642549"/>
      </p:ext>
    </p:extLst>
  </p:cSld>
  <p:clrMapOvr>
    <a:masterClrMapping/>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5_Title and Content - Notes">
    <p:spTree>
      <p:nvGrpSpPr>
        <p:cNvPr id="1" name=""/>
        <p:cNvGrpSpPr/>
        <p:nvPr/>
      </p:nvGrpSpPr>
      <p:grpSpPr>
        <a:xfrm>
          <a:off x="0" y="0"/>
          <a:ext cx="0" cy="0"/>
          <a:chOff x="0" y="0"/>
          <a:chExt cx="0" cy="0"/>
        </a:xfrm>
      </p:grpSpPr>
      <p:sp>
        <p:nvSpPr>
          <p:cNvPr id="6" name="Title 5"/>
          <p:cNvSpPr>
            <a:spLocks noGrp="1"/>
          </p:cNvSpPr>
          <p:nvPr>
            <p:ph type="title"/>
          </p:nvPr>
        </p:nvSpPr>
        <p:spPr/>
        <p:txBody>
          <a:bodyPr anchor="t"/>
          <a:lstStyle>
            <a:lvl1pPr>
              <a:defRPr sz="3529"/>
            </a:lvl1pPr>
          </a:lstStyle>
          <a:p>
            <a:r>
              <a:rPr lang="en-US"/>
              <a:t>Click to edit Master title style</a:t>
            </a:r>
          </a:p>
        </p:txBody>
      </p:sp>
      <p:sp>
        <p:nvSpPr>
          <p:cNvPr id="3" name="Text Placeholder 2"/>
          <p:cNvSpPr>
            <a:spLocks noGrp="1"/>
          </p:cNvSpPr>
          <p:nvPr>
            <p:ph type="body" sz="quarter" idx="10"/>
          </p:nvPr>
        </p:nvSpPr>
        <p:spPr>
          <a:xfrm>
            <a:off x="311926" y="1903684"/>
            <a:ext cx="5561524" cy="1832002"/>
          </a:xfrm>
        </p:spPr>
        <p:txBody>
          <a:bodyPr/>
          <a:lstStyle>
            <a:lvl1pPr marL="0" indent="0">
              <a:spcBef>
                <a:spcPts val="196"/>
              </a:spcBef>
              <a:buNone/>
              <a:defRPr sz="1568" b="0">
                <a:solidFill>
                  <a:schemeClr val="tx1"/>
                </a:solidFill>
                <a:latin typeface="+mn-lt"/>
              </a:defRPr>
            </a:lvl1pPr>
            <a:lvl2pPr>
              <a:spcBef>
                <a:spcPts val="196"/>
              </a:spcBef>
              <a:defRPr sz="1568" b="0">
                <a:solidFill>
                  <a:schemeClr val="tx1"/>
                </a:solidFill>
                <a:latin typeface="+mn-lt"/>
              </a:defRPr>
            </a:lvl2pPr>
            <a:lvl3pPr>
              <a:spcBef>
                <a:spcPts val="196"/>
              </a:spcBef>
              <a:defRPr sz="1568">
                <a:solidFill>
                  <a:schemeClr val="tx1"/>
                </a:solidFill>
                <a:latin typeface="+mn-lt"/>
              </a:defRPr>
            </a:lvl3pPr>
            <a:lvl4pPr>
              <a:spcBef>
                <a:spcPts val="196"/>
              </a:spcBef>
              <a:defRPr sz="1568">
                <a:solidFill>
                  <a:schemeClr val="tx1"/>
                </a:solidFill>
                <a:latin typeface="+mn-lt"/>
              </a:defRPr>
            </a:lvl4pPr>
            <a:lvl5pPr>
              <a:spcBef>
                <a:spcPts val="196"/>
              </a:spcBef>
              <a:defRPr sz="1568">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11"/>
          </p:nvPr>
        </p:nvSpPr>
        <p:spPr>
          <a:xfrm>
            <a:off x="5498836" y="6533846"/>
            <a:ext cx="1194334" cy="150884"/>
          </a:xfrm>
          <a:prstGeom prst="rect">
            <a:avLst/>
          </a:prstGeom>
        </p:spPr>
        <p:txBody>
          <a:bodyPr/>
          <a:lstStyle/>
          <a:p>
            <a:r>
              <a:rPr lang="en-US"/>
              <a:t>Microsoft Confidential - Shared Under NDA Subject to Change</a:t>
            </a:r>
          </a:p>
        </p:txBody>
      </p:sp>
      <p:sp>
        <p:nvSpPr>
          <p:cNvPr id="5" name="Date Placeholder 4"/>
          <p:cNvSpPr>
            <a:spLocks noGrp="1"/>
          </p:cNvSpPr>
          <p:nvPr>
            <p:ph type="dt" sz="half" idx="13"/>
          </p:nvPr>
        </p:nvSpPr>
        <p:spPr>
          <a:xfrm>
            <a:off x="385108" y="6533846"/>
            <a:ext cx="2742188" cy="150885"/>
          </a:xfrm>
          <a:prstGeom prst="rect">
            <a:avLst/>
          </a:prstGeom>
        </p:spPr>
        <p:txBody>
          <a:bodyPr/>
          <a:lstStyle/>
          <a:p>
            <a:endParaRPr lang="en-US"/>
          </a:p>
        </p:txBody>
      </p:sp>
      <p:sp>
        <p:nvSpPr>
          <p:cNvPr id="7" name="Text Placeholder 3">
            <a:extLst>
              <a:ext uri="{FF2B5EF4-FFF2-40B4-BE49-F238E27FC236}">
                <a16:creationId xmlns:a16="http://schemas.microsoft.com/office/drawing/2014/main" id="{A16E6097-417E-4DB0-A4AC-55EC8C11B305}"/>
              </a:ext>
            </a:extLst>
          </p:cNvPr>
          <p:cNvSpPr>
            <a:spLocks noGrp="1"/>
          </p:cNvSpPr>
          <p:nvPr>
            <p:ph type="body" sz="quarter" idx="14" hasCustomPrompt="1"/>
          </p:nvPr>
        </p:nvSpPr>
        <p:spPr>
          <a:xfrm>
            <a:off x="311926" y="6156585"/>
            <a:ext cx="11431861" cy="373563"/>
          </a:xfrm>
        </p:spPr>
        <p:txBody>
          <a:bodyPr vert="horz" wrap="square" lIns="146304" tIns="27432" rIns="146304" bIns="0" rtlCol="0">
            <a:noAutofit/>
          </a:bodyPr>
          <a:lstStyle>
            <a:lvl1pPr marL="0" indent="0">
              <a:buNone/>
              <a:defRPr lang="en-US" sz="784" dirty="0"/>
            </a:lvl1pPr>
          </a:lstStyle>
          <a:p>
            <a:pPr lvl="0"/>
            <a:r>
              <a:rPr lang="en-US"/>
              <a:t>Notes:</a:t>
            </a:r>
          </a:p>
        </p:txBody>
      </p:sp>
      <p:sp>
        <p:nvSpPr>
          <p:cNvPr id="9" name="Text Placeholder 2">
            <a:extLst>
              <a:ext uri="{FF2B5EF4-FFF2-40B4-BE49-F238E27FC236}">
                <a16:creationId xmlns:a16="http://schemas.microsoft.com/office/drawing/2014/main" id="{4B280EF6-C755-4EA4-8949-E8A6B8852045}"/>
              </a:ext>
            </a:extLst>
          </p:cNvPr>
          <p:cNvSpPr>
            <a:spLocks noGrp="1"/>
          </p:cNvSpPr>
          <p:nvPr>
            <p:ph type="body" sz="quarter" idx="15"/>
          </p:nvPr>
        </p:nvSpPr>
        <p:spPr>
          <a:xfrm>
            <a:off x="6182263" y="1903684"/>
            <a:ext cx="5561524" cy="1832002"/>
          </a:xfrm>
        </p:spPr>
        <p:txBody>
          <a:bodyPr/>
          <a:lstStyle>
            <a:lvl1pPr marL="0" indent="0">
              <a:spcBef>
                <a:spcPts val="196"/>
              </a:spcBef>
              <a:buNone/>
              <a:defRPr sz="1568" b="0">
                <a:solidFill>
                  <a:schemeClr val="tx1"/>
                </a:solidFill>
                <a:latin typeface="+mn-lt"/>
              </a:defRPr>
            </a:lvl1pPr>
            <a:lvl2pPr>
              <a:spcBef>
                <a:spcPts val="196"/>
              </a:spcBef>
              <a:defRPr sz="1568" b="0">
                <a:solidFill>
                  <a:schemeClr val="tx1"/>
                </a:solidFill>
                <a:latin typeface="+mn-lt"/>
              </a:defRPr>
            </a:lvl2pPr>
            <a:lvl3pPr>
              <a:spcBef>
                <a:spcPts val="196"/>
              </a:spcBef>
              <a:defRPr sz="1568">
                <a:solidFill>
                  <a:schemeClr val="tx1"/>
                </a:solidFill>
                <a:latin typeface="+mn-lt"/>
              </a:defRPr>
            </a:lvl3pPr>
            <a:lvl4pPr>
              <a:spcBef>
                <a:spcPts val="196"/>
              </a:spcBef>
              <a:defRPr sz="1568">
                <a:solidFill>
                  <a:schemeClr val="tx1"/>
                </a:solidFill>
                <a:latin typeface="+mn-lt"/>
              </a:defRPr>
            </a:lvl4pPr>
            <a:lvl5pPr>
              <a:spcBef>
                <a:spcPts val="196"/>
              </a:spcBef>
              <a:defRPr sz="1568">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2769A958-8CC6-45D7-AE25-B2A2A0DEEBE0}"/>
              </a:ext>
            </a:extLst>
          </p:cNvPr>
          <p:cNvSpPr>
            <a:spLocks noGrp="1"/>
          </p:cNvSpPr>
          <p:nvPr>
            <p:ph type="body" sz="quarter" idx="16"/>
          </p:nvPr>
        </p:nvSpPr>
        <p:spPr>
          <a:xfrm>
            <a:off x="311926" y="4281466"/>
            <a:ext cx="5561524" cy="1832002"/>
          </a:xfrm>
        </p:spPr>
        <p:txBody>
          <a:bodyPr/>
          <a:lstStyle>
            <a:lvl1pPr marL="0" indent="0">
              <a:spcBef>
                <a:spcPts val="196"/>
              </a:spcBef>
              <a:buNone/>
              <a:defRPr sz="1568" b="0">
                <a:solidFill>
                  <a:schemeClr val="tx1"/>
                </a:solidFill>
                <a:latin typeface="+mn-lt"/>
              </a:defRPr>
            </a:lvl1pPr>
            <a:lvl2pPr>
              <a:spcBef>
                <a:spcPts val="196"/>
              </a:spcBef>
              <a:defRPr sz="1568" b="0">
                <a:solidFill>
                  <a:schemeClr val="tx1"/>
                </a:solidFill>
                <a:latin typeface="+mn-lt"/>
              </a:defRPr>
            </a:lvl2pPr>
            <a:lvl3pPr>
              <a:spcBef>
                <a:spcPts val="196"/>
              </a:spcBef>
              <a:defRPr sz="1568">
                <a:solidFill>
                  <a:schemeClr val="tx1"/>
                </a:solidFill>
                <a:latin typeface="+mn-lt"/>
              </a:defRPr>
            </a:lvl3pPr>
            <a:lvl4pPr>
              <a:spcBef>
                <a:spcPts val="196"/>
              </a:spcBef>
              <a:defRPr sz="1568">
                <a:solidFill>
                  <a:schemeClr val="tx1"/>
                </a:solidFill>
                <a:latin typeface="+mn-lt"/>
              </a:defRPr>
            </a:lvl4pPr>
            <a:lvl5pPr>
              <a:spcBef>
                <a:spcPts val="196"/>
              </a:spcBef>
              <a:defRPr sz="1568">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9FADC978-4727-4EEB-91BA-3ADFAB0BA2A7}"/>
              </a:ext>
            </a:extLst>
          </p:cNvPr>
          <p:cNvSpPr>
            <a:spLocks noGrp="1"/>
          </p:cNvSpPr>
          <p:nvPr>
            <p:ph type="body" sz="quarter" idx="17"/>
          </p:nvPr>
        </p:nvSpPr>
        <p:spPr>
          <a:xfrm>
            <a:off x="6182263" y="4281466"/>
            <a:ext cx="5561524" cy="1832002"/>
          </a:xfrm>
        </p:spPr>
        <p:txBody>
          <a:bodyPr/>
          <a:lstStyle>
            <a:lvl1pPr marL="0" indent="0">
              <a:spcBef>
                <a:spcPts val="196"/>
              </a:spcBef>
              <a:buNone/>
              <a:defRPr sz="1568" b="0">
                <a:solidFill>
                  <a:schemeClr val="tx1"/>
                </a:solidFill>
                <a:latin typeface="+mn-lt"/>
              </a:defRPr>
            </a:lvl1pPr>
            <a:lvl2pPr>
              <a:spcBef>
                <a:spcPts val="196"/>
              </a:spcBef>
              <a:defRPr sz="1568" b="0">
                <a:solidFill>
                  <a:schemeClr val="tx1"/>
                </a:solidFill>
                <a:latin typeface="+mn-lt"/>
              </a:defRPr>
            </a:lvl2pPr>
            <a:lvl3pPr>
              <a:spcBef>
                <a:spcPts val="196"/>
              </a:spcBef>
              <a:defRPr sz="1568">
                <a:solidFill>
                  <a:schemeClr val="tx1"/>
                </a:solidFill>
                <a:latin typeface="+mn-lt"/>
              </a:defRPr>
            </a:lvl3pPr>
            <a:lvl4pPr>
              <a:spcBef>
                <a:spcPts val="196"/>
              </a:spcBef>
              <a:defRPr sz="1568">
                <a:solidFill>
                  <a:schemeClr val="tx1"/>
                </a:solidFill>
                <a:latin typeface="+mn-lt"/>
              </a:defRPr>
            </a:lvl4pPr>
            <a:lvl5pPr>
              <a:spcBef>
                <a:spcPts val="196"/>
              </a:spcBef>
              <a:defRPr sz="1568">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a:extLst>
              <a:ext uri="{FF2B5EF4-FFF2-40B4-BE49-F238E27FC236}">
                <a16:creationId xmlns:a16="http://schemas.microsoft.com/office/drawing/2014/main" id="{03129B15-5B11-4122-BC70-9CDBD752E49C}"/>
              </a:ext>
            </a:extLst>
          </p:cNvPr>
          <p:cNvSpPr>
            <a:spLocks noGrp="1"/>
          </p:cNvSpPr>
          <p:nvPr>
            <p:ph type="sldNum" sz="quarter" idx="4"/>
          </p:nvPr>
        </p:nvSpPr>
        <p:spPr>
          <a:xfrm>
            <a:off x="11743788" y="6445299"/>
            <a:ext cx="235446" cy="327980"/>
          </a:xfrm>
          <a:prstGeom prst="rect">
            <a:avLst/>
          </a:prstGeom>
        </p:spPr>
        <p:txBody>
          <a:bodyPr vert="horz" lIns="0" tIns="0" rIns="0" bIns="0" rtlCol="0" anchor="ctr"/>
          <a:lstStyle>
            <a:lvl1pPr algn="l">
              <a:defRPr sz="980">
                <a:solidFill>
                  <a:schemeClr val="tx1"/>
                </a:solidFill>
              </a:defRPr>
            </a:lvl1pPr>
          </a:lstStyle>
          <a:p>
            <a:fld id="{A64EE09E-D5B7-40B0-9125-FC5EF6416E15}" type="slidenum">
              <a:rPr lang="en-US" smtClean="0"/>
              <a:pPr/>
              <a:t>‹#›</a:t>
            </a:fld>
            <a:endParaRPr lang="en-US"/>
          </a:p>
        </p:txBody>
      </p:sp>
      <p:sp>
        <p:nvSpPr>
          <p:cNvPr id="16" name="Text Placeholder 13">
            <a:extLst>
              <a:ext uri="{FF2B5EF4-FFF2-40B4-BE49-F238E27FC236}">
                <a16:creationId xmlns:a16="http://schemas.microsoft.com/office/drawing/2014/main" id="{0E78466A-BCB8-46CB-9BB7-11687BD7AF8F}"/>
              </a:ext>
            </a:extLst>
          </p:cNvPr>
          <p:cNvSpPr>
            <a:spLocks noGrp="1"/>
          </p:cNvSpPr>
          <p:nvPr>
            <p:ph type="body" sz="quarter" idx="25" hasCustomPrompt="1"/>
          </p:nvPr>
        </p:nvSpPr>
        <p:spPr>
          <a:xfrm>
            <a:off x="311924" y="1481235"/>
            <a:ext cx="5561526" cy="398175"/>
          </a:xfrm>
          <a:solidFill>
            <a:schemeClr val="accent2"/>
          </a:solidFill>
        </p:spPr>
        <p:txBody>
          <a:bodyPr lIns="137160" rIns="137160" anchor="ctr"/>
          <a:lstStyle>
            <a:lvl1pPr marL="0" indent="0" algn="ctr">
              <a:buNone/>
              <a:defRPr sz="1765" b="0" i="0">
                <a:solidFill>
                  <a:schemeClr val="bg1"/>
                </a:solidFill>
                <a:latin typeface="+mn-lt"/>
              </a:defRPr>
            </a:lvl1pPr>
            <a:lvl2pPr>
              <a:defRPr sz="2353" b="0" i="0">
                <a:latin typeface="+mj-lt"/>
              </a:defRPr>
            </a:lvl2pPr>
            <a:lvl3pPr>
              <a:defRPr sz="2353" b="0" i="0">
                <a:latin typeface="+mj-lt"/>
              </a:defRPr>
            </a:lvl3pPr>
            <a:lvl4pPr>
              <a:defRPr sz="2353" b="0" i="0">
                <a:latin typeface="+mj-lt"/>
              </a:defRPr>
            </a:lvl4pPr>
            <a:lvl5pPr>
              <a:defRPr sz="2353" b="0" i="0">
                <a:latin typeface="+mj-lt"/>
              </a:defRPr>
            </a:lvl5pPr>
          </a:lstStyle>
          <a:p>
            <a:pPr lvl="0"/>
            <a:r>
              <a:rPr lang="en-US"/>
              <a:t>Click to add text</a:t>
            </a:r>
          </a:p>
        </p:txBody>
      </p:sp>
      <p:sp>
        <p:nvSpPr>
          <p:cNvPr id="18" name="Text Placeholder 13">
            <a:extLst>
              <a:ext uri="{FF2B5EF4-FFF2-40B4-BE49-F238E27FC236}">
                <a16:creationId xmlns:a16="http://schemas.microsoft.com/office/drawing/2014/main" id="{1AE16EE7-7E3E-4981-A1C0-02FA60689F70}"/>
              </a:ext>
            </a:extLst>
          </p:cNvPr>
          <p:cNvSpPr>
            <a:spLocks noGrp="1"/>
          </p:cNvSpPr>
          <p:nvPr>
            <p:ph type="body" sz="quarter" idx="26" hasCustomPrompt="1"/>
          </p:nvPr>
        </p:nvSpPr>
        <p:spPr>
          <a:xfrm>
            <a:off x="6182261" y="1481235"/>
            <a:ext cx="5561526" cy="398175"/>
          </a:xfrm>
          <a:solidFill>
            <a:schemeClr val="accent2"/>
          </a:solidFill>
        </p:spPr>
        <p:txBody>
          <a:bodyPr lIns="137160" rIns="137160" anchor="ctr"/>
          <a:lstStyle>
            <a:lvl1pPr marL="0" indent="0" algn="ctr">
              <a:buNone/>
              <a:defRPr sz="1765" b="0" i="0">
                <a:solidFill>
                  <a:schemeClr val="bg1"/>
                </a:solidFill>
                <a:latin typeface="+mn-lt"/>
              </a:defRPr>
            </a:lvl1pPr>
            <a:lvl2pPr>
              <a:defRPr sz="2353" b="0" i="0">
                <a:latin typeface="+mj-lt"/>
              </a:defRPr>
            </a:lvl2pPr>
            <a:lvl3pPr>
              <a:defRPr sz="2353" b="0" i="0">
                <a:latin typeface="+mj-lt"/>
              </a:defRPr>
            </a:lvl3pPr>
            <a:lvl4pPr>
              <a:defRPr sz="2353" b="0" i="0">
                <a:latin typeface="+mj-lt"/>
              </a:defRPr>
            </a:lvl4pPr>
            <a:lvl5pPr>
              <a:defRPr sz="2353" b="0" i="0">
                <a:latin typeface="+mj-lt"/>
              </a:defRPr>
            </a:lvl5pPr>
          </a:lstStyle>
          <a:p>
            <a:pPr lvl="0"/>
            <a:r>
              <a:rPr lang="en-US"/>
              <a:t>Click to add text</a:t>
            </a:r>
          </a:p>
        </p:txBody>
      </p:sp>
      <p:sp>
        <p:nvSpPr>
          <p:cNvPr id="19" name="Text Placeholder 13">
            <a:extLst>
              <a:ext uri="{FF2B5EF4-FFF2-40B4-BE49-F238E27FC236}">
                <a16:creationId xmlns:a16="http://schemas.microsoft.com/office/drawing/2014/main" id="{1BCF62F0-3CE9-44F0-8B81-E8D5143762B3}"/>
              </a:ext>
            </a:extLst>
          </p:cNvPr>
          <p:cNvSpPr>
            <a:spLocks noGrp="1"/>
          </p:cNvSpPr>
          <p:nvPr>
            <p:ph type="body" sz="quarter" idx="27" hasCustomPrompt="1"/>
          </p:nvPr>
        </p:nvSpPr>
        <p:spPr>
          <a:xfrm>
            <a:off x="6182261" y="3868430"/>
            <a:ext cx="5561526" cy="398175"/>
          </a:xfrm>
          <a:solidFill>
            <a:schemeClr val="accent2"/>
          </a:solidFill>
        </p:spPr>
        <p:txBody>
          <a:bodyPr lIns="137160" rIns="137160" anchor="ctr"/>
          <a:lstStyle>
            <a:lvl1pPr marL="0" indent="0" algn="ctr">
              <a:buNone/>
              <a:defRPr sz="1765" b="0" i="0">
                <a:solidFill>
                  <a:schemeClr val="bg1"/>
                </a:solidFill>
                <a:latin typeface="+mn-lt"/>
              </a:defRPr>
            </a:lvl1pPr>
            <a:lvl2pPr>
              <a:defRPr sz="2353" b="0" i="0">
                <a:latin typeface="+mj-lt"/>
              </a:defRPr>
            </a:lvl2pPr>
            <a:lvl3pPr>
              <a:defRPr sz="2353" b="0" i="0">
                <a:latin typeface="+mj-lt"/>
              </a:defRPr>
            </a:lvl3pPr>
            <a:lvl4pPr>
              <a:defRPr sz="2353" b="0" i="0">
                <a:latin typeface="+mj-lt"/>
              </a:defRPr>
            </a:lvl4pPr>
            <a:lvl5pPr>
              <a:defRPr sz="2353" b="0" i="0">
                <a:latin typeface="+mj-lt"/>
              </a:defRPr>
            </a:lvl5pPr>
          </a:lstStyle>
          <a:p>
            <a:pPr lvl="0"/>
            <a:r>
              <a:rPr lang="en-US"/>
              <a:t>Click to add text</a:t>
            </a:r>
          </a:p>
        </p:txBody>
      </p:sp>
      <p:sp>
        <p:nvSpPr>
          <p:cNvPr id="20" name="Text Placeholder 13">
            <a:extLst>
              <a:ext uri="{FF2B5EF4-FFF2-40B4-BE49-F238E27FC236}">
                <a16:creationId xmlns:a16="http://schemas.microsoft.com/office/drawing/2014/main" id="{23749989-25EA-44F3-83DF-143F3B07F277}"/>
              </a:ext>
            </a:extLst>
          </p:cNvPr>
          <p:cNvSpPr>
            <a:spLocks noGrp="1"/>
          </p:cNvSpPr>
          <p:nvPr>
            <p:ph type="body" sz="quarter" idx="28" hasCustomPrompt="1"/>
          </p:nvPr>
        </p:nvSpPr>
        <p:spPr>
          <a:xfrm>
            <a:off x="311924" y="3868430"/>
            <a:ext cx="5561526" cy="398175"/>
          </a:xfrm>
          <a:solidFill>
            <a:schemeClr val="accent2"/>
          </a:solidFill>
        </p:spPr>
        <p:txBody>
          <a:bodyPr lIns="137160" rIns="137160" anchor="ctr"/>
          <a:lstStyle>
            <a:lvl1pPr marL="0" indent="0" algn="ctr">
              <a:buNone/>
              <a:defRPr sz="1765" b="0" i="0">
                <a:solidFill>
                  <a:schemeClr val="bg1"/>
                </a:solidFill>
                <a:latin typeface="+mn-lt"/>
              </a:defRPr>
            </a:lvl1pPr>
            <a:lvl2pPr>
              <a:defRPr sz="2353" b="0" i="0">
                <a:latin typeface="+mj-lt"/>
              </a:defRPr>
            </a:lvl2pPr>
            <a:lvl3pPr>
              <a:defRPr sz="2353" b="0" i="0">
                <a:latin typeface="+mj-lt"/>
              </a:defRPr>
            </a:lvl3pPr>
            <a:lvl4pPr>
              <a:defRPr sz="2353" b="0" i="0">
                <a:latin typeface="+mj-lt"/>
              </a:defRPr>
            </a:lvl4pPr>
            <a:lvl5pPr>
              <a:defRPr sz="2353" b="0" i="0">
                <a:latin typeface="+mj-lt"/>
              </a:defRPr>
            </a:lvl5pPr>
          </a:lstStyle>
          <a:p>
            <a:pPr lvl="0"/>
            <a:r>
              <a:rPr lang="en-US"/>
              <a:t>Click to add text</a:t>
            </a:r>
          </a:p>
        </p:txBody>
      </p:sp>
    </p:spTree>
    <p:extLst>
      <p:ext uri="{BB962C8B-B14F-4D97-AF65-F5344CB8AC3E}">
        <p14:creationId xmlns:p14="http://schemas.microsoft.com/office/powerpoint/2010/main" val="2138247695"/>
      </p:ext>
    </p:extLst>
  </p:cSld>
  <p:clrMapOvr>
    <a:masterClrMapping/>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Content with text">
    <p:spTree>
      <p:nvGrpSpPr>
        <p:cNvPr id="1" name=""/>
        <p:cNvGrpSpPr/>
        <p:nvPr/>
      </p:nvGrpSpPr>
      <p:grpSpPr>
        <a:xfrm>
          <a:off x="0" y="0"/>
          <a:ext cx="0" cy="0"/>
          <a:chOff x="0" y="0"/>
          <a:chExt cx="0" cy="0"/>
        </a:xfrm>
      </p:grpSpPr>
      <p:sp>
        <p:nvSpPr>
          <p:cNvPr id="3" name="Rectangle 2"/>
          <p:cNvSpPr/>
          <p:nvPr userDrawn="1"/>
        </p:nvSpPr>
        <p:spPr bwMode="auto">
          <a:xfrm>
            <a:off x="8067824" y="0"/>
            <a:ext cx="4124177" cy="6858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latin typeface="+mn-lt"/>
              <a:ea typeface="Segoe UI" pitchFamily="34" charset="0"/>
              <a:cs typeface="Segoe UI" pitchFamily="34" charset="0"/>
            </a:endParaRPr>
          </a:p>
        </p:txBody>
      </p:sp>
      <p:sp>
        <p:nvSpPr>
          <p:cNvPr id="12" name="Footer Placeholder 11"/>
          <p:cNvSpPr>
            <a:spLocks noGrp="1"/>
          </p:cNvSpPr>
          <p:nvPr>
            <p:ph type="ftr" sz="quarter" idx="13"/>
          </p:nvPr>
        </p:nvSpPr>
        <p:spPr>
          <a:xfrm>
            <a:off x="5498836" y="6533846"/>
            <a:ext cx="1194334" cy="150884"/>
          </a:xfrm>
          <a:prstGeom prst="rect">
            <a:avLst/>
          </a:prstGeom>
        </p:spPr>
        <p:txBody>
          <a:bodyPr/>
          <a:lstStyle>
            <a:lvl1pPr>
              <a:defRPr>
                <a:solidFill>
                  <a:schemeClr val="tx1"/>
                </a:solidFill>
              </a:defRPr>
            </a:lvl1pPr>
          </a:lstStyle>
          <a:p>
            <a:r>
              <a:rPr lang="en-US"/>
              <a:t>Microsoft Confidential - Shared Under NDA Subject to Change</a:t>
            </a:r>
          </a:p>
        </p:txBody>
      </p:sp>
      <p:sp>
        <p:nvSpPr>
          <p:cNvPr id="11" name="Text Placeholder 10"/>
          <p:cNvSpPr>
            <a:spLocks noGrp="1"/>
          </p:cNvSpPr>
          <p:nvPr>
            <p:ph type="body" sz="quarter" idx="12" hasCustomPrompt="1"/>
          </p:nvPr>
        </p:nvSpPr>
        <p:spPr>
          <a:xfrm>
            <a:off x="8403983" y="289511"/>
            <a:ext cx="3423132" cy="6098422"/>
          </a:xfrm>
        </p:spPr>
        <p:txBody>
          <a:bodyPr>
            <a:noAutofit/>
          </a:bodyPr>
          <a:lstStyle>
            <a:lvl1pPr marL="0" indent="0">
              <a:buNone/>
              <a:defRPr sz="2745">
                <a:solidFill>
                  <a:schemeClr val="bg1"/>
                </a:solidFill>
              </a:defRPr>
            </a:lvl1pPr>
            <a:lvl2pPr marL="224097" indent="0">
              <a:buNone/>
              <a:defRPr sz="2353">
                <a:solidFill>
                  <a:schemeClr val="tx1"/>
                </a:solidFill>
              </a:defRPr>
            </a:lvl2pPr>
            <a:lvl3pPr marL="448193" indent="0">
              <a:buNone/>
              <a:defRPr sz="1961">
                <a:solidFill>
                  <a:schemeClr val="tx1"/>
                </a:solidFill>
              </a:defRPr>
            </a:lvl3pPr>
            <a:lvl4pPr marL="672290" indent="0">
              <a:buNone/>
              <a:defRPr sz="1961">
                <a:solidFill>
                  <a:schemeClr val="tx1"/>
                </a:solidFill>
              </a:defRPr>
            </a:lvl4pPr>
            <a:lvl5pPr marL="896386" indent="0">
              <a:buNone/>
              <a:defRPr sz="1961">
                <a:solidFill>
                  <a:schemeClr val="tx1"/>
                </a:solidFill>
              </a:defRPr>
            </a:lvl5pPr>
          </a:lstStyle>
          <a:p>
            <a:pPr lvl="0"/>
            <a:r>
              <a:rPr lang="en-US"/>
              <a:t>Click to add text</a:t>
            </a:r>
          </a:p>
        </p:txBody>
      </p:sp>
      <p:sp>
        <p:nvSpPr>
          <p:cNvPr id="2" name="Title 1"/>
          <p:cNvSpPr>
            <a:spLocks noGrp="1"/>
          </p:cNvSpPr>
          <p:nvPr>
            <p:ph type="title"/>
          </p:nvPr>
        </p:nvSpPr>
        <p:spPr>
          <a:xfrm>
            <a:off x="311926" y="289511"/>
            <a:ext cx="7519341" cy="1010766"/>
          </a:xfrm>
        </p:spPr>
        <p:txBody>
          <a:bodyPr/>
          <a:lstStyle>
            <a:lvl1pPr>
              <a:defRPr/>
            </a:lvl1pPr>
          </a:lstStyle>
          <a:p>
            <a:r>
              <a:rPr lang="en-US"/>
              <a:t>Click to edit Master title style</a:t>
            </a:r>
          </a:p>
        </p:txBody>
      </p:sp>
      <p:sp>
        <p:nvSpPr>
          <p:cNvPr id="4" name="Date Placeholder 3"/>
          <p:cNvSpPr>
            <a:spLocks noGrp="1"/>
          </p:cNvSpPr>
          <p:nvPr>
            <p:ph type="dt" sz="half" idx="15"/>
          </p:nvPr>
        </p:nvSpPr>
        <p:spPr>
          <a:xfrm>
            <a:off x="385108" y="6533846"/>
            <a:ext cx="2742188" cy="150885"/>
          </a:xfrm>
          <a:prstGeom prst="rect">
            <a:avLst/>
          </a:prstGeom>
        </p:spPr>
        <p:txBody>
          <a:bodyPr/>
          <a:lstStyle/>
          <a:p>
            <a:endParaRPr lang="en-US"/>
          </a:p>
        </p:txBody>
      </p:sp>
      <p:sp>
        <p:nvSpPr>
          <p:cNvPr id="7" name="Content Placeholder 6"/>
          <p:cNvSpPr>
            <a:spLocks noGrp="1"/>
          </p:cNvSpPr>
          <p:nvPr>
            <p:ph sz="quarter" idx="16"/>
          </p:nvPr>
        </p:nvSpPr>
        <p:spPr>
          <a:xfrm>
            <a:off x="311926" y="1300277"/>
            <a:ext cx="7519341" cy="5087655"/>
          </a:xfrm>
        </p:spPr>
        <p:txBody>
          <a:bodyPr/>
          <a:lstStyle>
            <a:lvl1pPr>
              <a:spcBef>
                <a:spcPts val="196"/>
              </a:spcBef>
              <a:defRPr sz="1765">
                <a:latin typeface="+mn-lt"/>
              </a:defRPr>
            </a:lvl1pPr>
            <a:lvl2pPr>
              <a:spcBef>
                <a:spcPts val="196"/>
              </a:spcBef>
              <a:defRPr sz="1765">
                <a:latin typeface="+mn-lt"/>
              </a:defRPr>
            </a:lvl2pPr>
            <a:lvl3pPr>
              <a:spcBef>
                <a:spcPts val="196"/>
              </a:spcBef>
              <a:defRPr sz="1765">
                <a:latin typeface="+mn-lt"/>
              </a:defRPr>
            </a:lvl3pPr>
            <a:lvl4pPr>
              <a:spcBef>
                <a:spcPts val="196"/>
              </a:spcBef>
              <a:defRPr sz="1765">
                <a:latin typeface="+mn-lt"/>
              </a:defRPr>
            </a:lvl4pPr>
            <a:lvl5pPr>
              <a:spcBef>
                <a:spcPts val="196"/>
              </a:spcBef>
              <a:defRPr sz="1765">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3EB70AFB-B2D1-446C-BF14-752C33AF8F8D}"/>
              </a:ext>
            </a:extLst>
          </p:cNvPr>
          <p:cNvSpPr>
            <a:spLocks noGrp="1"/>
          </p:cNvSpPr>
          <p:nvPr>
            <p:ph type="sldNum" sz="quarter" idx="4"/>
          </p:nvPr>
        </p:nvSpPr>
        <p:spPr>
          <a:xfrm>
            <a:off x="11743788" y="6445299"/>
            <a:ext cx="235446" cy="327980"/>
          </a:xfrm>
          <a:prstGeom prst="rect">
            <a:avLst/>
          </a:prstGeom>
        </p:spPr>
        <p:txBody>
          <a:bodyPr vert="horz" lIns="0" tIns="0" rIns="0" bIns="0" rtlCol="0" anchor="ctr"/>
          <a:lstStyle>
            <a:lvl1pPr algn="l">
              <a:defRPr sz="980">
                <a:solidFill>
                  <a:schemeClr val="bg1"/>
                </a:solidFill>
              </a:defRPr>
            </a:lvl1pPr>
          </a:lstStyle>
          <a:p>
            <a:fld id="{A64EE09E-D5B7-40B0-9125-FC5EF6416E15}" type="slidenum">
              <a:rPr lang="en-US" smtClean="0"/>
              <a:pPr/>
              <a:t>‹#›</a:t>
            </a:fld>
            <a:endParaRPr lang="en-US"/>
          </a:p>
        </p:txBody>
      </p:sp>
    </p:spTree>
    <p:extLst>
      <p:ext uri="{BB962C8B-B14F-4D97-AF65-F5344CB8AC3E}">
        <p14:creationId xmlns:p14="http://schemas.microsoft.com/office/powerpoint/2010/main" val="2383430592"/>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2_5 Metro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Footer Placeholder 2"/>
          <p:cNvSpPr>
            <a:spLocks noGrp="1"/>
          </p:cNvSpPr>
          <p:nvPr>
            <p:ph type="ftr" sz="quarter" idx="10"/>
          </p:nvPr>
        </p:nvSpPr>
        <p:spPr>
          <a:xfrm>
            <a:off x="5498836" y="6533846"/>
            <a:ext cx="1194334" cy="150884"/>
          </a:xfrm>
          <a:prstGeom prst="rect">
            <a:avLst/>
          </a:prstGeom>
        </p:spPr>
        <p:txBody>
          <a:bodyPr/>
          <a:lstStyle/>
          <a:p>
            <a:r>
              <a:rPr lang="en-US"/>
              <a:t>Microsoft Confidential - Shared Under NDA Subject to Change</a:t>
            </a:r>
          </a:p>
        </p:txBody>
      </p:sp>
      <p:sp>
        <p:nvSpPr>
          <p:cNvPr id="5" name="Date Placeholder 4"/>
          <p:cNvSpPr>
            <a:spLocks noGrp="1"/>
          </p:cNvSpPr>
          <p:nvPr>
            <p:ph type="dt" sz="half" idx="17"/>
          </p:nvPr>
        </p:nvSpPr>
        <p:spPr>
          <a:xfrm>
            <a:off x="385108" y="6533846"/>
            <a:ext cx="2742188" cy="150885"/>
          </a:xfrm>
          <a:prstGeom prst="rect">
            <a:avLst/>
          </a:prstGeom>
        </p:spPr>
        <p:txBody>
          <a:bodyPr/>
          <a:lstStyle/>
          <a:p>
            <a:endParaRPr lang="en-US"/>
          </a:p>
        </p:txBody>
      </p:sp>
      <p:sp>
        <p:nvSpPr>
          <p:cNvPr id="9" name="Picture Placeholder 8"/>
          <p:cNvSpPr>
            <a:spLocks noGrp="1"/>
          </p:cNvSpPr>
          <p:nvPr>
            <p:ph type="pic" sz="quarter" idx="18" hasCustomPrompt="1"/>
          </p:nvPr>
        </p:nvSpPr>
        <p:spPr>
          <a:xfrm>
            <a:off x="6167717" y="1386855"/>
            <a:ext cx="5573085" cy="5006557"/>
          </a:xfrm>
        </p:spPr>
        <p:txBody>
          <a:bodyPr/>
          <a:lstStyle>
            <a:lvl1pPr marL="0" indent="0">
              <a:buNone/>
              <a:defRPr/>
            </a:lvl1pPr>
          </a:lstStyle>
          <a:p>
            <a:r>
              <a:rPr lang="en-US"/>
              <a:t>Click to add Picture</a:t>
            </a:r>
          </a:p>
        </p:txBody>
      </p:sp>
      <p:sp>
        <p:nvSpPr>
          <p:cNvPr id="13" name="Text Placeholder 12"/>
          <p:cNvSpPr>
            <a:spLocks noGrp="1"/>
          </p:cNvSpPr>
          <p:nvPr>
            <p:ph type="body" sz="quarter" idx="20" hasCustomPrompt="1"/>
          </p:nvPr>
        </p:nvSpPr>
        <p:spPr>
          <a:xfrm>
            <a:off x="456176" y="1386855"/>
            <a:ext cx="955564" cy="955700"/>
          </a:xfrm>
          <a:solidFill>
            <a:schemeClr val="accent2"/>
          </a:solidFill>
        </p:spPr>
        <p:txBody>
          <a:bodyPr lIns="91440" rIns="91440" anchor="ctr"/>
          <a:lstStyle>
            <a:lvl1pPr marL="0" indent="0" algn="ctr">
              <a:spcBef>
                <a:spcPts val="0"/>
              </a:spcBef>
              <a:buNone/>
              <a:defRPr sz="3333">
                <a:solidFill>
                  <a:schemeClr val="bg1"/>
                </a:solidFill>
              </a:defRPr>
            </a:lvl1pPr>
          </a:lstStyle>
          <a:p>
            <a:pPr lvl="0"/>
            <a:r>
              <a:rPr lang="en-US"/>
              <a:t>No.</a:t>
            </a:r>
          </a:p>
        </p:txBody>
      </p:sp>
      <p:sp>
        <p:nvSpPr>
          <p:cNvPr id="22" name="Text Placeholder 12"/>
          <p:cNvSpPr>
            <a:spLocks noGrp="1"/>
          </p:cNvSpPr>
          <p:nvPr>
            <p:ph type="body" sz="quarter" idx="21" hasCustomPrompt="1"/>
          </p:nvPr>
        </p:nvSpPr>
        <p:spPr>
          <a:xfrm>
            <a:off x="456176" y="2399569"/>
            <a:ext cx="955564" cy="955700"/>
          </a:xfrm>
          <a:solidFill>
            <a:schemeClr val="accent2"/>
          </a:solidFill>
        </p:spPr>
        <p:txBody>
          <a:bodyPr lIns="91440" rIns="91440" anchor="ctr"/>
          <a:lstStyle>
            <a:lvl1pPr marL="0" indent="0" algn="ctr">
              <a:spcBef>
                <a:spcPts val="0"/>
              </a:spcBef>
              <a:buNone/>
              <a:defRPr sz="3333">
                <a:solidFill>
                  <a:schemeClr val="bg1"/>
                </a:solidFill>
              </a:defRPr>
            </a:lvl1pPr>
          </a:lstStyle>
          <a:p>
            <a:pPr lvl="0"/>
            <a:r>
              <a:rPr lang="en-US"/>
              <a:t>No.</a:t>
            </a:r>
          </a:p>
        </p:txBody>
      </p:sp>
      <p:sp>
        <p:nvSpPr>
          <p:cNvPr id="28" name="Text Placeholder 12"/>
          <p:cNvSpPr>
            <a:spLocks noGrp="1"/>
          </p:cNvSpPr>
          <p:nvPr>
            <p:ph type="body" sz="quarter" idx="22" hasCustomPrompt="1"/>
          </p:nvPr>
        </p:nvSpPr>
        <p:spPr>
          <a:xfrm>
            <a:off x="456176" y="3412284"/>
            <a:ext cx="955564" cy="955700"/>
          </a:xfrm>
          <a:solidFill>
            <a:schemeClr val="accent2"/>
          </a:solidFill>
        </p:spPr>
        <p:txBody>
          <a:bodyPr lIns="91440" rIns="91440" anchor="ctr"/>
          <a:lstStyle>
            <a:lvl1pPr marL="0" indent="0" algn="ctr">
              <a:spcBef>
                <a:spcPts val="0"/>
              </a:spcBef>
              <a:buNone/>
              <a:defRPr sz="3333">
                <a:solidFill>
                  <a:schemeClr val="bg1"/>
                </a:solidFill>
              </a:defRPr>
            </a:lvl1pPr>
          </a:lstStyle>
          <a:p>
            <a:pPr lvl="0"/>
            <a:r>
              <a:rPr lang="en-US"/>
              <a:t>No.</a:t>
            </a:r>
          </a:p>
        </p:txBody>
      </p:sp>
      <p:sp>
        <p:nvSpPr>
          <p:cNvPr id="29" name="Text Placeholder 12"/>
          <p:cNvSpPr>
            <a:spLocks noGrp="1"/>
          </p:cNvSpPr>
          <p:nvPr>
            <p:ph type="body" sz="quarter" idx="23" hasCustomPrompt="1"/>
          </p:nvPr>
        </p:nvSpPr>
        <p:spPr>
          <a:xfrm>
            <a:off x="456176" y="4424998"/>
            <a:ext cx="955564" cy="955700"/>
          </a:xfrm>
          <a:solidFill>
            <a:schemeClr val="accent2"/>
          </a:solidFill>
        </p:spPr>
        <p:txBody>
          <a:bodyPr lIns="91440" rIns="91440" anchor="ctr"/>
          <a:lstStyle>
            <a:lvl1pPr marL="0" indent="0" algn="ctr">
              <a:spcBef>
                <a:spcPts val="0"/>
              </a:spcBef>
              <a:buNone/>
              <a:defRPr sz="3333">
                <a:solidFill>
                  <a:schemeClr val="bg1"/>
                </a:solidFill>
              </a:defRPr>
            </a:lvl1pPr>
          </a:lstStyle>
          <a:p>
            <a:pPr lvl="0"/>
            <a:r>
              <a:rPr lang="en-US"/>
              <a:t>No.</a:t>
            </a:r>
          </a:p>
        </p:txBody>
      </p:sp>
      <p:sp>
        <p:nvSpPr>
          <p:cNvPr id="30" name="Text Placeholder 12"/>
          <p:cNvSpPr>
            <a:spLocks noGrp="1"/>
          </p:cNvSpPr>
          <p:nvPr>
            <p:ph type="body" sz="quarter" idx="24" hasCustomPrompt="1"/>
          </p:nvPr>
        </p:nvSpPr>
        <p:spPr>
          <a:xfrm>
            <a:off x="456176" y="5437712"/>
            <a:ext cx="955564" cy="955700"/>
          </a:xfrm>
          <a:solidFill>
            <a:schemeClr val="accent2"/>
          </a:solidFill>
        </p:spPr>
        <p:txBody>
          <a:bodyPr lIns="91440" rIns="91440" anchor="ctr"/>
          <a:lstStyle>
            <a:lvl1pPr marL="0" indent="0" algn="ctr">
              <a:spcBef>
                <a:spcPts val="0"/>
              </a:spcBef>
              <a:buNone/>
              <a:defRPr sz="3333">
                <a:solidFill>
                  <a:schemeClr val="bg1"/>
                </a:solidFill>
              </a:defRPr>
            </a:lvl1pPr>
          </a:lstStyle>
          <a:p>
            <a:pPr lvl="0"/>
            <a:r>
              <a:rPr lang="en-US"/>
              <a:t>No.</a:t>
            </a:r>
          </a:p>
        </p:txBody>
      </p:sp>
      <p:sp>
        <p:nvSpPr>
          <p:cNvPr id="17" name="Text Placeholder 16"/>
          <p:cNvSpPr>
            <a:spLocks noGrp="1"/>
          </p:cNvSpPr>
          <p:nvPr>
            <p:ph type="body" sz="quarter" idx="25" hasCustomPrompt="1"/>
          </p:nvPr>
        </p:nvSpPr>
        <p:spPr>
          <a:xfrm>
            <a:off x="1411739" y="1386855"/>
            <a:ext cx="4679338" cy="955469"/>
          </a:xfrm>
          <a:solidFill>
            <a:schemeClr val="bg1">
              <a:lumMod val="95000"/>
            </a:schemeClr>
          </a:solidFill>
        </p:spPr>
        <p:txBody>
          <a:bodyPr anchor="ctr"/>
          <a:lstStyle>
            <a:lvl1pPr marL="0" indent="0">
              <a:spcBef>
                <a:spcPts val="0"/>
              </a:spcBef>
              <a:buNone/>
              <a:defRPr sz="1961" b="0" i="0">
                <a:latin typeface="+mn-lt"/>
              </a:defRPr>
            </a:lvl1pPr>
            <a:lvl5pPr>
              <a:defRPr/>
            </a:lvl5pPr>
          </a:lstStyle>
          <a:p>
            <a:pPr lvl="0"/>
            <a:r>
              <a:rPr lang="en-US"/>
              <a:t>Add text here</a:t>
            </a:r>
          </a:p>
        </p:txBody>
      </p:sp>
      <p:sp>
        <p:nvSpPr>
          <p:cNvPr id="31" name="Text Placeholder 16"/>
          <p:cNvSpPr>
            <a:spLocks noGrp="1"/>
          </p:cNvSpPr>
          <p:nvPr>
            <p:ph type="body" sz="quarter" idx="26" hasCustomPrompt="1"/>
          </p:nvPr>
        </p:nvSpPr>
        <p:spPr>
          <a:xfrm>
            <a:off x="1411739" y="3412399"/>
            <a:ext cx="4679338" cy="955469"/>
          </a:xfrm>
          <a:solidFill>
            <a:schemeClr val="bg1">
              <a:lumMod val="95000"/>
            </a:schemeClr>
          </a:solidFill>
        </p:spPr>
        <p:txBody>
          <a:bodyPr anchor="ctr"/>
          <a:lstStyle>
            <a:lvl1pPr marL="0" indent="0">
              <a:spcBef>
                <a:spcPts val="0"/>
              </a:spcBef>
              <a:buNone/>
              <a:defRPr sz="1961" b="0" i="0">
                <a:latin typeface="+mn-lt"/>
              </a:defRPr>
            </a:lvl1pPr>
            <a:lvl5pPr>
              <a:defRPr/>
            </a:lvl5pPr>
          </a:lstStyle>
          <a:p>
            <a:pPr lvl="0"/>
            <a:r>
              <a:rPr lang="en-US"/>
              <a:t>Add text here</a:t>
            </a:r>
          </a:p>
        </p:txBody>
      </p:sp>
      <p:sp>
        <p:nvSpPr>
          <p:cNvPr id="32" name="Text Placeholder 16"/>
          <p:cNvSpPr>
            <a:spLocks noGrp="1"/>
          </p:cNvSpPr>
          <p:nvPr>
            <p:ph type="body" sz="quarter" idx="27" hasCustomPrompt="1"/>
          </p:nvPr>
        </p:nvSpPr>
        <p:spPr>
          <a:xfrm>
            <a:off x="1411739" y="2399627"/>
            <a:ext cx="4679338" cy="955469"/>
          </a:xfrm>
          <a:solidFill>
            <a:schemeClr val="bg1">
              <a:lumMod val="95000"/>
            </a:schemeClr>
          </a:solidFill>
        </p:spPr>
        <p:txBody>
          <a:bodyPr anchor="ctr"/>
          <a:lstStyle>
            <a:lvl1pPr marL="0" indent="0">
              <a:spcBef>
                <a:spcPts val="0"/>
              </a:spcBef>
              <a:buNone/>
              <a:defRPr sz="1961" b="0" i="0">
                <a:latin typeface="+mn-lt"/>
              </a:defRPr>
            </a:lvl1pPr>
            <a:lvl5pPr>
              <a:defRPr/>
            </a:lvl5pPr>
          </a:lstStyle>
          <a:p>
            <a:pPr lvl="0"/>
            <a:r>
              <a:rPr lang="en-US"/>
              <a:t>Add text here</a:t>
            </a:r>
          </a:p>
        </p:txBody>
      </p:sp>
      <p:sp>
        <p:nvSpPr>
          <p:cNvPr id="33" name="Text Placeholder 16"/>
          <p:cNvSpPr>
            <a:spLocks noGrp="1"/>
          </p:cNvSpPr>
          <p:nvPr>
            <p:ph type="body" sz="quarter" idx="28" hasCustomPrompt="1"/>
          </p:nvPr>
        </p:nvSpPr>
        <p:spPr>
          <a:xfrm>
            <a:off x="1411739" y="4425171"/>
            <a:ext cx="4679338" cy="955469"/>
          </a:xfrm>
          <a:solidFill>
            <a:schemeClr val="bg1">
              <a:lumMod val="95000"/>
            </a:schemeClr>
          </a:solidFill>
        </p:spPr>
        <p:txBody>
          <a:bodyPr anchor="ctr"/>
          <a:lstStyle>
            <a:lvl1pPr marL="0" indent="0">
              <a:spcBef>
                <a:spcPts val="0"/>
              </a:spcBef>
              <a:buNone/>
              <a:defRPr sz="1961" b="0" i="0">
                <a:latin typeface="+mn-lt"/>
              </a:defRPr>
            </a:lvl1pPr>
            <a:lvl5pPr>
              <a:defRPr/>
            </a:lvl5pPr>
          </a:lstStyle>
          <a:p>
            <a:pPr lvl="0"/>
            <a:r>
              <a:rPr lang="en-US"/>
              <a:t>Add text here</a:t>
            </a:r>
          </a:p>
        </p:txBody>
      </p:sp>
      <p:sp>
        <p:nvSpPr>
          <p:cNvPr id="34" name="Text Placeholder 16"/>
          <p:cNvSpPr>
            <a:spLocks noGrp="1"/>
          </p:cNvSpPr>
          <p:nvPr>
            <p:ph type="body" sz="quarter" idx="29" hasCustomPrompt="1"/>
          </p:nvPr>
        </p:nvSpPr>
        <p:spPr>
          <a:xfrm>
            <a:off x="1411739" y="5437943"/>
            <a:ext cx="4679338" cy="955469"/>
          </a:xfrm>
          <a:solidFill>
            <a:schemeClr val="bg1">
              <a:lumMod val="95000"/>
            </a:schemeClr>
          </a:solidFill>
        </p:spPr>
        <p:txBody>
          <a:bodyPr anchor="ctr"/>
          <a:lstStyle>
            <a:lvl1pPr marL="0" indent="0">
              <a:spcBef>
                <a:spcPts val="0"/>
              </a:spcBef>
              <a:buNone/>
              <a:defRPr sz="1961" b="0" i="0">
                <a:latin typeface="+mn-lt"/>
              </a:defRPr>
            </a:lvl1pPr>
            <a:lvl5pPr>
              <a:defRPr/>
            </a:lvl5pPr>
          </a:lstStyle>
          <a:p>
            <a:pPr lvl="0"/>
            <a:r>
              <a:rPr lang="en-US"/>
              <a:t>Add text here</a:t>
            </a:r>
          </a:p>
        </p:txBody>
      </p:sp>
      <p:sp>
        <p:nvSpPr>
          <p:cNvPr id="19" name="Slide Number Placeholder 5">
            <a:extLst>
              <a:ext uri="{FF2B5EF4-FFF2-40B4-BE49-F238E27FC236}">
                <a16:creationId xmlns:a16="http://schemas.microsoft.com/office/drawing/2014/main" id="{8742272E-1F83-4390-BA4B-7D5711F25141}"/>
              </a:ext>
            </a:extLst>
          </p:cNvPr>
          <p:cNvSpPr>
            <a:spLocks noGrp="1"/>
          </p:cNvSpPr>
          <p:nvPr>
            <p:ph type="sldNum" sz="quarter" idx="4"/>
          </p:nvPr>
        </p:nvSpPr>
        <p:spPr>
          <a:xfrm>
            <a:off x="11743788" y="6445299"/>
            <a:ext cx="235446" cy="327980"/>
          </a:xfrm>
          <a:prstGeom prst="rect">
            <a:avLst/>
          </a:prstGeom>
        </p:spPr>
        <p:txBody>
          <a:bodyPr vert="horz" lIns="0" tIns="0" rIns="0" bIns="0" rtlCol="0" anchor="ctr"/>
          <a:lstStyle>
            <a:lvl1pPr algn="l">
              <a:defRPr sz="980">
                <a:solidFill>
                  <a:schemeClr val="tx1"/>
                </a:solidFill>
              </a:defRPr>
            </a:lvl1pPr>
          </a:lstStyle>
          <a:p>
            <a:fld id="{A64EE09E-D5B7-40B0-9125-FC5EF6416E15}" type="slidenum">
              <a:rPr lang="en-US" smtClean="0"/>
              <a:pPr/>
              <a:t>‹#›</a:t>
            </a:fld>
            <a:endParaRPr lang="en-US"/>
          </a:p>
        </p:txBody>
      </p:sp>
    </p:spTree>
    <p:extLst>
      <p:ext uri="{BB962C8B-B14F-4D97-AF65-F5344CB8AC3E}">
        <p14:creationId xmlns:p14="http://schemas.microsoft.com/office/powerpoint/2010/main" val="4215764130"/>
      </p:ext>
    </p:extLst>
  </p:cSld>
  <p:clrMapOvr>
    <a:masterClrMapping/>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1_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2849603"/>
            <a:ext cx="12191999" cy="1158793"/>
          </a:xfrm>
          <a:solidFill>
            <a:schemeClr val="accent2"/>
          </a:solidFill>
        </p:spPr>
        <p:txBody>
          <a:bodyPr wrap="square" tIns="91440" bIns="91440" anchor="ctr" anchorCtr="0">
            <a:noAutofit/>
          </a:bodyPr>
          <a:lstStyle>
            <a:lvl1pPr>
              <a:defRPr sz="3529" spc="-98" baseline="0">
                <a:solidFill>
                  <a:schemeClr val="bg1"/>
                </a:solidFill>
              </a:defRPr>
            </a:lvl1pPr>
          </a:lstStyle>
          <a:p>
            <a:r>
              <a:rPr lang="en-US"/>
              <a:t>Section title</a:t>
            </a:r>
          </a:p>
        </p:txBody>
      </p:sp>
      <p:sp>
        <p:nvSpPr>
          <p:cNvPr id="6" name="Date Placeholder 5"/>
          <p:cNvSpPr>
            <a:spLocks noGrp="1"/>
          </p:cNvSpPr>
          <p:nvPr>
            <p:ph type="dt" sz="half" idx="10"/>
          </p:nvPr>
        </p:nvSpPr>
        <p:spPr>
          <a:xfrm>
            <a:off x="385108" y="6533846"/>
            <a:ext cx="2742188" cy="150885"/>
          </a:xfrm>
          <a:prstGeom prst="rect">
            <a:avLst/>
          </a:prstGeom>
        </p:spPr>
        <p:txBody>
          <a:bodyPr/>
          <a:lstStyle/>
          <a:p>
            <a:endParaRPr lang="en-US"/>
          </a:p>
        </p:txBody>
      </p:sp>
      <p:sp>
        <p:nvSpPr>
          <p:cNvPr id="7" name="Footer Placeholder 6"/>
          <p:cNvSpPr>
            <a:spLocks noGrp="1"/>
          </p:cNvSpPr>
          <p:nvPr>
            <p:ph type="ftr" sz="quarter" idx="11"/>
          </p:nvPr>
        </p:nvSpPr>
        <p:spPr>
          <a:xfrm>
            <a:off x="5498836" y="6533846"/>
            <a:ext cx="1194334" cy="150884"/>
          </a:xfrm>
          <a:prstGeom prst="rect">
            <a:avLst/>
          </a:prstGeom>
        </p:spPr>
        <p:txBody>
          <a:bodyPr/>
          <a:lstStyle/>
          <a:p>
            <a:r>
              <a:rPr lang="en-US"/>
              <a:t>Microsoft Confidential - Shared Under NDA Subject to Change</a:t>
            </a:r>
          </a:p>
        </p:txBody>
      </p:sp>
      <p:sp>
        <p:nvSpPr>
          <p:cNvPr id="10" name="Slide Number Placeholder 5">
            <a:extLst>
              <a:ext uri="{FF2B5EF4-FFF2-40B4-BE49-F238E27FC236}">
                <a16:creationId xmlns:a16="http://schemas.microsoft.com/office/drawing/2014/main" id="{3C471D44-92C4-4981-9A45-FE89ACA81C1D}"/>
              </a:ext>
            </a:extLst>
          </p:cNvPr>
          <p:cNvSpPr>
            <a:spLocks noGrp="1"/>
          </p:cNvSpPr>
          <p:nvPr>
            <p:ph type="sldNum" sz="quarter" idx="4"/>
          </p:nvPr>
        </p:nvSpPr>
        <p:spPr>
          <a:xfrm>
            <a:off x="11743788" y="6445299"/>
            <a:ext cx="235446" cy="327980"/>
          </a:xfrm>
          <a:prstGeom prst="rect">
            <a:avLst/>
          </a:prstGeom>
        </p:spPr>
        <p:txBody>
          <a:bodyPr vert="horz" lIns="0" tIns="0" rIns="0" bIns="0" rtlCol="0" anchor="ctr"/>
          <a:lstStyle>
            <a:lvl1pPr algn="l">
              <a:defRPr sz="980">
                <a:solidFill>
                  <a:schemeClr val="tx1"/>
                </a:solidFill>
              </a:defRPr>
            </a:lvl1pPr>
          </a:lstStyle>
          <a:p>
            <a:fld id="{A64EE09E-D5B7-40B0-9125-FC5EF6416E15}" type="slidenum">
              <a:rPr lang="en-US" smtClean="0"/>
              <a:pPr/>
              <a:t>‹#›</a:t>
            </a:fld>
            <a:endParaRPr lang="en-US"/>
          </a:p>
        </p:txBody>
      </p:sp>
    </p:spTree>
    <p:extLst>
      <p:ext uri="{BB962C8B-B14F-4D97-AF65-F5344CB8AC3E}">
        <p14:creationId xmlns:p14="http://schemas.microsoft.com/office/powerpoint/2010/main" val="1814877559"/>
      </p:ext>
    </p:extLst>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a:xfrm>
            <a:off x="5498836" y="6533846"/>
            <a:ext cx="1194334" cy="150884"/>
          </a:xfrm>
          <a:prstGeom prst="rect">
            <a:avLst/>
          </a:prstGeom>
        </p:spPr>
        <p:txBody>
          <a:bodyPr/>
          <a:lstStyle/>
          <a:p>
            <a:r>
              <a:rPr lang="en-US"/>
              <a:t>Microsoft Confidential - Shared Under NDA Subject to Change</a:t>
            </a:r>
          </a:p>
        </p:txBody>
      </p:sp>
      <p:sp>
        <p:nvSpPr>
          <p:cNvPr id="4" name="Date Placeholder 3"/>
          <p:cNvSpPr>
            <a:spLocks noGrp="1"/>
          </p:cNvSpPr>
          <p:nvPr>
            <p:ph type="dt" sz="half" idx="12"/>
          </p:nvPr>
        </p:nvSpPr>
        <p:spPr>
          <a:xfrm>
            <a:off x="385108" y="6533846"/>
            <a:ext cx="2742188" cy="15088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348BD36-A09F-4F85-90F7-D634FECF8494}"/>
              </a:ext>
            </a:extLst>
          </p:cNvPr>
          <p:cNvSpPr>
            <a:spLocks noGrp="1"/>
          </p:cNvSpPr>
          <p:nvPr>
            <p:ph type="sldNum" sz="quarter" idx="4"/>
          </p:nvPr>
        </p:nvSpPr>
        <p:spPr>
          <a:xfrm>
            <a:off x="11743788" y="6445299"/>
            <a:ext cx="235446" cy="327980"/>
          </a:xfrm>
          <a:prstGeom prst="rect">
            <a:avLst/>
          </a:prstGeom>
        </p:spPr>
        <p:txBody>
          <a:bodyPr vert="horz" lIns="0" tIns="0" rIns="0" bIns="0" rtlCol="0" anchor="ctr"/>
          <a:lstStyle>
            <a:lvl1pPr algn="l">
              <a:defRPr sz="980">
                <a:solidFill>
                  <a:schemeClr val="tx1"/>
                </a:solidFill>
              </a:defRPr>
            </a:lvl1pPr>
          </a:lstStyle>
          <a:p>
            <a:fld id="{A64EE09E-D5B7-40B0-9125-FC5EF6416E15}" type="slidenum">
              <a:rPr lang="en-US" smtClean="0"/>
              <a:pPr/>
              <a:t>‹#›</a:t>
            </a:fld>
            <a:endParaRPr lang="en-US"/>
          </a:p>
        </p:txBody>
      </p:sp>
    </p:spTree>
    <p:extLst>
      <p:ext uri="{BB962C8B-B14F-4D97-AF65-F5344CB8AC3E}">
        <p14:creationId xmlns:p14="http://schemas.microsoft.com/office/powerpoint/2010/main" val="3856676787"/>
      </p:ext>
    </p:extLst>
  </p:cSld>
  <p:clrMapOvr>
    <a:masterClrMapping/>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2"/>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a:xfrm>
            <a:off x="5498836" y="6533846"/>
            <a:ext cx="1194334" cy="150884"/>
          </a:xfrm>
          <a:prstGeom prst="rect">
            <a:avLst/>
          </a:prstGeom>
        </p:spPr>
        <p:txBody>
          <a:bodyPr/>
          <a:lstStyle/>
          <a:p>
            <a:r>
              <a:rPr lang="en-US"/>
              <a:t>Microsoft Confidential - Shared Under NDA Subject to Change</a:t>
            </a:r>
          </a:p>
        </p:txBody>
      </p:sp>
      <p:sp>
        <p:nvSpPr>
          <p:cNvPr id="4" name="Date Placeholder 3"/>
          <p:cNvSpPr>
            <a:spLocks noGrp="1"/>
          </p:cNvSpPr>
          <p:nvPr>
            <p:ph type="dt" sz="half" idx="12"/>
          </p:nvPr>
        </p:nvSpPr>
        <p:spPr>
          <a:xfrm>
            <a:off x="385108" y="6533846"/>
            <a:ext cx="2742188" cy="15088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5A0BF8-9CAA-4492-A941-3F1EBF53FBC4}"/>
              </a:ext>
            </a:extLst>
          </p:cNvPr>
          <p:cNvSpPr>
            <a:spLocks noGrp="1"/>
          </p:cNvSpPr>
          <p:nvPr>
            <p:ph type="sldNum" sz="quarter" idx="4"/>
          </p:nvPr>
        </p:nvSpPr>
        <p:spPr>
          <a:xfrm>
            <a:off x="11743788" y="6445299"/>
            <a:ext cx="235446" cy="327980"/>
          </a:xfrm>
          <a:prstGeom prst="rect">
            <a:avLst/>
          </a:prstGeom>
        </p:spPr>
        <p:txBody>
          <a:bodyPr vert="horz" lIns="0" tIns="0" rIns="0" bIns="0" rtlCol="0" anchor="ctr"/>
          <a:lstStyle>
            <a:lvl1pPr algn="l">
              <a:defRPr sz="980">
                <a:solidFill>
                  <a:schemeClr val="tx1"/>
                </a:solidFill>
              </a:defRPr>
            </a:lvl1pPr>
          </a:lstStyle>
          <a:p>
            <a:fld id="{A64EE09E-D5B7-40B0-9125-FC5EF6416E15}" type="slidenum">
              <a:rPr lang="en-US" smtClean="0"/>
              <a:pPr/>
              <a:t>‹#›</a:t>
            </a:fld>
            <a:endParaRPr lang="en-US"/>
          </a:p>
        </p:txBody>
      </p:sp>
    </p:spTree>
    <p:extLst>
      <p:ext uri="{BB962C8B-B14F-4D97-AF65-F5344CB8AC3E}">
        <p14:creationId xmlns:p14="http://schemas.microsoft.com/office/powerpoint/2010/main" val="5462304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2_Closing logo slide">
    <p:bg>
      <p:bgPr>
        <a:solidFill>
          <a:schemeClr val="accent2"/>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11922760" cy="784600"/>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2019 Microsoft Corporation. All rights reserved. Microsoft, Windows and other product names are or may be registered trademarks and/or trademarks in the U.S. and/or other countries.</a:t>
            </a:r>
          </a:p>
          <a:p>
            <a:pPr defTabSz="913924" eaLnBrk="0" hangingPunct="0"/>
            <a:r>
              <a:rPr lang="en-US" sz="686">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a:p>
            <a:pPr defTabSz="913924" eaLnBrk="0" hangingPunct="0"/>
            <a:r>
              <a:rPr lang="en-US" sz="686">
                <a:gradFill>
                  <a:gsLst>
                    <a:gs pos="0">
                      <a:schemeClr val="tx1"/>
                    </a:gs>
                    <a:gs pos="100000">
                      <a:schemeClr val="tx1"/>
                    </a:gs>
                  </a:gsLst>
                  <a:lin ang="5400000" scaled="0"/>
                </a:gradFill>
                <a:cs typeface="Segoe UI" pitchFamily="34" charset="0"/>
              </a:rPr>
              <a:t>. </a:t>
            </a:r>
          </a:p>
        </p:txBody>
      </p:sp>
      <p:pic>
        <p:nvPicPr>
          <p:cNvPr id="8"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30311298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2625416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WWIC Title Option 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70530A-59C4-45D8-977D-E48BDAA86AE7}"/>
              </a:ext>
            </a:extLst>
          </p:cNvPr>
          <p:cNvPicPr>
            <a:picLocks noChangeAspect="1"/>
          </p:cNvPicPr>
          <p:nvPr userDrawn="1"/>
        </p:nvPicPr>
        <p:blipFill>
          <a:blip r:embed="rId2">
            <a:duotone>
              <a:prstClr val="black"/>
              <a:schemeClr val="accent1">
                <a:tint val="45000"/>
                <a:satMod val="400000"/>
              </a:schemeClr>
            </a:duotone>
          </a:blip>
          <a:stretch>
            <a:fillRect/>
          </a:stretch>
        </p:blipFill>
        <p:spPr>
          <a:xfrm flipH="1">
            <a:off x="0" y="-124150"/>
            <a:ext cx="14227075" cy="8002843"/>
          </a:xfrm>
          <a:prstGeom prst="rect">
            <a:avLst/>
          </a:prstGeom>
          <a:scene3d>
            <a:camera prst="orthographicFront">
              <a:rot lat="20999999" lon="10800000" rev="0"/>
            </a:camera>
            <a:lightRig rig="threePt" dir="t"/>
          </a:scene3d>
        </p:spPr>
      </p:pic>
      <p:sp>
        <p:nvSpPr>
          <p:cNvPr id="10" name="Rectangle 9"/>
          <p:cNvSpPr/>
          <p:nvPr userDrawn="1"/>
        </p:nvSpPr>
        <p:spPr bwMode="auto">
          <a:xfrm>
            <a:off x="269239" y="2084172"/>
            <a:ext cx="6274974" cy="3586208"/>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79262" tIns="143409" rIns="179262" bIns="143409" numCol="1" spcCol="0" rtlCol="0" fromWordArt="0" anchor="t" anchorCtr="0" forceAA="0" compatLnSpc="1">
            <a:prstTxWarp prst="textNoShape">
              <a:avLst/>
            </a:prstTxWarp>
            <a:noAutofit/>
          </a:bodyPr>
          <a:lstStyle/>
          <a:p>
            <a:pPr algn="ctr" defTabSz="914011"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3" y="2084186"/>
            <a:ext cx="6276530" cy="1793104"/>
          </a:xfr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lIns="146304" tIns="91440" rIns="146304" bIns="91440" anchor="t" anchorCtr="0">
            <a:noAutofit/>
          </a:bodyPr>
          <a:lstStyle>
            <a:lvl1pPr>
              <a:defRPr sz="4313" spc="-98" baseline="0">
                <a:gradFill>
                  <a:gsLst>
                    <a:gs pos="66667">
                      <a:srgbClr val="FFFFFF"/>
                    </a:gs>
                    <a:gs pos="49000">
                      <a:srgbClr val="FFFFFF"/>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3" y="3877273"/>
            <a:ext cx="6276530" cy="1789991"/>
          </a:xfr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tIns="109728" bIns="109728">
            <a:noAutofit/>
          </a:bodyPr>
          <a:lstStyle>
            <a:lvl1pPr marL="0" indent="0">
              <a:spcBef>
                <a:spcPts val="0"/>
              </a:spcBef>
              <a:buNone/>
              <a:defRPr sz="2353">
                <a:gradFill>
                  <a:gsLst>
                    <a:gs pos="66667">
                      <a:srgbClr val="FFFFFF"/>
                    </a:gs>
                    <a:gs pos="49000">
                      <a:srgbClr val="FFFFFF"/>
                    </a:gs>
                  </a:gsLst>
                  <a:lin ang="5400000" scaled="0"/>
                </a:gradFill>
              </a:defRPr>
            </a:lvl1pPr>
          </a:lstStyle>
          <a:p>
            <a:pPr lvl="0"/>
            <a:r>
              <a:rPr lang="en-US"/>
              <a:t>Speaker Name or subtitle</a:t>
            </a:r>
          </a:p>
        </p:txBody>
      </p:sp>
      <p:pic>
        <p:nvPicPr>
          <p:cNvPr id="11" name="Picture 10"/>
          <p:cNvPicPr>
            <a:picLocks noChangeAspect="1"/>
          </p:cNvPicPr>
          <p:nvPr userDrawn="1"/>
        </p:nvPicPr>
        <p:blipFill>
          <a:blip r:embed="rId3"/>
          <a:stretch>
            <a:fillRect/>
          </a:stretch>
        </p:blipFill>
        <p:spPr>
          <a:xfrm>
            <a:off x="174305" y="209512"/>
            <a:ext cx="1774174" cy="795310"/>
          </a:xfrm>
          <a:prstGeom prst="rect">
            <a:avLst/>
          </a:prstGeom>
        </p:spPr>
      </p:pic>
      <p:sp>
        <p:nvSpPr>
          <p:cNvPr id="8" name="Text Placeholder 2"/>
          <p:cNvSpPr>
            <a:spLocks noGrp="1"/>
          </p:cNvSpPr>
          <p:nvPr>
            <p:ph type="body" sz="quarter" idx="15" hasCustomPrompt="1"/>
          </p:nvPr>
        </p:nvSpPr>
        <p:spPr bwMode="auto">
          <a:xfrm>
            <a:off x="267683" y="5223763"/>
            <a:ext cx="2054442" cy="434547"/>
          </a:xfrm>
        </p:spPr>
        <p:txBody>
          <a:bodyPr wrap="none" tIns="109728" bIns="109728" anchor="ctr">
            <a:spAutoFit/>
          </a:bodyPr>
          <a:lstStyle>
            <a:lvl1pPr marL="0" indent="0">
              <a:spcBef>
                <a:spcPts val="0"/>
              </a:spcBef>
              <a:buNone/>
              <a:defRPr sz="1568">
                <a:gradFill>
                  <a:gsLst>
                    <a:gs pos="66667">
                      <a:srgbClr val="FFFFFF"/>
                    </a:gs>
                    <a:gs pos="49000">
                      <a:srgbClr val="FFFFFF"/>
                    </a:gs>
                  </a:gsLst>
                  <a:lin ang="5400000" scaled="0"/>
                </a:gradFill>
                <a:latin typeface="+mn-lt"/>
              </a:defRPr>
            </a:lvl1pPr>
          </a:lstStyle>
          <a:p>
            <a:pPr lvl="0"/>
            <a:r>
              <a:rPr lang="en-US"/>
              <a:t>Date of presentation</a:t>
            </a:r>
          </a:p>
        </p:txBody>
      </p:sp>
    </p:spTree>
    <p:extLst>
      <p:ext uri="{BB962C8B-B14F-4D97-AF65-F5344CB8AC3E}">
        <p14:creationId xmlns:p14="http://schemas.microsoft.com/office/powerpoint/2010/main" val="3374266378"/>
      </p:ext>
    </p:extLst>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7" name="Content Placeholder 3"/>
          <p:cNvSpPr>
            <a:spLocks noGrp="1"/>
          </p:cNvSpPr>
          <p:nvPr>
            <p:ph sz="quarter" idx="11"/>
          </p:nvPr>
        </p:nvSpPr>
        <p:spPr>
          <a:xfrm>
            <a:off x="269240" y="1196648"/>
            <a:ext cx="11653523" cy="5198756"/>
          </a:xfrm>
        </p:spPr>
        <p:txBody>
          <a:bodyPr>
            <a:noAutofit/>
          </a:bodyPr>
          <a:lstStyle>
            <a:lvl1pPr>
              <a:defRPr>
                <a:solidFill>
                  <a:srgbClr val="000000"/>
                </a:solidFill>
                <a:latin typeface="Segoe UI" panose="020B0502040204020203" pitchFamily="34" charset="0"/>
                <a:cs typeface="Segoe UI" panose="020B0502040204020203" pitchFamily="34" charset="0"/>
              </a:defRPr>
            </a:lvl1pPr>
            <a:lvl2pPr>
              <a:defRPr>
                <a:solidFill>
                  <a:srgbClr val="000000"/>
                </a:solidFill>
              </a:defRPr>
            </a:lvl2pPr>
            <a:lvl3pPr>
              <a:buClrTx/>
              <a:defRPr>
                <a:solidFill>
                  <a:srgbClr val="000000"/>
                </a:solidFill>
              </a:defRPr>
            </a:lvl3pPr>
            <a:lvl4pPr>
              <a:buClrTx/>
              <a:defRPr>
                <a:solidFill>
                  <a:srgbClr val="000000"/>
                </a:solidFill>
              </a:defRPr>
            </a:lvl4pPr>
            <a:lvl5pPr>
              <a:buClrTx/>
              <a:defRPr>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bwMode="auto">
          <a:xfrm>
            <a:off x="0" y="0"/>
            <a:ext cx="12192000" cy="834184"/>
          </a:xfrm>
          <a:prstGeom prst="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2" tIns="143409" rIns="179262" bIns="143409" numCol="1" spcCol="0" rtlCol="0" fromWordArt="0" anchor="t" anchorCtr="0" forceAA="0" compatLnSpc="1">
            <a:prstTxWarp prst="textNoShape">
              <a:avLst/>
            </a:prstTxWarp>
            <a:noAutofit/>
          </a:bodyPr>
          <a:lstStyle/>
          <a:p>
            <a:pPr algn="ctr" defTabSz="914011"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2"/>
          <p:cNvSpPr>
            <a:spLocks noGrp="1"/>
          </p:cNvSpPr>
          <p:nvPr>
            <p:ph type="title"/>
          </p:nvPr>
        </p:nvSpPr>
        <p:spPr>
          <a:xfrm>
            <a:off x="109009" y="86588"/>
            <a:ext cx="8634941" cy="784600"/>
          </a:xfrm>
        </p:spPr>
        <p:txBody>
          <a:bodyPr/>
          <a:lstStyle/>
          <a:p>
            <a:r>
              <a:rPr lang="en-US">
                <a:solidFill>
                  <a:schemeClr val="bg1"/>
                </a:solidFill>
              </a:rPr>
              <a:t>Click to Edit Title</a:t>
            </a:r>
          </a:p>
        </p:txBody>
      </p:sp>
    </p:spTree>
    <p:extLst>
      <p:ext uri="{BB962C8B-B14F-4D97-AF65-F5344CB8AC3E}">
        <p14:creationId xmlns:p14="http://schemas.microsoft.com/office/powerpoint/2010/main" val="2521615193"/>
      </p:ext>
    </p:extLst>
  </p:cSld>
  <p:clrMapOvr>
    <a:masterClrMapping/>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Title + Content">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269240" y="1196648"/>
            <a:ext cx="11653523" cy="5198756"/>
          </a:xfrm>
        </p:spPr>
        <p:txBody>
          <a:bodyPr>
            <a:noAutofit/>
          </a:bodyPr>
          <a:lstStyle>
            <a:lvl1pPr>
              <a:defRPr>
                <a:solidFill>
                  <a:srgbClr val="000000"/>
                </a:solidFill>
                <a:latin typeface="Segoe UI" panose="020B0502040204020203" pitchFamily="34" charset="0"/>
                <a:cs typeface="Segoe UI" panose="020B0502040204020203" pitchFamily="34" charset="0"/>
              </a:defRPr>
            </a:lvl1pPr>
            <a:lvl2pPr>
              <a:defRPr>
                <a:solidFill>
                  <a:srgbClr val="000000"/>
                </a:solidFill>
              </a:defRPr>
            </a:lvl2pPr>
            <a:lvl3pPr>
              <a:buClrTx/>
              <a:defRPr>
                <a:solidFill>
                  <a:srgbClr val="000000"/>
                </a:solidFill>
              </a:defRPr>
            </a:lvl3pPr>
            <a:lvl4pPr>
              <a:buClrTx/>
              <a:defRPr>
                <a:solidFill>
                  <a:srgbClr val="000000"/>
                </a:solidFill>
              </a:defRPr>
            </a:lvl4pPr>
            <a:lvl5pPr>
              <a:buClrTx/>
              <a:defRPr>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bwMode="auto">
          <a:xfrm>
            <a:off x="0" y="0"/>
            <a:ext cx="12192000" cy="83418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79262" tIns="143409" rIns="179262" bIns="143409" numCol="1" spcCol="0" rtlCol="0" fromWordArt="0" anchor="t" anchorCtr="0" forceAA="0" compatLnSpc="1">
            <a:prstTxWarp prst="textNoShape">
              <a:avLst/>
            </a:prstTxWarp>
            <a:noAutofit/>
          </a:bodyPr>
          <a:lstStyle/>
          <a:p>
            <a:pPr algn="ctr" defTabSz="914011"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64083612"/>
      </p:ext>
    </p:extLst>
  </p:cSld>
  <p:clrMapOvr>
    <a:masterClrMapping/>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Picture with text">
    <p:spTree>
      <p:nvGrpSpPr>
        <p:cNvPr id="1" name=""/>
        <p:cNvGrpSpPr/>
        <p:nvPr/>
      </p:nvGrpSpPr>
      <p:grpSpPr>
        <a:xfrm>
          <a:off x="0" y="0"/>
          <a:ext cx="0" cy="0"/>
          <a:chOff x="0" y="0"/>
          <a:chExt cx="0" cy="0"/>
        </a:xfrm>
      </p:grpSpPr>
      <p:sp>
        <p:nvSpPr>
          <p:cNvPr id="3" name="Rectangle 2"/>
          <p:cNvSpPr/>
          <p:nvPr userDrawn="1"/>
        </p:nvSpPr>
        <p:spPr bwMode="auto">
          <a:xfrm>
            <a:off x="8067825" y="0"/>
            <a:ext cx="4124177"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6" name="Picture Placeholder 5"/>
          <p:cNvSpPr>
            <a:spLocks noGrp="1"/>
          </p:cNvSpPr>
          <p:nvPr>
            <p:ph type="pic" sz="quarter" idx="11" hasCustomPrompt="1"/>
          </p:nvPr>
        </p:nvSpPr>
        <p:spPr>
          <a:xfrm>
            <a:off x="311927" y="1308805"/>
            <a:ext cx="7519341" cy="4991963"/>
          </a:xfrm>
        </p:spPr>
        <p:txBody>
          <a:bodyPr anchor="ctr">
            <a:noAutofit/>
          </a:bodyPr>
          <a:lstStyle>
            <a:lvl1pPr marL="0" indent="0" algn="ctr">
              <a:buNone/>
              <a:defRPr/>
            </a:lvl1pPr>
          </a:lstStyle>
          <a:p>
            <a:r>
              <a:rPr lang="en-US"/>
              <a:t>Click to add Picture</a:t>
            </a:r>
          </a:p>
        </p:txBody>
      </p:sp>
      <p:sp>
        <p:nvSpPr>
          <p:cNvPr id="12" name="Footer Placeholder 11"/>
          <p:cNvSpPr>
            <a:spLocks noGrp="1"/>
          </p:cNvSpPr>
          <p:nvPr>
            <p:ph type="ftr" sz="quarter" idx="13"/>
          </p:nvPr>
        </p:nvSpPr>
        <p:spPr>
          <a:xfrm>
            <a:off x="5498836" y="6533846"/>
            <a:ext cx="1194334" cy="150884"/>
          </a:xfrm>
          <a:prstGeom prst="rect">
            <a:avLst/>
          </a:prstGeom>
        </p:spPr>
        <p:txBody>
          <a:bodyPr/>
          <a:lstStyle>
            <a:lvl1pPr>
              <a:defRPr>
                <a:solidFill>
                  <a:schemeClr val="tx1"/>
                </a:solidFill>
              </a:defRPr>
            </a:lvl1pPr>
          </a:lstStyle>
          <a:p>
            <a:r>
              <a:rPr lang="en-US"/>
              <a:t>Microsoft Confidential - Shared Under NDA Subject to Change</a:t>
            </a:r>
          </a:p>
        </p:txBody>
      </p:sp>
      <p:sp>
        <p:nvSpPr>
          <p:cNvPr id="13" name="Slide Number Placeholder 12"/>
          <p:cNvSpPr>
            <a:spLocks noGrp="1"/>
          </p:cNvSpPr>
          <p:nvPr>
            <p:ph type="sldNum" sz="quarter" idx="14"/>
          </p:nvPr>
        </p:nvSpPr>
        <p:spPr>
          <a:xfrm>
            <a:off x="11743788" y="6445299"/>
            <a:ext cx="235446" cy="327980"/>
          </a:xfrm>
          <a:prstGeom prst="rect">
            <a:avLst/>
          </a:prstGeom>
        </p:spPr>
        <p:txBody>
          <a:bodyPr/>
          <a:lstStyle>
            <a:lvl1pPr>
              <a:defRPr>
                <a:solidFill>
                  <a:schemeClr val="bg1"/>
                </a:solidFill>
              </a:defRPr>
            </a:lvl1pPr>
          </a:lstStyle>
          <a:p>
            <a:fld id="{A64EE09E-D5B7-40B0-9125-FC5EF6416E15}" type="slidenum">
              <a:rPr lang="en-US" smtClean="0"/>
              <a:pPr/>
              <a:t>‹#›</a:t>
            </a:fld>
            <a:endParaRPr lang="en-US"/>
          </a:p>
        </p:txBody>
      </p:sp>
      <p:sp>
        <p:nvSpPr>
          <p:cNvPr id="11" name="Text Placeholder 10"/>
          <p:cNvSpPr>
            <a:spLocks noGrp="1"/>
          </p:cNvSpPr>
          <p:nvPr>
            <p:ph type="body" sz="quarter" idx="12" hasCustomPrompt="1"/>
          </p:nvPr>
        </p:nvSpPr>
        <p:spPr>
          <a:xfrm>
            <a:off x="8403983" y="289511"/>
            <a:ext cx="3423132" cy="6098422"/>
          </a:xfrm>
        </p:spPr>
        <p:txBody>
          <a:bodyPr>
            <a:noAutofit/>
          </a:bodyPr>
          <a:lstStyle>
            <a:lvl1pPr marL="0" indent="0">
              <a:buNone/>
              <a:defRPr sz="2745">
                <a:solidFill>
                  <a:schemeClr val="bg1"/>
                </a:solidFill>
              </a:defRPr>
            </a:lvl1pPr>
            <a:lvl2pPr marL="224054" indent="0">
              <a:buNone/>
              <a:defRPr sz="2353">
                <a:solidFill>
                  <a:schemeClr val="tx1"/>
                </a:solidFill>
              </a:defRPr>
            </a:lvl2pPr>
            <a:lvl3pPr marL="448107" indent="0">
              <a:buNone/>
              <a:defRPr sz="1961">
                <a:solidFill>
                  <a:schemeClr val="tx1"/>
                </a:solidFill>
              </a:defRPr>
            </a:lvl3pPr>
            <a:lvl4pPr marL="672161" indent="0">
              <a:buNone/>
              <a:defRPr sz="1961">
                <a:solidFill>
                  <a:schemeClr val="tx1"/>
                </a:solidFill>
              </a:defRPr>
            </a:lvl4pPr>
            <a:lvl5pPr marL="896214" indent="0">
              <a:buNone/>
              <a:defRPr sz="1961">
                <a:solidFill>
                  <a:schemeClr val="tx1"/>
                </a:solidFill>
              </a:defRPr>
            </a:lvl5pPr>
          </a:lstStyle>
          <a:p>
            <a:pPr lvl="0"/>
            <a:r>
              <a:rPr lang="en-US"/>
              <a:t>Click to add text</a:t>
            </a:r>
          </a:p>
        </p:txBody>
      </p:sp>
      <p:sp>
        <p:nvSpPr>
          <p:cNvPr id="2" name="Title 1"/>
          <p:cNvSpPr>
            <a:spLocks noGrp="1"/>
          </p:cNvSpPr>
          <p:nvPr>
            <p:ph type="title"/>
          </p:nvPr>
        </p:nvSpPr>
        <p:spPr>
          <a:xfrm>
            <a:off x="311927" y="289512"/>
            <a:ext cx="7519341" cy="899665"/>
          </a:xfrm>
        </p:spPr>
        <p:txBody>
          <a:bodyPr/>
          <a:lstStyle/>
          <a:p>
            <a:r>
              <a:rPr lang="en-US"/>
              <a:t>Click to edit Master title style</a:t>
            </a:r>
          </a:p>
        </p:txBody>
      </p:sp>
      <p:sp>
        <p:nvSpPr>
          <p:cNvPr id="4" name="Date Placeholder 3"/>
          <p:cNvSpPr>
            <a:spLocks noGrp="1"/>
          </p:cNvSpPr>
          <p:nvPr>
            <p:ph type="dt" sz="half" idx="15"/>
          </p:nvPr>
        </p:nvSpPr>
        <p:spPr>
          <a:xfrm>
            <a:off x="385108" y="6533846"/>
            <a:ext cx="2742188" cy="150885"/>
          </a:xfrm>
          <a:prstGeom prst="rect">
            <a:avLst/>
          </a:prstGeom>
        </p:spPr>
        <p:txBody>
          <a:bodyPr/>
          <a:lstStyle/>
          <a:p>
            <a:endParaRPr lang="en-US"/>
          </a:p>
        </p:txBody>
      </p:sp>
    </p:spTree>
    <p:extLst>
      <p:ext uri="{BB962C8B-B14F-4D97-AF65-F5344CB8AC3E}">
        <p14:creationId xmlns:p14="http://schemas.microsoft.com/office/powerpoint/2010/main" val="2298579308"/>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Tab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5498836" y="6533846"/>
            <a:ext cx="1194334" cy="150884"/>
          </a:xfrm>
          <a:prstGeom prst="rect">
            <a:avLst/>
          </a:prstGeom>
        </p:spPr>
        <p:txBody>
          <a:bodyPr/>
          <a:lstStyle/>
          <a:p>
            <a:r>
              <a:rPr lang="en-US"/>
              <a:t>Microsoft Confidential - Shared Under NDA Subject to Change</a:t>
            </a:r>
          </a:p>
        </p:txBody>
      </p:sp>
      <p:sp>
        <p:nvSpPr>
          <p:cNvPr id="4" name="Slide Number Placeholder 3"/>
          <p:cNvSpPr>
            <a:spLocks noGrp="1"/>
          </p:cNvSpPr>
          <p:nvPr>
            <p:ph type="sldNum" sz="quarter" idx="11"/>
          </p:nvPr>
        </p:nvSpPr>
        <p:spPr>
          <a:xfrm>
            <a:off x="11743788" y="6445299"/>
            <a:ext cx="235446" cy="327980"/>
          </a:xfrm>
          <a:prstGeom prst="rect">
            <a:avLst/>
          </a:prstGeom>
        </p:spPr>
        <p:txBody>
          <a:bodyPr/>
          <a:lstStyle/>
          <a:p>
            <a:fld id="{A64EE09E-D5B7-40B0-9125-FC5EF6416E15}" type="slidenum">
              <a:rPr lang="en-US" smtClean="0"/>
              <a:pPr/>
              <a:t>‹#›</a:t>
            </a:fld>
            <a:endParaRPr lang="en-US"/>
          </a:p>
        </p:txBody>
      </p:sp>
      <p:sp>
        <p:nvSpPr>
          <p:cNvPr id="6" name="Table Placeholder 5"/>
          <p:cNvSpPr>
            <a:spLocks noGrp="1"/>
          </p:cNvSpPr>
          <p:nvPr>
            <p:ph type="tbl" sz="quarter" idx="12"/>
          </p:nvPr>
        </p:nvSpPr>
        <p:spPr>
          <a:xfrm>
            <a:off x="448214" y="1357280"/>
            <a:ext cx="11295575" cy="4856323"/>
          </a:xfrm>
        </p:spPr>
        <p:txBody>
          <a:bodyPr/>
          <a:lstStyle/>
          <a:p>
            <a:r>
              <a:rPr lang="en-US"/>
              <a:t>Click icon to add table</a:t>
            </a:r>
          </a:p>
        </p:txBody>
      </p:sp>
      <p:sp>
        <p:nvSpPr>
          <p:cNvPr id="5" name="Date Placeholder 4"/>
          <p:cNvSpPr>
            <a:spLocks noGrp="1"/>
          </p:cNvSpPr>
          <p:nvPr>
            <p:ph type="dt" sz="half" idx="13"/>
          </p:nvPr>
        </p:nvSpPr>
        <p:spPr>
          <a:xfrm>
            <a:off x="385108" y="6533846"/>
            <a:ext cx="2742188" cy="150885"/>
          </a:xfrm>
          <a:prstGeom prst="rect">
            <a:avLst/>
          </a:prstGeom>
        </p:spPr>
        <p:txBody>
          <a:bodyPr/>
          <a:lstStyle/>
          <a:p>
            <a:endParaRPr lang="en-US"/>
          </a:p>
        </p:txBody>
      </p:sp>
    </p:spTree>
    <p:extLst>
      <p:ext uri="{BB962C8B-B14F-4D97-AF65-F5344CB8AC3E}">
        <p14:creationId xmlns:p14="http://schemas.microsoft.com/office/powerpoint/2010/main" val="991162944"/>
      </p:ext>
    </p:extLst>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Title Slide 6">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17" name="Rectangle 16"/>
          <p:cNvSpPr/>
          <p:nvPr userDrawn="1"/>
        </p:nvSpPr>
        <p:spPr bwMode="gray">
          <a:xfrm>
            <a:off x="269239" y="2211494"/>
            <a:ext cx="7618353" cy="345888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82" y="2211494"/>
            <a:ext cx="7619909" cy="1815208"/>
          </a:xfrm>
          <a:noFill/>
        </p:spPr>
        <p:txBody>
          <a:bodyPr lIns="146304" tIns="91440" rIns="146304" bIns="91440" anchor="t" anchorCtr="0"/>
          <a:lstStyle>
            <a:lvl1pPr>
              <a:defRPr sz="5294" spc="-98" baseline="0">
                <a:gradFill>
                  <a:gsLst>
                    <a:gs pos="5833">
                      <a:srgbClr val="FFFFFF"/>
                    </a:gs>
                    <a:gs pos="18000">
                      <a:srgbClr val="FFFFFF"/>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ltGray">
          <a:xfrm>
            <a:off x="267682" y="4026701"/>
            <a:ext cx="7619909" cy="1635898"/>
          </a:xfrm>
          <a:noFill/>
        </p:spPr>
        <p:txBody>
          <a:bodyPr tIns="109728" bIns="109728">
            <a:noAutofit/>
          </a:bodyPr>
          <a:lstStyle>
            <a:lvl1pPr marL="0" indent="0">
              <a:spcBef>
                <a:spcPts val="0"/>
              </a:spcBef>
              <a:buNone/>
              <a:defRPr sz="3137">
                <a:gradFill>
                  <a:gsLst>
                    <a:gs pos="1250">
                      <a:srgbClr val="FFFFFF"/>
                    </a:gs>
                    <a:gs pos="99000">
                      <a:srgbClr val="FFFFFF"/>
                    </a:gs>
                  </a:gsLst>
                  <a:lin ang="5400000" scaled="0"/>
                </a:gradFill>
              </a:defRPr>
            </a:lvl1pPr>
          </a:lstStyle>
          <a:p>
            <a:pPr lvl="0"/>
            <a:r>
              <a:rPr lang="en-US"/>
              <a:t>Speaker Name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invGray">
          <a:xfrm>
            <a:off x="436571" y="6074824"/>
            <a:ext cx="1522776" cy="326246"/>
          </a:xfrm>
          <a:prstGeom prst="rect">
            <a:avLst/>
          </a:prstGeom>
        </p:spPr>
      </p:pic>
    </p:spTree>
    <p:custDataLst>
      <p:tags r:id="rId1"/>
    </p:custDataLst>
    <p:extLst>
      <p:ext uri="{BB962C8B-B14F-4D97-AF65-F5344CB8AC3E}">
        <p14:creationId xmlns:p14="http://schemas.microsoft.com/office/powerpoint/2010/main" val="158590833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US"/>
              <a:t>Microsoft Confidential - Shared Under NDA Subject to Change</a:t>
            </a:r>
            <a:endParaRPr lang="en-GB"/>
          </a:p>
        </p:txBody>
      </p:sp>
      <p:sp>
        <p:nvSpPr>
          <p:cNvPr id="6" name="Slide Number Placeholder 5"/>
          <p:cNvSpPr>
            <a:spLocks noGrp="1"/>
          </p:cNvSpPr>
          <p:nvPr>
            <p:ph type="sldNum" sz="quarter" idx="12"/>
          </p:nvPr>
        </p:nvSpPr>
        <p:spPr/>
        <p:txBody>
          <a:bodyPr/>
          <a:lstStyle/>
          <a:p>
            <a:fld id="{CD952648-6FF8-454C-BFA9-31DFC427091F}" type="slidenum">
              <a:rPr lang="en-GB" smtClean="0"/>
              <a:t>‹#›</a:t>
            </a:fld>
            <a:endParaRPr lang="en-GB"/>
          </a:p>
        </p:txBody>
      </p:sp>
    </p:spTree>
    <p:extLst>
      <p:ext uri="{BB962C8B-B14F-4D97-AF65-F5344CB8AC3E}">
        <p14:creationId xmlns:p14="http://schemas.microsoft.com/office/powerpoint/2010/main" val="236871472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8"/>
            <a:ext cx="11653523" cy="1985641"/>
          </a:xfrm>
        </p:spPr>
        <p:txBody>
          <a:bodyPr>
            <a:spAutoFit/>
          </a:bodyPr>
          <a:lstStyle>
            <a:lvl1pPr>
              <a:defRPr sz="352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4646091"/>
      </p:ext>
    </p:extLst>
  </p:cSld>
  <p:clrMapOvr>
    <a:masterClrMapping/>
  </p:clrMapOvr>
  <mc:AlternateContent xmlns:mc="http://schemas.openxmlformats.org/markup-compatibility/2006">
    <mc:Choice xmlns:p14="http://schemas.microsoft.com/office/powerpoint/2010/main" Requires="p14">
      <p:transition p14:dur="350">
        <p:fade/>
      </p:transition>
    </mc:Choice>
    <mc:Fallback>
      <p:transition>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US"/>
              <a:t>Microsoft Confidential - Shared Under NDA Subject to Change</a:t>
            </a:r>
            <a:endParaRPr lang="en-GB"/>
          </a:p>
        </p:txBody>
      </p:sp>
      <p:sp>
        <p:nvSpPr>
          <p:cNvPr id="6" name="Slide Number Placeholder 5"/>
          <p:cNvSpPr>
            <a:spLocks noGrp="1"/>
          </p:cNvSpPr>
          <p:nvPr>
            <p:ph type="sldNum" sz="quarter" idx="12"/>
          </p:nvPr>
        </p:nvSpPr>
        <p:spPr/>
        <p:txBody>
          <a:bodyPr/>
          <a:lstStyle/>
          <a:p>
            <a:fld id="{CD952648-6FF8-454C-BFA9-31DFC427091F}" type="slidenum">
              <a:rPr lang="en-GB" smtClean="0"/>
              <a:t>‹#›</a:t>
            </a:fld>
            <a:endParaRPr lang="en-GB"/>
          </a:p>
        </p:txBody>
      </p:sp>
    </p:spTree>
    <p:extLst>
      <p:ext uri="{BB962C8B-B14F-4D97-AF65-F5344CB8AC3E}">
        <p14:creationId xmlns:p14="http://schemas.microsoft.com/office/powerpoint/2010/main" val="258903155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59016" y="1189178"/>
            <a:ext cx="11473970" cy="1997712"/>
          </a:xfrm>
        </p:spPr>
        <p:txBody>
          <a:bodyPr wrap="square">
            <a:spAutoFit/>
          </a:bodyPr>
          <a:lstStyle>
            <a:lvl1pPr>
              <a:defRPr sz="353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9747529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978723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Microsoft Confidential - Shared Under NDA Subject to Change</a:t>
            </a:r>
          </a:p>
        </p:txBody>
      </p:sp>
    </p:spTree>
    <p:extLst>
      <p:ext uri="{BB962C8B-B14F-4D97-AF65-F5344CB8AC3E}">
        <p14:creationId xmlns:p14="http://schemas.microsoft.com/office/powerpoint/2010/main" val="26362152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Microsoft Confidential - Shared Under NDA Subject to Change</a:t>
            </a:r>
          </a:p>
        </p:txBody>
      </p:sp>
    </p:spTree>
    <p:extLst>
      <p:ext uri="{BB962C8B-B14F-4D97-AF65-F5344CB8AC3E}">
        <p14:creationId xmlns:p14="http://schemas.microsoft.com/office/powerpoint/2010/main" val="319346002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Microsoft Confidential - Shared Under NDA Subject to Change</a:t>
            </a:r>
          </a:p>
        </p:txBody>
      </p:sp>
    </p:spTree>
    <p:extLst>
      <p:ext uri="{BB962C8B-B14F-4D97-AF65-F5344CB8AC3E}">
        <p14:creationId xmlns:p14="http://schemas.microsoft.com/office/powerpoint/2010/main" val="25597294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55995" y="1957473"/>
            <a:ext cx="1693247" cy="2803460"/>
          </a:xfrm>
        </p:spPr>
        <p:txBody>
          <a:bodyPr lIns="0" tIns="0" rIns="0" bIns="0"/>
          <a:lstStyle>
            <a:lvl1pPr marL="0" indent="0">
              <a:lnSpc>
                <a:spcPts val="1765"/>
              </a:lnSpc>
              <a:spcBef>
                <a:spcPts val="882"/>
              </a:spcBef>
              <a:buNone/>
              <a:defRPr sz="1372" b="1">
                <a:solidFill>
                  <a:schemeClr val="accent1"/>
                </a:solidFill>
                <a:latin typeface="+mn-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378328" y="1957473"/>
            <a:ext cx="1693247" cy="2803460"/>
          </a:xfrm>
        </p:spPr>
        <p:txBody>
          <a:bodyPr lIns="0" tIns="0" rIns="0" bIns="0"/>
          <a:lstStyle>
            <a:lvl1pPr marL="0" indent="0">
              <a:lnSpc>
                <a:spcPts val="1765"/>
              </a:lnSpc>
              <a:spcBef>
                <a:spcPts val="882"/>
              </a:spcBef>
              <a:buNone/>
              <a:defRPr lang="en-US" sz="1372" b="1" kern="1200" spc="0" baseline="0" dirty="0" smtClean="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157321856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Microsoft Confidential - Shared Under NDA Subject to Change</a:t>
            </a:r>
          </a:p>
        </p:txBody>
      </p:sp>
    </p:spTree>
    <p:extLst>
      <p:ext uri="{BB962C8B-B14F-4D97-AF65-F5344CB8AC3E}">
        <p14:creationId xmlns:p14="http://schemas.microsoft.com/office/powerpoint/2010/main" val="391965234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Microsoft Confidential - Shared Under NDA Subject to Change</a:t>
            </a:r>
          </a:p>
        </p:txBody>
      </p:sp>
    </p:spTree>
    <p:extLst>
      <p:ext uri="{BB962C8B-B14F-4D97-AF65-F5344CB8AC3E}">
        <p14:creationId xmlns:p14="http://schemas.microsoft.com/office/powerpoint/2010/main" val="1900385448"/>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Microsoft Confidential - Shared Under NDA Subject to Change</a:t>
            </a:r>
          </a:p>
        </p:txBody>
      </p:sp>
    </p:spTree>
    <p:extLst>
      <p:ext uri="{BB962C8B-B14F-4D97-AF65-F5344CB8AC3E}">
        <p14:creationId xmlns:p14="http://schemas.microsoft.com/office/powerpoint/2010/main" val="36153254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Microsoft Confidential - Shared Under NDA Subject to Change</a:t>
            </a:r>
          </a:p>
        </p:txBody>
      </p:sp>
    </p:spTree>
    <p:extLst>
      <p:ext uri="{BB962C8B-B14F-4D97-AF65-F5344CB8AC3E}">
        <p14:creationId xmlns:p14="http://schemas.microsoft.com/office/powerpoint/2010/main" val="390914096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21881151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44016587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34936050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3964812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0466791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32881635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2511461850"/>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20714145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7427005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93331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6707673"/>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415272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Microsoft Confidential - Shared Under NDA Subject to Change</a:t>
            </a:r>
          </a:p>
        </p:txBody>
      </p:sp>
    </p:spTree>
    <p:extLst>
      <p:ext uri="{BB962C8B-B14F-4D97-AF65-F5344CB8AC3E}">
        <p14:creationId xmlns:p14="http://schemas.microsoft.com/office/powerpoint/2010/main" val="622938475"/>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02758614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4947726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Microsoft Confidential - Shared Under NDA Subject to Change</a:t>
            </a:r>
          </a:p>
        </p:txBody>
      </p:sp>
    </p:spTree>
    <p:extLst>
      <p:ext uri="{BB962C8B-B14F-4D97-AF65-F5344CB8AC3E}">
        <p14:creationId xmlns:p14="http://schemas.microsoft.com/office/powerpoint/2010/main" val="1295176205"/>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5129869"/>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Microsoft Confidential - Shared Under NDA Subject to Change</a:t>
            </a:r>
          </a:p>
        </p:txBody>
      </p:sp>
    </p:spTree>
    <p:extLst>
      <p:ext uri="{BB962C8B-B14F-4D97-AF65-F5344CB8AC3E}">
        <p14:creationId xmlns:p14="http://schemas.microsoft.com/office/powerpoint/2010/main" val="268464194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732422"/>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2">
          <p15:clr>
            <a:srgbClr val="A4A3A4"/>
          </p15:clr>
        </p15:guide>
        <p15:guide id="28" pos="3840">
          <p15:clr>
            <a:srgbClr val="F26B43"/>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2491201"/>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334927"/>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x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0747949"/>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2" pos="2682">
          <p15:clr>
            <a:srgbClr val="F26B43"/>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x1-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557709176"/>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20" pos="4937">
          <p15:clr>
            <a:srgbClr val="A4A3A4"/>
          </p15:clr>
        </p15:guide>
        <p15:guide id="21" pos="5120">
          <p15:clr>
            <a:srgbClr val="A4A3A4"/>
          </p15:clr>
        </p15:guide>
        <p15:guide id="23" pos="4998">
          <p15:clr>
            <a:srgbClr val="F26B43"/>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Square-right 3-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747532992"/>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20" pos="3543">
          <p15:clr>
            <a:srgbClr val="A4A3A4"/>
          </p15:clr>
        </p15:guide>
        <p15:guide id="21" pos="3726">
          <p15:clr>
            <a:srgbClr val="A4A3A4"/>
          </p15:clr>
        </p15:guide>
        <p15:guide id="22" pos="2048">
          <p15:clr>
            <a:srgbClr val="A4A3A4"/>
          </p15:clr>
        </p15:guide>
        <p15:guide id="23" pos="1865">
          <p15:clr>
            <a:srgbClr val="A4A3A4"/>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Square-left 3-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480628"/>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20" pos="3954">
          <p15:clr>
            <a:srgbClr val="A4A3A4"/>
          </p15:clr>
        </p15:guide>
        <p15:guide id="21" pos="4137">
          <p15:clr>
            <a:srgbClr val="A4A3A4"/>
          </p15:clr>
        </p15:guide>
        <p15:guide id="22" pos="5816">
          <p15:clr>
            <a:srgbClr val="A4A3A4"/>
          </p15:clr>
        </p15:guide>
        <p15:guide id="23" pos="5633">
          <p15:clr>
            <a:srgbClr val="A4A3A4"/>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Vertical 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251272"/>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2160">
          <p15:clr>
            <a:srgbClr val="F26B43"/>
          </p15:clr>
        </p15:guide>
        <p15:guide id="7" orient="horz" pos="2069">
          <p15:clr>
            <a:srgbClr val="A4A3A4"/>
          </p15:clr>
        </p15:guide>
        <p15:guide id="8" orient="horz" pos="2252">
          <p15:clr>
            <a:srgbClr val="A4A3A4"/>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Vertical 3-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6554198"/>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1566">
          <p15:clr>
            <a:srgbClr val="F26B43"/>
          </p15:clr>
        </p15:guide>
        <p15:guide id="7" orient="horz" pos="2880">
          <p15:clr>
            <a:srgbClr val="A4A3A4"/>
          </p15:clr>
        </p15:guide>
        <p15:guide id="8" orient="horz" pos="1622">
          <p15:clr>
            <a:srgbClr val="A4A3A4"/>
          </p15:clr>
        </p15:guide>
        <p15:guide id="9" orient="horz" pos="2696">
          <p15:clr>
            <a:srgbClr val="A4A3A4"/>
          </p15:clr>
        </p15:guide>
        <p15:guide id="10" orient="horz" pos="2758">
          <p15:clr>
            <a:srgbClr val="F26B43"/>
          </p15:clr>
        </p15:guide>
        <p15:guide id="11" orient="horz" pos="1438">
          <p15:clr>
            <a:srgbClr val="A4A3A4"/>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Vertical 4-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936005745"/>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2160">
          <p15:clr>
            <a:srgbClr val="F26B43"/>
          </p15:clr>
        </p15:guide>
        <p15:guide id="7" orient="horz" pos="2069">
          <p15:clr>
            <a:srgbClr val="A4A3A4"/>
          </p15:clr>
        </p15:guide>
        <p15:guide id="8" orient="horz" pos="2252">
          <p15:clr>
            <a:srgbClr val="A4A3A4"/>
          </p15:clr>
        </p15:guide>
        <p15:guide id="9" orient="horz" pos="1125">
          <p15:clr>
            <a:srgbClr val="A4A3A4"/>
          </p15:clr>
        </p15:guide>
        <p15:guide id="10" orient="horz" pos="1263">
          <p15:clr>
            <a:srgbClr val="F26B43"/>
          </p15:clr>
        </p15:guide>
        <p15:guide id="11" orient="horz" pos="1308">
          <p15:clr>
            <a:srgbClr val="A4A3A4"/>
          </p15:clr>
        </p15:guide>
        <p15:guide id="12" orient="horz" pos="3009">
          <p15:clr>
            <a:srgbClr val="A4A3A4"/>
          </p15:clr>
        </p15:guide>
        <p15:guide id="13" orient="horz" pos="3054">
          <p15:clr>
            <a:srgbClr val="F26B43"/>
          </p15:clr>
        </p15:guide>
        <p15:guide id="14" orient="horz" pos="3192">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06849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x4-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03717"/>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2160">
          <p15:clr>
            <a:srgbClr val="F26B43"/>
          </p15:clr>
        </p15:guide>
        <p15:guide id="7" orient="horz" pos="2069">
          <p15:clr>
            <a:srgbClr val="A4A3A4"/>
          </p15:clr>
        </p15:guide>
        <p15:guide id="8" orient="horz" pos="2252">
          <p15:clr>
            <a:srgbClr val="A4A3A4"/>
          </p15:clr>
        </p15:guide>
        <p15:guide id="15" pos="3840">
          <p15:clr>
            <a:srgbClr val="F26B43"/>
          </p15:clr>
        </p15:guide>
        <p15:guide id="16" pos="2105">
          <p15:clr>
            <a:srgbClr val="F26B43"/>
          </p15:clr>
        </p15:guide>
        <p15:guide id="17" pos="5575">
          <p15:clr>
            <a:srgbClr val="F26B43"/>
          </p15:clr>
        </p15:guide>
        <p15:guide id="18" pos="5529">
          <p15:clr>
            <a:srgbClr val="A4A3A4"/>
          </p15:clr>
        </p15:guide>
        <p15:guide id="19" pos="2150">
          <p15:clr>
            <a:srgbClr val="A4A3A4"/>
          </p15:clr>
        </p15:guide>
        <p15:guide id="20" pos="1967">
          <p15:clr>
            <a:srgbClr val="A4A3A4"/>
          </p15:clr>
        </p15:guide>
        <p15:guide id="21" pos="5714">
          <p15:clr>
            <a:srgbClr val="A4A3A4"/>
          </p15:clr>
        </p15:guide>
        <p15:guide id="22" pos="3749">
          <p15:clr>
            <a:srgbClr val="A4A3A4"/>
          </p15:clr>
        </p15:guide>
        <p15:guide id="23" pos="3932">
          <p15:clr>
            <a:srgbClr val="A4A3A4"/>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Vertical 1x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974954"/>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1566">
          <p15:clr>
            <a:srgbClr val="F26B43"/>
          </p15:clr>
        </p15:guide>
        <p15:guide id="8" orient="horz" pos="1622">
          <p15:clr>
            <a:srgbClr val="A4A3A4"/>
          </p15:clr>
        </p15:guide>
        <p15:guide id="11" orient="horz" pos="1438">
          <p15:clr>
            <a:srgbClr val="A4A3A4"/>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Vertical 2x1-column">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7731953"/>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7" orient="horz" pos="2880">
          <p15:clr>
            <a:srgbClr val="A4A3A4"/>
          </p15:clr>
        </p15:guide>
        <p15:guide id="9" orient="horz" pos="2696">
          <p15:clr>
            <a:srgbClr val="A4A3A4"/>
          </p15:clr>
        </p15:guide>
        <p15:guide id="10" orient="horz" pos="2758">
          <p15:clr>
            <a:srgbClr val="F26B43"/>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grpSp>
        <p:nvGrpSpPr>
          <p:cNvPr id="46" name="Group 45">
            <a:extLst>
              <a:ext uri="{FF2B5EF4-FFF2-40B4-BE49-F238E27FC236}">
                <a16:creationId xmlns:a16="http://schemas.microsoft.com/office/drawing/2014/main" id="{BC8612C4-AF67-4B7D-866D-00D5DF089077}"/>
              </a:ext>
            </a:extLst>
          </p:cNvPr>
          <p:cNvGrpSpPr/>
          <p:nvPr userDrawn="1"/>
        </p:nvGrpSpPr>
        <p:grpSpPr>
          <a:xfrm>
            <a:off x="3887837" y="-14787"/>
            <a:ext cx="10171064" cy="6890110"/>
            <a:chOff x="3748137" y="-14787"/>
            <a:chExt cx="10171064" cy="6890110"/>
          </a:xfrm>
        </p:grpSpPr>
        <p:grpSp>
          <p:nvGrpSpPr>
            <p:cNvPr id="47" name="Group 46">
              <a:extLst>
                <a:ext uri="{FF2B5EF4-FFF2-40B4-BE49-F238E27FC236}">
                  <a16:creationId xmlns:a16="http://schemas.microsoft.com/office/drawing/2014/main" id="{E3434AD6-410E-4262-95A5-C7EEEACAF917}"/>
                </a:ext>
              </a:extLst>
            </p:cNvPr>
            <p:cNvGrpSpPr/>
            <p:nvPr userDrawn="1"/>
          </p:nvGrpSpPr>
          <p:grpSpPr>
            <a:xfrm>
              <a:off x="3748137" y="-14787"/>
              <a:ext cx="10171064" cy="6890110"/>
              <a:chOff x="4357737" y="749165"/>
              <a:chExt cx="9232014" cy="6253977"/>
            </a:xfrm>
            <a:solidFill>
              <a:srgbClr val="FFFFFF">
                <a:alpha val="5000"/>
              </a:srgbClr>
            </a:solidFill>
          </p:grpSpPr>
          <p:grpSp>
            <p:nvGrpSpPr>
              <p:cNvPr id="53" name="Group 52">
                <a:extLst>
                  <a:ext uri="{FF2B5EF4-FFF2-40B4-BE49-F238E27FC236}">
                    <a16:creationId xmlns:a16="http://schemas.microsoft.com/office/drawing/2014/main" id="{FC141C35-F52B-4547-A411-E566D830868C}"/>
                  </a:ext>
                </a:extLst>
              </p:cNvPr>
              <p:cNvGrpSpPr/>
              <p:nvPr userDrawn="1"/>
            </p:nvGrpSpPr>
            <p:grpSpPr>
              <a:xfrm>
                <a:off x="4357737" y="1238864"/>
                <a:ext cx="9232014" cy="5764278"/>
                <a:chOff x="4241623" y="1093722"/>
                <a:chExt cx="9232014" cy="5764278"/>
              </a:xfrm>
              <a:grpFill/>
            </p:grpSpPr>
            <p:grpSp>
              <p:nvGrpSpPr>
                <p:cNvPr id="55" name="Group 54">
                  <a:extLst>
                    <a:ext uri="{FF2B5EF4-FFF2-40B4-BE49-F238E27FC236}">
                      <a16:creationId xmlns:a16="http://schemas.microsoft.com/office/drawing/2014/main" id="{FA4D946A-CA35-43C9-B2BF-8142BCFE3BC4}"/>
                    </a:ext>
                  </a:extLst>
                </p:cNvPr>
                <p:cNvGrpSpPr/>
                <p:nvPr userDrawn="1"/>
              </p:nvGrpSpPr>
              <p:grpSpPr>
                <a:xfrm>
                  <a:off x="4241623" y="1093722"/>
                  <a:ext cx="9232014" cy="5737651"/>
                  <a:chOff x="2797707" y="-1512634"/>
                  <a:chExt cx="10277880" cy="6387651"/>
                </a:xfrm>
                <a:grpFill/>
              </p:grpSpPr>
              <p:sp>
                <p:nvSpPr>
                  <p:cNvPr id="61" name="Hexagon 60">
                    <a:extLst>
                      <a:ext uri="{FF2B5EF4-FFF2-40B4-BE49-F238E27FC236}">
                        <a16:creationId xmlns:a16="http://schemas.microsoft.com/office/drawing/2014/main" id="{B8F856B9-25D4-405A-BF1C-431C08B88460}"/>
                      </a:ext>
                    </a:extLst>
                  </p:cNvPr>
                  <p:cNvSpPr/>
                  <p:nvPr userDrawn="1"/>
                </p:nvSpPr>
                <p:spPr bwMode="auto">
                  <a:xfrm>
                    <a:off x="4747138" y="2766635"/>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2" name="Hexagon 61">
                    <a:extLst>
                      <a:ext uri="{FF2B5EF4-FFF2-40B4-BE49-F238E27FC236}">
                        <a16:creationId xmlns:a16="http://schemas.microsoft.com/office/drawing/2014/main" id="{A7335C5D-C73E-4E07-B194-B5B7641637A2}"/>
                      </a:ext>
                    </a:extLst>
                  </p:cNvPr>
                  <p:cNvSpPr/>
                  <p:nvPr userDrawn="1"/>
                </p:nvSpPr>
                <p:spPr bwMode="auto">
                  <a:xfrm>
                    <a:off x="8686849" y="641706"/>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3" name="Hexagon 62">
                    <a:extLst>
                      <a:ext uri="{FF2B5EF4-FFF2-40B4-BE49-F238E27FC236}">
                        <a16:creationId xmlns:a16="http://schemas.microsoft.com/office/drawing/2014/main" id="{A577E267-A550-4EED-BE6D-419F2BC6309F}"/>
                      </a:ext>
                    </a:extLst>
                  </p:cNvPr>
                  <p:cNvSpPr/>
                  <p:nvPr userDrawn="1"/>
                </p:nvSpPr>
                <p:spPr bwMode="auto">
                  <a:xfrm>
                    <a:off x="10629864" y="1718012"/>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4" name="Hexagon 63">
                    <a:extLst>
                      <a:ext uri="{FF2B5EF4-FFF2-40B4-BE49-F238E27FC236}">
                        <a16:creationId xmlns:a16="http://schemas.microsoft.com/office/drawing/2014/main" id="{1D062C06-2458-4147-98FA-B34FBC2EF8E8}"/>
                      </a:ext>
                    </a:extLst>
                  </p:cNvPr>
                  <p:cNvSpPr/>
                  <p:nvPr userDrawn="1"/>
                </p:nvSpPr>
                <p:spPr bwMode="auto">
                  <a:xfrm>
                    <a:off x="5753583" y="91662"/>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5" name="Hexagon 64">
                    <a:extLst>
                      <a:ext uri="{FF2B5EF4-FFF2-40B4-BE49-F238E27FC236}">
                        <a16:creationId xmlns:a16="http://schemas.microsoft.com/office/drawing/2014/main" id="{F06C7816-D152-4934-B58A-99CA60CA18C6}"/>
                      </a:ext>
                    </a:extLst>
                  </p:cNvPr>
                  <p:cNvSpPr/>
                  <p:nvPr userDrawn="1"/>
                </p:nvSpPr>
                <p:spPr bwMode="auto">
                  <a:xfrm>
                    <a:off x="5023270" y="1681511"/>
                    <a:ext cx="1207876" cy="104127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6" name="Hexagon 65">
                    <a:extLst>
                      <a:ext uri="{FF2B5EF4-FFF2-40B4-BE49-F238E27FC236}">
                        <a16:creationId xmlns:a16="http://schemas.microsoft.com/office/drawing/2014/main" id="{FC7F3264-EB21-4877-8566-B49D1100BD61}"/>
                      </a:ext>
                    </a:extLst>
                  </p:cNvPr>
                  <p:cNvSpPr/>
                  <p:nvPr userDrawn="1"/>
                </p:nvSpPr>
                <p:spPr bwMode="auto">
                  <a:xfrm>
                    <a:off x="8680432" y="-1512634"/>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7" name="Hexagon 66">
                    <a:extLst>
                      <a:ext uri="{FF2B5EF4-FFF2-40B4-BE49-F238E27FC236}">
                        <a16:creationId xmlns:a16="http://schemas.microsoft.com/office/drawing/2014/main" id="{12986E0C-9102-4FC9-81AE-47C69AB46D1C}"/>
                      </a:ext>
                    </a:extLst>
                  </p:cNvPr>
                  <p:cNvSpPr/>
                  <p:nvPr userDrawn="1"/>
                </p:nvSpPr>
                <p:spPr bwMode="auto">
                  <a:xfrm>
                    <a:off x="2797707" y="1682693"/>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8" name="Hexagon 67">
                    <a:extLst>
                      <a:ext uri="{FF2B5EF4-FFF2-40B4-BE49-F238E27FC236}">
                        <a16:creationId xmlns:a16="http://schemas.microsoft.com/office/drawing/2014/main" id="{2D4AAC3F-A32F-40D0-B9BB-8640147BE86A}"/>
                      </a:ext>
                    </a:extLst>
                  </p:cNvPr>
                  <p:cNvSpPr/>
                  <p:nvPr userDrawn="1"/>
                </p:nvSpPr>
                <p:spPr bwMode="auto">
                  <a:xfrm>
                    <a:off x="3801847" y="-981175"/>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56" name="Hexagon 55">
                  <a:extLst>
                    <a:ext uri="{FF2B5EF4-FFF2-40B4-BE49-F238E27FC236}">
                      <a16:creationId xmlns:a16="http://schemas.microsoft.com/office/drawing/2014/main" id="{AA208C7E-0A9E-41E2-9804-B9EDBD044231}"/>
                    </a:ext>
                  </a:extLst>
                </p:cNvPr>
                <p:cNvSpPr/>
                <p:nvPr userDrawn="1"/>
              </p:nvSpPr>
              <p:spPr bwMode="auto">
                <a:xfrm>
                  <a:off x="7756162" y="4474881"/>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7" name="Hexagon 56">
                  <a:extLst>
                    <a:ext uri="{FF2B5EF4-FFF2-40B4-BE49-F238E27FC236}">
                      <a16:creationId xmlns:a16="http://schemas.microsoft.com/office/drawing/2014/main" id="{FD62D727-D687-470E-8588-C3FEB83DF743}"/>
                    </a:ext>
                  </a:extLst>
                </p:cNvPr>
                <p:cNvSpPr/>
                <p:nvPr userDrawn="1"/>
              </p:nvSpPr>
              <p:spPr bwMode="auto">
                <a:xfrm>
                  <a:off x="8649204" y="3990436"/>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8" name="Hexagon 57">
                  <a:extLst>
                    <a:ext uri="{FF2B5EF4-FFF2-40B4-BE49-F238E27FC236}">
                      <a16:creationId xmlns:a16="http://schemas.microsoft.com/office/drawing/2014/main" id="{E736A276-8189-4243-8D03-293C0B44F228}"/>
                    </a:ext>
                  </a:extLst>
                </p:cNvPr>
                <p:cNvSpPr/>
                <p:nvPr userDrawn="1"/>
              </p:nvSpPr>
              <p:spPr bwMode="auto">
                <a:xfrm>
                  <a:off x="8649204" y="4966244"/>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9" name="Hexagon 58">
                  <a:extLst>
                    <a:ext uri="{FF2B5EF4-FFF2-40B4-BE49-F238E27FC236}">
                      <a16:creationId xmlns:a16="http://schemas.microsoft.com/office/drawing/2014/main" id="{E6E976CC-0B16-4730-A5F2-85D66737F372}"/>
                    </a:ext>
                  </a:extLst>
                </p:cNvPr>
                <p:cNvSpPr/>
                <p:nvPr userDrawn="1"/>
              </p:nvSpPr>
              <p:spPr bwMode="auto">
                <a:xfrm>
                  <a:off x="11526490" y="5922687"/>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0" name="Hexagon 59">
                  <a:extLst>
                    <a:ext uri="{FF2B5EF4-FFF2-40B4-BE49-F238E27FC236}">
                      <a16:creationId xmlns:a16="http://schemas.microsoft.com/office/drawing/2014/main" id="{F4A0F1DF-C2BD-482A-ABD3-365AF8DBE33E}"/>
                    </a:ext>
                  </a:extLst>
                </p:cNvPr>
                <p:cNvSpPr/>
                <p:nvPr userDrawn="1"/>
              </p:nvSpPr>
              <p:spPr bwMode="auto">
                <a:xfrm>
                  <a:off x="8649204" y="2062963"/>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54" name="Hexagon 53">
                <a:extLst>
                  <a:ext uri="{FF2B5EF4-FFF2-40B4-BE49-F238E27FC236}">
                    <a16:creationId xmlns:a16="http://schemas.microsoft.com/office/drawing/2014/main" id="{0EC7ABBF-7824-4B08-B143-F83847CAA290}"/>
                  </a:ext>
                </a:extLst>
              </p:cNvPr>
              <p:cNvSpPr/>
              <p:nvPr userDrawn="1"/>
            </p:nvSpPr>
            <p:spPr bwMode="auto">
              <a:xfrm>
                <a:off x="6785838" y="749165"/>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48" name="Hexagon 47">
              <a:extLst>
                <a:ext uri="{FF2B5EF4-FFF2-40B4-BE49-F238E27FC236}">
                  <a16:creationId xmlns:a16="http://schemas.microsoft.com/office/drawing/2014/main" id="{7FBBC37C-E1F3-4B73-A7F6-38893A749471}"/>
                </a:ext>
              </a:extLst>
            </p:cNvPr>
            <p:cNvSpPr/>
            <p:nvPr userDrawn="1"/>
          </p:nvSpPr>
          <p:spPr bwMode="auto">
            <a:xfrm>
              <a:off x="10821092" y="5038"/>
              <a:ext cx="1195323" cy="1030450"/>
            </a:xfrm>
            <a:prstGeom prst="hexagon">
              <a:avLst/>
            </a:prstGeom>
            <a:noFill/>
            <a:ln w="38100" cap="flat" cmpd="sng" algn="ctr">
              <a:solidFill>
                <a:srgbClr val="0078D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9" name="Hexagon 48">
              <a:extLst>
                <a:ext uri="{FF2B5EF4-FFF2-40B4-BE49-F238E27FC236}">
                  <a16:creationId xmlns:a16="http://schemas.microsoft.com/office/drawing/2014/main" id="{E01C4B81-C2C3-4989-BCE2-69032C29ADC4}"/>
                </a:ext>
              </a:extLst>
            </p:cNvPr>
            <p:cNvSpPr/>
            <p:nvPr userDrawn="1"/>
          </p:nvSpPr>
          <p:spPr bwMode="auto">
            <a:xfrm>
              <a:off x="8940942" y="3723909"/>
              <a:ext cx="2420305" cy="2086470"/>
            </a:xfrm>
            <a:prstGeom prst="hexagon">
              <a:avLst/>
            </a:prstGeom>
            <a:noFill/>
            <a:ln w="38100"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0" name="Picture 49" descr="A picture containing person, computer, indoor, computer&#10;&#10;Description automatically generated">
              <a:extLst>
                <a:ext uri="{FF2B5EF4-FFF2-40B4-BE49-F238E27FC236}">
                  <a16:creationId xmlns:a16="http://schemas.microsoft.com/office/drawing/2014/main" id="{0DBE4428-CBFD-42D4-BDD7-A95220D5ED3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715245" y="4203810"/>
              <a:ext cx="1157305" cy="1009659"/>
            </a:xfrm>
            <a:prstGeom prst="hexagon">
              <a:avLst/>
            </a:prstGeom>
            <a:ln w="28575">
              <a:solidFill>
                <a:srgbClr val="50E6FF"/>
              </a:solidFill>
            </a:ln>
          </p:spPr>
        </p:pic>
        <p:pic>
          <p:nvPicPr>
            <p:cNvPr id="51" name="Picture 50" descr="A person smiling at the camera&#10;&#10;Description automatically generated with medium confidence">
              <a:extLst>
                <a:ext uri="{FF2B5EF4-FFF2-40B4-BE49-F238E27FC236}">
                  <a16:creationId xmlns:a16="http://schemas.microsoft.com/office/drawing/2014/main" id="{8982DDB2-2C14-406B-9D29-CC37A5694CB9}"/>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6722340" y="1082451"/>
              <a:ext cx="2420305" cy="2086469"/>
            </a:xfrm>
            <a:prstGeom prst="hexagon">
              <a:avLst/>
            </a:prstGeom>
            <a:ln w="28575">
              <a:solidFill>
                <a:srgbClr val="50E6FF"/>
              </a:solidFill>
            </a:ln>
          </p:spPr>
        </p:pic>
        <p:pic>
          <p:nvPicPr>
            <p:cNvPr id="52" name="Picture 51" descr="A picture containing person, indoor, watching&#10;&#10;Description automatically generated">
              <a:extLst>
                <a:ext uri="{FF2B5EF4-FFF2-40B4-BE49-F238E27FC236}">
                  <a16:creationId xmlns:a16="http://schemas.microsoft.com/office/drawing/2014/main" id="{D86621BE-1F88-4A9E-9480-EDC10B53B64D}"/>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flipH="1">
              <a:off x="8918851" y="5301631"/>
              <a:ext cx="1173008" cy="1050131"/>
            </a:xfrm>
            <a:prstGeom prst="hexagon">
              <a:avLst/>
            </a:prstGeom>
            <a:ln w="28575">
              <a:solidFill>
                <a:srgbClr val="50E6FF"/>
              </a:solidFill>
            </a:ln>
          </p:spPr>
        </p:pic>
      </p:grpSp>
      <p:sp>
        <p:nvSpPr>
          <p:cNvPr id="69" name="Hexagon 68">
            <a:extLst>
              <a:ext uri="{FF2B5EF4-FFF2-40B4-BE49-F238E27FC236}">
                <a16:creationId xmlns:a16="http://schemas.microsoft.com/office/drawing/2014/main" id="{6749FF54-D8D6-41B8-8533-64CBED07FF2B}"/>
              </a:ext>
            </a:extLst>
          </p:cNvPr>
          <p:cNvSpPr/>
          <p:nvPr userDrawn="1"/>
        </p:nvSpPr>
        <p:spPr bwMode="auto">
          <a:xfrm>
            <a:off x="3893674" y="5274828"/>
            <a:ext cx="1195323" cy="1030450"/>
          </a:xfrm>
          <a:prstGeom prst="hexagon">
            <a:avLst/>
          </a:prstGeom>
          <a:noFill/>
          <a:ln w="38100" cap="flat" cmpd="sng" algn="ctr">
            <a:solidFill>
              <a:srgbClr val="0078D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2819600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1695956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268039"/>
          </a:xfrm>
        </p:spPr>
        <p:txBody>
          <a:bodyPr wrap="square">
            <a:spAutoFit/>
          </a:bodyPr>
          <a:lstStyle>
            <a:lvl1pPr marL="0" indent="0">
              <a:buNone/>
              <a:defRPr sz="2000"/>
            </a:lvl1pPr>
            <a:lvl2pPr marL="228600" indent="0">
              <a:buNone/>
              <a:defRPr sz="1600"/>
            </a:lvl2pPr>
            <a:lvl3pPr marL="457200" indent="0">
              <a:buNone/>
              <a:defRPr sz="1200"/>
            </a:lvl3pPr>
            <a:lvl4pPr marL="685800" indent="0">
              <a:buNone/>
              <a:defRPr sz="1100"/>
            </a:lvl4pPr>
            <a:lvl5pPr marL="914400"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17738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5540305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1600" b="0"/>
            </a:lvl2pPr>
            <a:lvl3pPr marL="450850" indent="0">
              <a:buFont typeface="Wingdings" panose="05000000000000000000" pitchFamily="2" charset="2"/>
              <a:buNone/>
              <a:tabLst/>
              <a:defRPr sz="1200" b="0"/>
            </a:lvl3pPr>
            <a:lvl4pPr marL="652462" indent="0">
              <a:buFont typeface="Wingdings" panose="05000000000000000000" pitchFamily="2" charset="2"/>
              <a:buNone/>
              <a:defRPr sz="1100" b="0"/>
            </a:lvl4pPr>
            <a:lvl5pPr marL="854075" indent="0">
              <a:buFont typeface="Wingdings" panose="05000000000000000000" pitchFamily="2" charset="2"/>
              <a:buNone/>
              <a:tabLst/>
              <a:defRPr sz="11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1600" b="0"/>
            </a:lvl2pPr>
            <a:lvl3pPr marL="450850" indent="0">
              <a:buFont typeface="Wingdings" panose="05000000000000000000" pitchFamily="2" charset="2"/>
              <a:buNone/>
              <a:tabLst/>
              <a:defRPr sz="1200" b="0"/>
            </a:lvl3pPr>
            <a:lvl4pPr marL="652462" indent="0">
              <a:buFont typeface="Wingdings" panose="05000000000000000000" pitchFamily="2" charset="2"/>
              <a:buNone/>
              <a:defRPr sz="1100" b="0"/>
            </a:lvl4pPr>
            <a:lvl5pPr marL="854075" indent="0">
              <a:buFont typeface="Wingdings" panose="05000000000000000000" pitchFamily="2" charset="2"/>
              <a:buNone/>
              <a:tabLst/>
              <a:defRPr sz="11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895977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228564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31188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accent3"/>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D41543F4-CE18-594C-A501-0968DD537C5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
        <p:nvSpPr>
          <p:cNvPr id="2" name="TextBox 1">
            <a:extLst>
              <a:ext uri="{FF2B5EF4-FFF2-40B4-BE49-F238E27FC236}">
                <a16:creationId xmlns:a16="http://schemas.microsoft.com/office/drawing/2014/main" id="{87F613B2-6644-4649-93F4-0A9EBBDF5ED7}"/>
              </a:ext>
            </a:extLst>
          </p:cNvPr>
          <p:cNvSpPr txBox="1"/>
          <p:nvPr userDrawn="1"/>
        </p:nvSpPr>
        <p:spPr>
          <a:xfrm>
            <a:off x="4088921" y="6495691"/>
            <a:ext cx="3180358" cy="446276"/>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900"/>
              <a:t>Microsoft Confidential - Shared Under NDA Subject to Change</a:t>
            </a:r>
          </a:p>
          <a:p>
            <a:pPr algn="l"/>
            <a:endParaRPr lang="en-US" sz="2000" err="1">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5312472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1217899"/>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319982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231637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329934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1880629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2906201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098233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6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oAutofit/>
          </a:bodyPr>
          <a:lstStyle/>
          <a:p>
            <a:pPr algn="l"/>
            <a:r>
              <a:rPr lang="en-US" sz="3600">
                <a:solidFill>
                  <a:schemeClr val="tx2"/>
                </a:solidFill>
                <a:latin typeface="+mj-lt"/>
              </a:rPr>
              <a:t>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oAutofit/>
          </a:bodyPr>
          <a:lstStyle/>
          <a:p>
            <a:pPr algn="l"/>
            <a:r>
              <a:rPr lang="en-US" sz="3600">
                <a:solidFill>
                  <a:schemeClr val="tx2"/>
                </a:solidFill>
                <a:latin typeface="+mj-lt"/>
              </a:rPr>
              <a:t>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45046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9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Jan</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Feb</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Mar</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Apr</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May</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Jun</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Jul</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Aug</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Sep</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Oct</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Nov</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Dec</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88281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1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44156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Microsoft Confidential - Shared Under NDA Subject to Change</a:t>
            </a:r>
          </a:p>
        </p:txBody>
      </p:sp>
    </p:spTree>
    <p:extLst>
      <p:ext uri="{BB962C8B-B14F-4D97-AF65-F5344CB8AC3E}">
        <p14:creationId xmlns:p14="http://schemas.microsoft.com/office/powerpoint/2010/main" val="428403038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3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1085697961"/>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2_Header Line 12 Months">
    <p:bg>
      <p:bgPr>
        <a:solidFill>
          <a:schemeClr val="tx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accent3"/>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2105108796"/>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4_Header Line 12 Month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C8D47-3F89-2440-BD17-30886A5B991A}"/>
              </a:ext>
            </a:extLst>
          </p:cNvPr>
          <p:cNvSpPr/>
          <p:nvPr userDrawn="1"/>
        </p:nvSpPr>
        <p:spPr bwMode="auto">
          <a:xfrm>
            <a:off x="0"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3477325" cy="1107996"/>
          </a:xfrm>
        </p:spPr>
        <p:txBody>
          <a:bodyPr wrap="square">
            <a:spAutoFit/>
          </a:bodyPr>
          <a:lstStyle>
            <a:lvl1pPr>
              <a:defRPr>
                <a:solidFill>
                  <a:schemeClr val="accent3"/>
                </a:solidFill>
              </a:defRPr>
            </a:lvl1pPr>
          </a:lstStyle>
          <a:p>
            <a:r>
              <a:rPr lang="en-US"/>
              <a:t>Click to edit Master title style</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584200" y="2017713"/>
            <a:ext cx="3481388" cy="430887"/>
          </a:xfrm>
        </p:spPr>
        <p:txBody>
          <a:bodyPr/>
          <a:lstStyle>
            <a:lvl1pPr marL="0" indent="0">
              <a:buNone/>
              <a:defRPr>
                <a:solidFill>
                  <a:schemeClr val="bg1"/>
                </a:solidFill>
              </a:defRPr>
            </a:lvl1pPr>
          </a:lstStyle>
          <a:p>
            <a:pPr lvl="0"/>
            <a:r>
              <a:rPr lang="en-US"/>
              <a:t>Click to edit Master text styles</a:t>
            </a:r>
          </a:p>
        </p:txBody>
      </p:sp>
      <p:grpSp>
        <p:nvGrpSpPr>
          <p:cNvPr id="36" name="Group 35">
            <a:extLst>
              <a:ext uri="{FF2B5EF4-FFF2-40B4-BE49-F238E27FC236}">
                <a16:creationId xmlns:a16="http://schemas.microsoft.com/office/drawing/2014/main" id="{CB1AB92F-7E88-4D61-8BC4-46D7D18C1D28}"/>
              </a:ext>
            </a:extLst>
          </p:cNvPr>
          <p:cNvGrpSpPr/>
          <p:nvPr userDrawn="1"/>
        </p:nvGrpSpPr>
        <p:grpSpPr>
          <a:xfrm>
            <a:off x="-2190682" y="3228653"/>
            <a:ext cx="9186152" cy="4766988"/>
            <a:chOff x="5143583" y="1562583"/>
            <a:chExt cx="8338034" cy="4326874"/>
          </a:xfrm>
          <a:solidFill>
            <a:srgbClr val="FFFFFF">
              <a:alpha val="5000"/>
            </a:srgbClr>
          </a:solidFill>
        </p:grpSpPr>
        <p:grpSp>
          <p:nvGrpSpPr>
            <p:cNvPr id="41" name="Group 40">
              <a:extLst>
                <a:ext uri="{FF2B5EF4-FFF2-40B4-BE49-F238E27FC236}">
                  <a16:creationId xmlns:a16="http://schemas.microsoft.com/office/drawing/2014/main" id="{BDC684CD-E0DB-4EC2-B980-EDB630CC0BE3}"/>
                </a:ext>
              </a:extLst>
            </p:cNvPr>
            <p:cNvGrpSpPr/>
            <p:nvPr userDrawn="1"/>
          </p:nvGrpSpPr>
          <p:grpSpPr>
            <a:xfrm>
              <a:off x="5143583" y="1571100"/>
              <a:ext cx="8338034" cy="4318357"/>
              <a:chOff x="3801847" y="-981175"/>
              <a:chExt cx="9282624" cy="4807569"/>
            </a:xfrm>
            <a:grpFill/>
          </p:grpSpPr>
          <p:sp>
            <p:nvSpPr>
              <p:cNvPr id="54" name="Hexagon 53">
                <a:extLst>
                  <a:ext uri="{FF2B5EF4-FFF2-40B4-BE49-F238E27FC236}">
                    <a16:creationId xmlns:a16="http://schemas.microsoft.com/office/drawing/2014/main" id="{2AA07612-4290-4BF2-A16C-19203C6F056A}"/>
                  </a:ext>
                </a:extLst>
              </p:cNvPr>
              <p:cNvSpPr/>
              <p:nvPr userDrawn="1"/>
            </p:nvSpPr>
            <p:spPr bwMode="auto">
              <a:xfrm>
                <a:off x="8686849" y="641706"/>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5" name="Hexagon 54">
                <a:extLst>
                  <a:ext uri="{FF2B5EF4-FFF2-40B4-BE49-F238E27FC236}">
                    <a16:creationId xmlns:a16="http://schemas.microsoft.com/office/drawing/2014/main" id="{B7EC3F73-BC56-4E1A-ADDD-BC0AB2DF1574}"/>
                  </a:ext>
                </a:extLst>
              </p:cNvPr>
              <p:cNvSpPr/>
              <p:nvPr userDrawn="1"/>
            </p:nvSpPr>
            <p:spPr bwMode="auto">
              <a:xfrm>
                <a:off x="10638748" y="1718012"/>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6" name="Hexagon 55">
                <a:extLst>
                  <a:ext uri="{FF2B5EF4-FFF2-40B4-BE49-F238E27FC236}">
                    <a16:creationId xmlns:a16="http://schemas.microsoft.com/office/drawing/2014/main" id="{7DEC1609-6935-4C60-9069-23671E5176EB}"/>
                  </a:ext>
                </a:extLst>
              </p:cNvPr>
              <p:cNvSpPr/>
              <p:nvPr userDrawn="1"/>
            </p:nvSpPr>
            <p:spPr bwMode="auto">
              <a:xfrm>
                <a:off x="5753583" y="91662"/>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7" name="Hexagon 56">
                <a:extLst>
                  <a:ext uri="{FF2B5EF4-FFF2-40B4-BE49-F238E27FC236}">
                    <a16:creationId xmlns:a16="http://schemas.microsoft.com/office/drawing/2014/main" id="{DE12DCA0-E726-46E0-83DB-765D4D358649}"/>
                  </a:ext>
                </a:extLst>
              </p:cNvPr>
              <p:cNvSpPr/>
              <p:nvPr userDrawn="1"/>
            </p:nvSpPr>
            <p:spPr bwMode="auto">
              <a:xfrm>
                <a:off x="5023270" y="1681511"/>
                <a:ext cx="1207876" cy="104127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0" name="Hexagon 59">
                <a:extLst>
                  <a:ext uri="{FF2B5EF4-FFF2-40B4-BE49-F238E27FC236}">
                    <a16:creationId xmlns:a16="http://schemas.microsoft.com/office/drawing/2014/main" id="{225ABE5F-271C-4F0B-8800-EAE3330D528D}"/>
                  </a:ext>
                </a:extLst>
              </p:cNvPr>
              <p:cNvSpPr/>
              <p:nvPr userDrawn="1"/>
            </p:nvSpPr>
            <p:spPr bwMode="auto">
              <a:xfrm>
                <a:off x="3801847" y="-981175"/>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42" name="Hexagon 41">
              <a:extLst>
                <a:ext uri="{FF2B5EF4-FFF2-40B4-BE49-F238E27FC236}">
                  <a16:creationId xmlns:a16="http://schemas.microsoft.com/office/drawing/2014/main" id="{B6357A2D-151B-45E9-BD34-CBC9835F8A9C}"/>
                </a:ext>
              </a:extLst>
            </p:cNvPr>
            <p:cNvSpPr/>
            <p:nvPr userDrawn="1"/>
          </p:nvSpPr>
          <p:spPr bwMode="auto">
            <a:xfrm>
              <a:off x="7756162" y="4474881"/>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6" name="Hexagon 45">
              <a:extLst>
                <a:ext uri="{FF2B5EF4-FFF2-40B4-BE49-F238E27FC236}">
                  <a16:creationId xmlns:a16="http://schemas.microsoft.com/office/drawing/2014/main" id="{64EA421E-65BC-4B46-B4B1-E8BCBA5CD414}"/>
                </a:ext>
              </a:extLst>
            </p:cNvPr>
            <p:cNvSpPr/>
            <p:nvPr userDrawn="1"/>
          </p:nvSpPr>
          <p:spPr bwMode="auto">
            <a:xfrm>
              <a:off x="8649204" y="3990436"/>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2" name="Hexagon 51">
              <a:extLst>
                <a:ext uri="{FF2B5EF4-FFF2-40B4-BE49-F238E27FC236}">
                  <a16:creationId xmlns:a16="http://schemas.microsoft.com/office/drawing/2014/main" id="{A901D943-2F00-47AB-8FE7-73F3FC2148FA}"/>
                </a:ext>
              </a:extLst>
            </p:cNvPr>
            <p:cNvSpPr/>
            <p:nvPr userDrawn="1"/>
          </p:nvSpPr>
          <p:spPr bwMode="auto">
            <a:xfrm>
              <a:off x="7144873" y="1562583"/>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3917827603"/>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35288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126515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7056022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 Square Photo Lef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3" y="457200"/>
            <a:ext cx="4416425" cy="553998"/>
          </a:xfrm>
        </p:spPr>
        <p:txBody>
          <a:bodyPr/>
          <a:lstStyle/>
          <a:p>
            <a:r>
              <a:rPr lang="en-US"/>
              <a:t>Click to edit</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1436688"/>
            <a:ext cx="4416425" cy="1612749"/>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652489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4060371"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321136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99328324"/>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23104516"/>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7163513"/>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15070128"/>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3571664"/>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83217935"/>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6288560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35347419"/>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8048508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721002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7145341"/>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668003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9357198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9" Type="http://schemas.openxmlformats.org/officeDocument/2006/relationships/slideLayout" Target="../slideLayouts/slideLayout56.xml"/><Relationship Id="rId21" Type="http://schemas.openxmlformats.org/officeDocument/2006/relationships/slideLayout" Target="../slideLayouts/slideLayout38.xml"/><Relationship Id="rId34" Type="http://schemas.openxmlformats.org/officeDocument/2006/relationships/slideLayout" Target="../slideLayouts/slideLayout51.xml"/><Relationship Id="rId42" Type="http://schemas.openxmlformats.org/officeDocument/2006/relationships/slideLayout" Target="../slideLayouts/slideLayout59.xml"/><Relationship Id="rId47" Type="http://schemas.openxmlformats.org/officeDocument/2006/relationships/image" Target="../media/image7.emf"/><Relationship Id="rId7" Type="http://schemas.openxmlformats.org/officeDocument/2006/relationships/slideLayout" Target="../slideLayouts/slideLayout2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9" Type="http://schemas.openxmlformats.org/officeDocument/2006/relationships/slideLayout" Target="../slideLayouts/slideLayout46.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37" Type="http://schemas.openxmlformats.org/officeDocument/2006/relationships/slideLayout" Target="../slideLayouts/slideLayout54.xml"/><Relationship Id="rId40" Type="http://schemas.openxmlformats.org/officeDocument/2006/relationships/slideLayout" Target="../slideLayouts/slideLayout57.xml"/><Relationship Id="rId45" Type="http://schemas.openxmlformats.org/officeDocument/2006/relationships/slideLayout" Target="../slideLayouts/slideLayout62.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slideLayout" Target="../slideLayouts/slideLayout53.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4" Type="http://schemas.openxmlformats.org/officeDocument/2006/relationships/slideLayout" Target="../slideLayouts/slideLayout61.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 Id="rId43" Type="http://schemas.openxmlformats.org/officeDocument/2006/relationships/slideLayout" Target="../slideLayouts/slideLayout60.xml"/><Relationship Id="rId8" Type="http://schemas.openxmlformats.org/officeDocument/2006/relationships/slideLayout" Target="../slideLayouts/slideLayout25.xml"/><Relationship Id="rId3" Type="http://schemas.openxmlformats.org/officeDocument/2006/relationships/slideLayout" Target="../slideLayouts/slideLayout20.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38" Type="http://schemas.openxmlformats.org/officeDocument/2006/relationships/slideLayout" Target="../slideLayouts/slideLayout55.xml"/><Relationship Id="rId46" Type="http://schemas.openxmlformats.org/officeDocument/2006/relationships/theme" Target="../theme/theme2.xml"/><Relationship Id="rId20" Type="http://schemas.openxmlformats.org/officeDocument/2006/relationships/slideLayout" Target="../slideLayouts/slideLayout37.xml"/><Relationship Id="rId41" Type="http://schemas.openxmlformats.org/officeDocument/2006/relationships/slideLayout" Target="../slideLayouts/slideLayout58.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88.xml"/><Relationship Id="rId21" Type="http://schemas.openxmlformats.org/officeDocument/2006/relationships/slideLayout" Target="../slideLayouts/slideLayout83.xml"/><Relationship Id="rId42" Type="http://schemas.openxmlformats.org/officeDocument/2006/relationships/slideLayout" Target="../slideLayouts/slideLayout104.xml"/><Relationship Id="rId47" Type="http://schemas.openxmlformats.org/officeDocument/2006/relationships/slideLayout" Target="../slideLayouts/slideLayout109.xml"/><Relationship Id="rId63" Type="http://schemas.openxmlformats.org/officeDocument/2006/relationships/slideLayout" Target="../slideLayouts/slideLayout125.xml"/><Relationship Id="rId68" Type="http://schemas.openxmlformats.org/officeDocument/2006/relationships/slideLayout" Target="../slideLayouts/slideLayout130.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9" Type="http://schemas.openxmlformats.org/officeDocument/2006/relationships/slideLayout" Target="../slideLayouts/slideLayout91.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slideLayout" Target="../slideLayouts/slideLayout94.xml"/><Relationship Id="rId37" Type="http://schemas.openxmlformats.org/officeDocument/2006/relationships/slideLayout" Target="../slideLayouts/slideLayout99.xml"/><Relationship Id="rId40" Type="http://schemas.openxmlformats.org/officeDocument/2006/relationships/slideLayout" Target="../slideLayouts/slideLayout102.xml"/><Relationship Id="rId45" Type="http://schemas.openxmlformats.org/officeDocument/2006/relationships/slideLayout" Target="../slideLayouts/slideLayout107.xml"/><Relationship Id="rId53" Type="http://schemas.openxmlformats.org/officeDocument/2006/relationships/slideLayout" Target="../slideLayouts/slideLayout115.xml"/><Relationship Id="rId58" Type="http://schemas.openxmlformats.org/officeDocument/2006/relationships/slideLayout" Target="../slideLayouts/slideLayout120.xml"/><Relationship Id="rId66" Type="http://schemas.openxmlformats.org/officeDocument/2006/relationships/slideLayout" Target="../slideLayouts/slideLayout128.xml"/><Relationship Id="rId74" Type="http://schemas.openxmlformats.org/officeDocument/2006/relationships/theme" Target="../theme/theme3.xml"/><Relationship Id="rId5" Type="http://schemas.openxmlformats.org/officeDocument/2006/relationships/slideLayout" Target="../slideLayouts/slideLayout67.xml"/><Relationship Id="rId61" Type="http://schemas.openxmlformats.org/officeDocument/2006/relationships/slideLayout" Target="../slideLayouts/slideLayout123.xml"/><Relationship Id="rId19" Type="http://schemas.openxmlformats.org/officeDocument/2006/relationships/slideLayout" Target="../slideLayouts/slideLayout8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 Id="rId35" Type="http://schemas.openxmlformats.org/officeDocument/2006/relationships/slideLayout" Target="../slideLayouts/slideLayout97.xml"/><Relationship Id="rId43" Type="http://schemas.openxmlformats.org/officeDocument/2006/relationships/slideLayout" Target="../slideLayouts/slideLayout105.xml"/><Relationship Id="rId48" Type="http://schemas.openxmlformats.org/officeDocument/2006/relationships/slideLayout" Target="../slideLayouts/slideLayout110.xml"/><Relationship Id="rId56" Type="http://schemas.openxmlformats.org/officeDocument/2006/relationships/slideLayout" Target="../slideLayouts/slideLayout118.xml"/><Relationship Id="rId64" Type="http://schemas.openxmlformats.org/officeDocument/2006/relationships/slideLayout" Target="../slideLayouts/slideLayout126.xml"/><Relationship Id="rId69" Type="http://schemas.openxmlformats.org/officeDocument/2006/relationships/slideLayout" Target="../slideLayouts/slideLayout131.xml"/><Relationship Id="rId8" Type="http://schemas.openxmlformats.org/officeDocument/2006/relationships/slideLayout" Target="../slideLayouts/slideLayout70.xml"/><Relationship Id="rId51" Type="http://schemas.openxmlformats.org/officeDocument/2006/relationships/slideLayout" Target="../slideLayouts/slideLayout113.xml"/><Relationship Id="rId72" Type="http://schemas.openxmlformats.org/officeDocument/2006/relationships/slideLayout" Target="../slideLayouts/slideLayout134.xml"/><Relationship Id="rId3" Type="http://schemas.openxmlformats.org/officeDocument/2006/relationships/slideLayout" Target="../slideLayouts/slideLayout65.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slideLayout" Target="../slideLayouts/slideLayout95.xml"/><Relationship Id="rId38" Type="http://schemas.openxmlformats.org/officeDocument/2006/relationships/slideLayout" Target="../slideLayouts/slideLayout100.xml"/><Relationship Id="rId46" Type="http://schemas.openxmlformats.org/officeDocument/2006/relationships/slideLayout" Target="../slideLayouts/slideLayout108.xml"/><Relationship Id="rId59" Type="http://schemas.openxmlformats.org/officeDocument/2006/relationships/slideLayout" Target="../slideLayouts/slideLayout121.xml"/><Relationship Id="rId67" Type="http://schemas.openxmlformats.org/officeDocument/2006/relationships/slideLayout" Target="../slideLayouts/slideLayout129.xml"/><Relationship Id="rId20" Type="http://schemas.openxmlformats.org/officeDocument/2006/relationships/slideLayout" Target="../slideLayouts/slideLayout82.xml"/><Relationship Id="rId41" Type="http://schemas.openxmlformats.org/officeDocument/2006/relationships/slideLayout" Target="../slideLayouts/slideLayout103.xml"/><Relationship Id="rId54" Type="http://schemas.openxmlformats.org/officeDocument/2006/relationships/slideLayout" Target="../slideLayouts/slideLayout116.xml"/><Relationship Id="rId62" Type="http://schemas.openxmlformats.org/officeDocument/2006/relationships/slideLayout" Target="../slideLayouts/slideLayout124.xml"/><Relationship Id="rId70" Type="http://schemas.openxmlformats.org/officeDocument/2006/relationships/slideLayout" Target="../slideLayouts/slideLayout132.xml"/><Relationship Id="rId75" Type="http://schemas.openxmlformats.org/officeDocument/2006/relationships/image" Target="../media/image17.emf"/><Relationship Id="rId1" Type="http://schemas.openxmlformats.org/officeDocument/2006/relationships/slideLayout" Target="../slideLayouts/slideLayout63.xml"/><Relationship Id="rId6" Type="http://schemas.openxmlformats.org/officeDocument/2006/relationships/slideLayout" Target="../slideLayouts/slideLayout68.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36" Type="http://schemas.openxmlformats.org/officeDocument/2006/relationships/slideLayout" Target="../slideLayouts/slideLayout98.xml"/><Relationship Id="rId49" Type="http://schemas.openxmlformats.org/officeDocument/2006/relationships/slideLayout" Target="../slideLayouts/slideLayout111.xml"/><Relationship Id="rId57" Type="http://schemas.openxmlformats.org/officeDocument/2006/relationships/slideLayout" Target="../slideLayouts/slideLayout119.xml"/><Relationship Id="rId10" Type="http://schemas.openxmlformats.org/officeDocument/2006/relationships/slideLayout" Target="../slideLayouts/slideLayout72.xml"/><Relationship Id="rId31" Type="http://schemas.openxmlformats.org/officeDocument/2006/relationships/slideLayout" Target="../slideLayouts/slideLayout93.xml"/><Relationship Id="rId44" Type="http://schemas.openxmlformats.org/officeDocument/2006/relationships/slideLayout" Target="../slideLayouts/slideLayout106.xml"/><Relationship Id="rId52" Type="http://schemas.openxmlformats.org/officeDocument/2006/relationships/slideLayout" Target="../slideLayouts/slideLayout114.xml"/><Relationship Id="rId60" Type="http://schemas.openxmlformats.org/officeDocument/2006/relationships/slideLayout" Target="../slideLayouts/slideLayout122.xml"/><Relationship Id="rId65" Type="http://schemas.openxmlformats.org/officeDocument/2006/relationships/slideLayout" Target="../slideLayouts/slideLayout127.xml"/><Relationship Id="rId73" Type="http://schemas.openxmlformats.org/officeDocument/2006/relationships/slideLayout" Target="../slideLayouts/slideLayout135.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9" Type="http://schemas.openxmlformats.org/officeDocument/2006/relationships/slideLayout" Target="../slideLayouts/slideLayout101.xml"/><Relationship Id="rId34" Type="http://schemas.openxmlformats.org/officeDocument/2006/relationships/slideLayout" Target="../slideLayouts/slideLayout96.xml"/><Relationship Id="rId50" Type="http://schemas.openxmlformats.org/officeDocument/2006/relationships/slideLayout" Target="../slideLayouts/slideLayout112.xml"/><Relationship Id="rId55" Type="http://schemas.openxmlformats.org/officeDocument/2006/relationships/slideLayout" Target="../slideLayouts/slideLayout117.xml"/><Relationship Id="rId7" Type="http://schemas.openxmlformats.org/officeDocument/2006/relationships/slideLayout" Target="../slideLayouts/slideLayout69.xml"/><Relationship Id="rId71" Type="http://schemas.openxmlformats.org/officeDocument/2006/relationships/slideLayout" Target="../slideLayouts/slideLayout133.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61.xml"/><Relationship Id="rId117" Type="http://schemas.openxmlformats.org/officeDocument/2006/relationships/slideLayout" Target="../slideLayouts/slideLayout252.xml"/><Relationship Id="rId21" Type="http://schemas.openxmlformats.org/officeDocument/2006/relationships/slideLayout" Target="../slideLayouts/slideLayout156.xml"/><Relationship Id="rId42" Type="http://schemas.openxmlformats.org/officeDocument/2006/relationships/slideLayout" Target="../slideLayouts/slideLayout177.xml"/><Relationship Id="rId47" Type="http://schemas.openxmlformats.org/officeDocument/2006/relationships/slideLayout" Target="../slideLayouts/slideLayout182.xml"/><Relationship Id="rId63" Type="http://schemas.openxmlformats.org/officeDocument/2006/relationships/slideLayout" Target="../slideLayouts/slideLayout198.xml"/><Relationship Id="rId68" Type="http://schemas.openxmlformats.org/officeDocument/2006/relationships/slideLayout" Target="../slideLayouts/slideLayout203.xml"/><Relationship Id="rId84" Type="http://schemas.openxmlformats.org/officeDocument/2006/relationships/slideLayout" Target="../slideLayouts/slideLayout219.xml"/><Relationship Id="rId89" Type="http://schemas.openxmlformats.org/officeDocument/2006/relationships/slideLayout" Target="../slideLayouts/slideLayout224.xml"/><Relationship Id="rId112" Type="http://schemas.openxmlformats.org/officeDocument/2006/relationships/slideLayout" Target="../slideLayouts/slideLayout247.xml"/><Relationship Id="rId16" Type="http://schemas.openxmlformats.org/officeDocument/2006/relationships/slideLayout" Target="../slideLayouts/slideLayout151.xml"/><Relationship Id="rId107" Type="http://schemas.openxmlformats.org/officeDocument/2006/relationships/slideLayout" Target="../slideLayouts/slideLayout242.xml"/><Relationship Id="rId11" Type="http://schemas.openxmlformats.org/officeDocument/2006/relationships/slideLayout" Target="../slideLayouts/slideLayout146.xml"/><Relationship Id="rId32" Type="http://schemas.openxmlformats.org/officeDocument/2006/relationships/slideLayout" Target="../slideLayouts/slideLayout167.xml"/><Relationship Id="rId37" Type="http://schemas.openxmlformats.org/officeDocument/2006/relationships/slideLayout" Target="../slideLayouts/slideLayout172.xml"/><Relationship Id="rId53" Type="http://schemas.openxmlformats.org/officeDocument/2006/relationships/slideLayout" Target="../slideLayouts/slideLayout188.xml"/><Relationship Id="rId58" Type="http://schemas.openxmlformats.org/officeDocument/2006/relationships/slideLayout" Target="../slideLayouts/slideLayout193.xml"/><Relationship Id="rId74" Type="http://schemas.openxmlformats.org/officeDocument/2006/relationships/slideLayout" Target="../slideLayouts/slideLayout209.xml"/><Relationship Id="rId79" Type="http://schemas.openxmlformats.org/officeDocument/2006/relationships/slideLayout" Target="../slideLayouts/slideLayout214.xml"/><Relationship Id="rId102" Type="http://schemas.openxmlformats.org/officeDocument/2006/relationships/slideLayout" Target="../slideLayouts/slideLayout237.xml"/><Relationship Id="rId123" Type="http://schemas.openxmlformats.org/officeDocument/2006/relationships/slideLayout" Target="../slideLayouts/slideLayout258.xml"/><Relationship Id="rId5" Type="http://schemas.openxmlformats.org/officeDocument/2006/relationships/slideLayout" Target="../slideLayouts/slideLayout140.xml"/><Relationship Id="rId90" Type="http://schemas.openxmlformats.org/officeDocument/2006/relationships/slideLayout" Target="../slideLayouts/slideLayout225.xml"/><Relationship Id="rId95" Type="http://schemas.openxmlformats.org/officeDocument/2006/relationships/slideLayout" Target="../slideLayouts/slideLayout230.xml"/><Relationship Id="rId22" Type="http://schemas.openxmlformats.org/officeDocument/2006/relationships/slideLayout" Target="../slideLayouts/slideLayout157.xml"/><Relationship Id="rId27" Type="http://schemas.openxmlformats.org/officeDocument/2006/relationships/slideLayout" Target="../slideLayouts/slideLayout162.xml"/><Relationship Id="rId43" Type="http://schemas.openxmlformats.org/officeDocument/2006/relationships/slideLayout" Target="../slideLayouts/slideLayout178.xml"/><Relationship Id="rId48" Type="http://schemas.openxmlformats.org/officeDocument/2006/relationships/slideLayout" Target="../slideLayouts/slideLayout183.xml"/><Relationship Id="rId64" Type="http://schemas.openxmlformats.org/officeDocument/2006/relationships/slideLayout" Target="../slideLayouts/slideLayout199.xml"/><Relationship Id="rId69" Type="http://schemas.openxmlformats.org/officeDocument/2006/relationships/slideLayout" Target="../slideLayouts/slideLayout204.xml"/><Relationship Id="rId113" Type="http://schemas.openxmlformats.org/officeDocument/2006/relationships/slideLayout" Target="../slideLayouts/slideLayout248.xml"/><Relationship Id="rId118" Type="http://schemas.openxmlformats.org/officeDocument/2006/relationships/slideLayout" Target="../slideLayouts/slideLayout253.xml"/><Relationship Id="rId80" Type="http://schemas.openxmlformats.org/officeDocument/2006/relationships/slideLayout" Target="../slideLayouts/slideLayout215.xml"/><Relationship Id="rId85" Type="http://schemas.openxmlformats.org/officeDocument/2006/relationships/slideLayout" Target="../slideLayouts/slideLayout220.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33" Type="http://schemas.openxmlformats.org/officeDocument/2006/relationships/slideLayout" Target="../slideLayouts/slideLayout168.xml"/><Relationship Id="rId38" Type="http://schemas.openxmlformats.org/officeDocument/2006/relationships/slideLayout" Target="../slideLayouts/slideLayout173.xml"/><Relationship Id="rId59" Type="http://schemas.openxmlformats.org/officeDocument/2006/relationships/slideLayout" Target="../slideLayouts/slideLayout194.xml"/><Relationship Id="rId103" Type="http://schemas.openxmlformats.org/officeDocument/2006/relationships/slideLayout" Target="../slideLayouts/slideLayout238.xml"/><Relationship Id="rId108" Type="http://schemas.openxmlformats.org/officeDocument/2006/relationships/slideLayout" Target="../slideLayouts/slideLayout243.xml"/><Relationship Id="rId124" Type="http://schemas.openxmlformats.org/officeDocument/2006/relationships/slideLayout" Target="../slideLayouts/slideLayout259.xml"/><Relationship Id="rId54" Type="http://schemas.openxmlformats.org/officeDocument/2006/relationships/slideLayout" Target="../slideLayouts/slideLayout189.xml"/><Relationship Id="rId70" Type="http://schemas.openxmlformats.org/officeDocument/2006/relationships/slideLayout" Target="../slideLayouts/slideLayout205.xml"/><Relationship Id="rId75" Type="http://schemas.openxmlformats.org/officeDocument/2006/relationships/slideLayout" Target="../slideLayouts/slideLayout210.xml"/><Relationship Id="rId91" Type="http://schemas.openxmlformats.org/officeDocument/2006/relationships/slideLayout" Target="../slideLayouts/slideLayout226.xml"/><Relationship Id="rId96" Type="http://schemas.openxmlformats.org/officeDocument/2006/relationships/slideLayout" Target="../slideLayouts/slideLayout231.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23" Type="http://schemas.openxmlformats.org/officeDocument/2006/relationships/slideLayout" Target="../slideLayouts/slideLayout158.xml"/><Relationship Id="rId28" Type="http://schemas.openxmlformats.org/officeDocument/2006/relationships/slideLayout" Target="../slideLayouts/slideLayout163.xml"/><Relationship Id="rId49" Type="http://schemas.openxmlformats.org/officeDocument/2006/relationships/slideLayout" Target="../slideLayouts/slideLayout184.xml"/><Relationship Id="rId114" Type="http://schemas.openxmlformats.org/officeDocument/2006/relationships/slideLayout" Target="../slideLayouts/slideLayout249.xml"/><Relationship Id="rId119" Type="http://schemas.openxmlformats.org/officeDocument/2006/relationships/slideLayout" Target="../slideLayouts/slideLayout254.xml"/><Relationship Id="rId44" Type="http://schemas.openxmlformats.org/officeDocument/2006/relationships/slideLayout" Target="../slideLayouts/slideLayout179.xml"/><Relationship Id="rId60" Type="http://schemas.openxmlformats.org/officeDocument/2006/relationships/slideLayout" Target="../slideLayouts/slideLayout195.xml"/><Relationship Id="rId65" Type="http://schemas.openxmlformats.org/officeDocument/2006/relationships/slideLayout" Target="../slideLayouts/slideLayout200.xml"/><Relationship Id="rId81" Type="http://schemas.openxmlformats.org/officeDocument/2006/relationships/slideLayout" Target="../slideLayouts/slideLayout216.xml"/><Relationship Id="rId86" Type="http://schemas.openxmlformats.org/officeDocument/2006/relationships/slideLayout" Target="../slideLayouts/slideLayout221.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39" Type="http://schemas.openxmlformats.org/officeDocument/2006/relationships/slideLayout" Target="../slideLayouts/slideLayout174.xml"/><Relationship Id="rId109" Type="http://schemas.openxmlformats.org/officeDocument/2006/relationships/slideLayout" Target="../slideLayouts/slideLayout244.xml"/><Relationship Id="rId34" Type="http://schemas.openxmlformats.org/officeDocument/2006/relationships/slideLayout" Target="../slideLayouts/slideLayout169.xml"/><Relationship Id="rId50" Type="http://schemas.openxmlformats.org/officeDocument/2006/relationships/slideLayout" Target="../slideLayouts/slideLayout185.xml"/><Relationship Id="rId55" Type="http://schemas.openxmlformats.org/officeDocument/2006/relationships/slideLayout" Target="../slideLayouts/slideLayout190.xml"/><Relationship Id="rId76" Type="http://schemas.openxmlformats.org/officeDocument/2006/relationships/slideLayout" Target="../slideLayouts/slideLayout211.xml"/><Relationship Id="rId97" Type="http://schemas.openxmlformats.org/officeDocument/2006/relationships/slideLayout" Target="../slideLayouts/slideLayout232.xml"/><Relationship Id="rId104" Type="http://schemas.openxmlformats.org/officeDocument/2006/relationships/slideLayout" Target="../slideLayouts/slideLayout239.xml"/><Relationship Id="rId120" Type="http://schemas.openxmlformats.org/officeDocument/2006/relationships/slideLayout" Target="../slideLayouts/slideLayout255.xml"/><Relationship Id="rId125" Type="http://schemas.openxmlformats.org/officeDocument/2006/relationships/theme" Target="../theme/theme4.xml"/><Relationship Id="rId7" Type="http://schemas.openxmlformats.org/officeDocument/2006/relationships/slideLayout" Target="../slideLayouts/slideLayout142.xml"/><Relationship Id="rId71" Type="http://schemas.openxmlformats.org/officeDocument/2006/relationships/slideLayout" Target="../slideLayouts/slideLayout206.xml"/><Relationship Id="rId92" Type="http://schemas.openxmlformats.org/officeDocument/2006/relationships/slideLayout" Target="../slideLayouts/slideLayout227.xml"/><Relationship Id="rId2" Type="http://schemas.openxmlformats.org/officeDocument/2006/relationships/slideLayout" Target="../slideLayouts/slideLayout137.xml"/><Relationship Id="rId29" Type="http://schemas.openxmlformats.org/officeDocument/2006/relationships/slideLayout" Target="../slideLayouts/slideLayout164.xml"/><Relationship Id="rId24" Type="http://schemas.openxmlformats.org/officeDocument/2006/relationships/slideLayout" Target="../slideLayouts/slideLayout159.xml"/><Relationship Id="rId40" Type="http://schemas.openxmlformats.org/officeDocument/2006/relationships/slideLayout" Target="../slideLayouts/slideLayout175.xml"/><Relationship Id="rId45" Type="http://schemas.openxmlformats.org/officeDocument/2006/relationships/slideLayout" Target="../slideLayouts/slideLayout180.xml"/><Relationship Id="rId66" Type="http://schemas.openxmlformats.org/officeDocument/2006/relationships/slideLayout" Target="../slideLayouts/slideLayout201.xml"/><Relationship Id="rId87" Type="http://schemas.openxmlformats.org/officeDocument/2006/relationships/slideLayout" Target="../slideLayouts/slideLayout222.xml"/><Relationship Id="rId110" Type="http://schemas.openxmlformats.org/officeDocument/2006/relationships/slideLayout" Target="../slideLayouts/slideLayout245.xml"/><Relationship Id="rId115" Type="http://schemas.openxmlformats.org/officeDocument/2006/relationships/slideLayout" Target="../slideLayouts/slideLayout250.xml"/><Relationship Id="rId61" Type="http://schemas.openxmlformats.org/officeDocument/2006/relationships/slideLayout" Target="../slideLayouts/slideLayout196.xml"/><Relationship Id="rId82" Type="http://schemas.openxmlformats.org/officeDocument/2006/relationships/slideLayout" Target="../slideLayouts/slideLayout217.xml"/><Relationship Id="rId19" Type="http://schemas.openxmlformats.org/officeDocument/2006/relationships/slideLayout" Target="../slideLayouts/slideLayout154.xml"/><Relationship Id="rId14" Type="http://schemas.openxmlformats.org/officeDocument/2006/relationships/slideLayout" Target="../slideLayouts/slideLayout149.xml"/><Relationship Id="rId30" Type="http://schemas.openxmlformats.org/officeDocument/2006/relationships/slideLayout" Target="../slideLayouts/slideLayout165.xml"/><Relationship Id="rId35" Type="http://schemas.openxmlformats.org/officeDocument/2006/relationships/slideLayout" Target="../slideLayouts/slideLayout170.xml"/><Relationship Id="rId56" Type="http://schemas.openxmlformats.org/officeDocument/2006/relationships/slideLayout" Target="../slideLayouts/slideLayout191.xml"/><Relationship Id="rId77" Type="http://schemas.openxmlformats.org/officeDocument/2006/relationships/slideLayout" Target="../slideLayouts/slideLayout212.xml"/><Relationship Id="rId100" Type="http://schemas.openxmlformats.org/officeDocument/2006/relationships/slideLayout" Target="../slideLayouts/slideLayout235.xml"/><Relationship Id="rId105" Type="http://schemas.openxmlformats.org/officeDocument/2006/relationships/slideLayout" Target="../slideLayouts/slideLayout240.xml"/><Relationship Id="rId126" Type="http://schemas.openxmlformats.org/officeDocument/2006/relationships/tags" Target="../tags/tag1.xml"/><Relationship Id="rId8" Type="http://schemas.openxmlformats.org/officeDocument/2006/relationships/slideLayout" Target="../slideLayouts/slideLayout143.xml"/><Relationship Id="rId51" Type="http://schemas.openxmlformats.org/officeDocument/2006/relationships/slideLayout" Target="../slideLayouts/slideLayout186.xml"/><Relationship Id="rId72" Type="http://schemas.openxmlformats.org/officeDocument/2006/relationships/slideLayout" Target="../slideLayouts/slideLayout207.xml"/><Relationship Id="rId93" Type="http://schemas.openxmlformats.org/officeDocument/2006/relationships/slideLayout" Target="../slideLayouts/slideLayout228.xml"/><Relationship Id="rId98" Type="http://schemas.openxmlformats.org/officeDocument/2006/relationships/slideLayout" Target="../slideLayouts/slideLayout233.xml"/><Relationship Id="rId121" Type="http://schemas.openxmlformats.org/officeDocument/2006/relationships/slideLayout" Target="../slideLayouts/slideLayout256.xml"/><Relationship Id="rId3" Type="http://schemas.openxmlformats.org/officeDocument/2006/relationships/slideLayout" Target="../slideLayouts/slideLayout138.xml"/><Relationship Id="rId25" Type="http://schemas.openxmlformats.org/officeDocument/2006/relationships/slideLayout" Target="../slideLayouts/slideLayout160.xml"/><Relationship Id="rId46" Type="http://schemas.openxmlformats.org/officeDocument/2006/relationships/slideLayout" Target="../slideLayouts/slideLayout181.xml"/><Relationship Id="rId67" Type="http://schemas.openxmlformats.org/officeDocument/2006/relationships/slideLayout" Target="../slideLayouts/slideLayout202.xml"/><Relationship Id="rId116" Type="http://schemas.openxmlformats.org/officeDocument/2006/relationships/slideLayout" Target="../slideLayouts/slideLayout251.xml"/><Relationship Id="rId20" Type="http://schemas.openxmlformats.org/officeDocument/2006/relationships/slideLayout" Target="../slideLayouts/slideLayout155.xml"/><Relationship Id="rId41" Type="http://schemas.openxmlformats.org/officeDocument/2006/relationships/slideLayout" Target="../slideLayouts/slideLayout176.xml"/><Relationship Id="rId62" Type="http://schemas.openxmlformats.org/officeDocument/2006/relationships/slideLayout" Target="../slideLayouts/slideLayout197.xml"/><Relationship Id="rId83" Type="http://schemas.openxmlformats.org/officeDocument/2006/relationships/slideLayout" Target="../slideLayouts/slideLayout218.xml"/><Relationship Id="rId88" Type="http://schemas.openxmlformats.org/officeDocument/2006/relationships/slideLayout" Target="../slideLayouts/slideLayout223.xml"/><Relationship Id="rId111" Type="http://schemas.openxmlformats.org/officeDocument/2006/relationships/slideLayout" Target="../slideLayouts/slideLayout246.xml"/><Relationship Id="rId15" Type="http://schemas.openxmlformats.org/officeDocument/2006/relationships/slideLayout" Target="../slideLayouts/slideLayout150.xml"/><Relationship Id="rId36" Type="http://schemas.openxmlformats.org/officeDocument/2006/relationships/slideLayout" Target="../slideLayouts/slideLayout171.xml"/><Relationship Id="rId57" Type="http://schemas.openxmlformats.org/officeDocument/2006/relationships/slideLayout" Target="../slideLayouts/slideLayout192.xml"/><Relationship Id="rId106" Type="http://schemas.openxmlformats.org/officeDocument/2006/relationships/slideLayout" Target="../slideLayouts/slideLayout241.xml"/><Relationship Id="rId127" Type="http://schemas.openxmlformats.org/officeDocument/2006/relationships/image" Target="../media/image17.emf"/><Relationship Id="rId10" Type="http://schemas.openxmlformats.org/officeDocument/2006/relationships/slideLayout" Target="../slideLayouts/slideLayout145.xml"/><Relationship Id="rId31" Type="http://schemas.openxmlformats.org/officeDocument/2006/relationships/slideLayout" Target="../slideLayouts/slideLayout166.xml"/><Relationship Id="rId52" Type="http://schemas.openxmlformats.org/officeDocument/2006/relationships/slideLayout" Target="../slideLayouts/slideLayout187.xml"/><Relationship Id="rId73" Type="http://schemas.openxmlformats.org/officeDocument/2006/relationships/slideLayout" Target="../slideLayouts/slideLayout208.xml"/><Relationship Id="rId78" Type="http://schemas.openxmlformats.org/officeDocument/2006/relationships/slideLayout" Target="../slideLayouts/slideLayout213.xml"/><Relationship Id="rId94" Type="http://schemas.openxmlformats.org/officeDocument/2006/relationships/slideLayout" Target="../slideLayouts/slideLayout229.xml"/><Relationship Id="rId99" Type="http://schemas.openxmlformats.org/officeDocument/2006/relationships/slideLayout" Target="../slideLayouts/slideLayout234.xml"/><Relationship Id="rId101" Type="http://schemas.openxmlformats.org/officeDocument/2006/relationships/slideLayout" Target="../slideLayouts/slideLayout236.xml"/><Relationship Id="rId122" Type="http://schemas.openxmlformats.org/officeDocument/2006/relationships/slideLayout" Target="../slideLayouts/slideLayout257.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671124320"/>
      </p:ext>
    </p:extLst>
  </p:cSld>
  <p:clrMap bg1="lt1" tx1="dk1" bg2="lt2" tx2="dk2" accent1="accent1" accent2="accent2" accent3="accent3" accent4="accent4" accent5="accent5" accent6="accent6" hlink="hlink" folHlink="folHlink"/>
  <p:sldLayoutIdLst>
    <p:sldLayoutId id="2147484669" r:id="rId1"/>
    <p:sldLayoutId id="2147484670" r:id="rId2"/>
    <p:sldLayoutId id="2147484671" r:id="rId3"/>
    <p:sldLayoutId id="2147484672" r:id="rId4"/>
    <p:sldLayoutId id="2147485026" r:id="rId5"/>
    <p:sldLayoutId id="2147485027" r:id="rId6"/>
    <p:sldLayoutId id="2147485028" r:id="rId7"/>
    <p:sldLayoutId id="2147485029" r:id="rId8"/>
    <p:sldLayoutId id="2147485030" r:id="rId9"/>
    <p:sldLayoutId id="2147485031" r:id="rId10"/>
    <p:sldLayoutId id="2147485032" r:id="rId11"/>
    <p:sldLayoutId id="2147485033" r:id="rId12"/>
    <p:sldLayoutId id="2147485022" r:id="rId13"/>
    <p:sldLayoutId id="2147485034" r:id="rId14"/>
    <p:sldLayoutId id="2147485035" r:id="rId15"/>
    <p:sldLayoutId id="2147485036" r:id="rId16"/>
    <p:sldLayoutId id="2147484877" r:id="rId17"/>
  </p:sldLayoutIdLst>
  <p:transition>
    <p:fade/>
  </p:transition>
  <p:hf sldNum="0" hd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47" cstate="print">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605591825"/>
      </p:ext>
    </p:extLst>
  </p:cSld>
  <p:clrMap bg1="lt1" tx1="dk1" bg2="lt2" tx2="dk2" accent1="accent1" accent2="accent2" accent3="accent3" accent4="accent4" accent5="accent5" accent6="accent6" hlink="hlink" folHlink="folHlink"/>
  <p:sldLayoutIdLst>
    <p:sldLayoutId id="2147485039" r:id="rId1"/>
    <p:sldLayoutId id="2147485040" r:id="rId2"/>
    <p:sldLayoutId id="2147485041" r:id="rId3"/>
    <p:sldLayoutId id="2147485042" r:id="rId4"/>
    <p:sldLayoutId id="2147485043" r:id="rId5"/>
    <p:sldLayoutId id="2147485044" r:id="rId6"/>
    <p:sldLayoutId id="2147485083" r:id="rId7"/>
    <p:sldLayoutId id="2147485045" r:id="rId8"/>
    <p:sldLayoutId id="2147485046" r:id="rId9"/>
    <p:sldLayoutId id="2147485047" r:id="rId10"/>
    <p:sldLayoutId id="2147485048" r:id="rId11"/>
    <p:sldLayoutId id="2147485049" r:id="rId12"/>
    <p:sldLayoutId id="2147485050" r:id="rId13"/>
    <p:sldLayoutId id="2147485051" r:id="rId14"/>
    <p:sldLayoutId id="2147485052" r:id="rId15"/>
    <p:sldLayoutId id="2147485053" r:id="rId16"/>
    <p:sldLayoutId id="2147485054" r:id="rId17"/>
    <p:sldLayoutId id="2147485055" r:id="rId18"/>
    <p:sldLayoutId id="2147485056" r:id="rId19"/>
    <p:sldLayoutId id="2147485057" r:id="rId20"/>
    <p:sldLayoutId id="2147485058" r:id="rId21"/>
    <p:sldLayoutId id="2147485059" r:id="rId22"/>
    <p:sldLayoutId id="2147485060" r:id="rId23"/>
    <p:sldLayoutId id="2147485061" r:id="rId24"/>
    <p:sldLayoutId id="2147485062" r:id="rId25"/>
    <p:sldLayoutId id="2147485063" r:id="rId26"/>
    <p:sldLayoutId id="2147485064" r:id="rId27"/>
    <p:sldLayoutId id="2147485065" r:id="rId28"/>
    <p:sldLayoutId id="2147485066" r:id="rId29"/>
    <p:sldLayoutId id="2147485067" r:id="rId30"/>
    <p:sldLayoutId id="2147485068" r:id="rId31"/>
    <p:sldLayoutId id="2147485069" r:id="rId32"/>
    <p:sldLayoutId id="2147485070" r:id="rId33"/>
    <p:sldLayoutId id="2147485071" r:id="rId34"/>
    <p:sldLayoutId id="2147485072" r:id="rId35"/>
    <p:sldLayoutId id="2147485073" r:id="rId36"/>
    <p:sldLayoutId id="2147485074" r:id="rId37"/>
    <p:sldLayoutId id="2147485075" r:id="rId38"/>
    <p:sldLayoutId id="2147485076" r:id="rId39"/>
    <p:sldLayoutId id="2147485077" r:id="rId40"/>
    <p:sldLayoutId id="2147485078" r:id="rId41"/>
    <p:sldLayoutId id="2147485079" r:id="rId42"/>
    <p:sldLayoutId id="2147485080" r:id="rId43"/>
    <p:sldLayoutId id="2147485081" r:id="rId44"/>
    <p:sldLayoutId id="2147485082" r:id="rId45"/>
  </p:sldLayoutIdLst>
  <p:transition>
    <p:fade/>
  </p:transition>
  <p:hf sldNum="0" hd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75"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877732256"/>
      </p:ext>
    </p:extLst>
  </p:cSld>
  <p:clrMap bg1="lt1" tx1="dk1" bg2="lt2" tx2="dk2" accent1="accent1" accent2="accent2" accent3="accent3" accent4="accent4" accent5="accent5" accent6="accent6" hlink="hlink" folHlink="folHlink"/>
  <p:sldLayoutIdLst>
    <p:sldLayoutId id="2147485085" r:id="rId1"/>
    <p:sldLayoutId id="2147485086" r:id="rId2"/>
    <p:sldLayoutId id="2147485087" r:id="rId3"/>
    <p:sldLayoutId id="2147485088" r:id="rId4"/>
    <p:sldLayoutId id="2147485089" r:id="rId5"/>
    <p:sldLayoutId id="2147485090" r:id="rId6"/>
    <p:sldLayoutId id="2147485091" r:id="rId7"/>
    <p:sldLayoutId id="2147485092" r:id="rId8"/>
    <p:sldLayoutId id="2147485093" r:id="rId9"/>
    <p:sldLayoutId id="2147485094" r:id="rId10"/>
    <p:sldLayoutId id="2147485095" r:id="rId11"/>
    <p:sldLayoutId id="2147485096" r:id="rId12"/>
    <p:sldLayoutId id="2147485097" r:id="rId13"/>
    <p:sldLayoutId id="2147485098" r:id="rId14"/>
    <p:sldLayoutId id="2147485099" r:id="rId15"/>
    <p:sldLayoutId id="2147485100" r:id="rId16"/>
    <p:sldLayoutId id="2147485101" r:id="rId17"/>
    <p:sldLayoutId id="2147485102" r:id="rId18"/>
    <p:sldLayoutId id="2147485103" r:id="rId19"/>
    <p:sldLayoutId id="2147485104" r:id="rId20"/>
    <p:sldLayoutId id="2147485105" r:id="rId21"/>
    <p:sldLayoutId id="2147485106" r:id="rId22"/>
    <p:sldLayoutId id="2147485107" r:id="rId23"/>
    <p:sldLayoutId id="2147485108" r:id="rId24"/>
    <p:sldLayoutId id="2147485109" r:id="rId25"/>
    <p:sldLayoutId id="2147485110" r:id="rId26"/>
    <p:sldLayoutId id="2147485111" r:id="rId27"/>
    <p:sldLayoutId id="2147485112" r:id="rId28"/>
    <p:sldLayoutId id="2147485113" r:id="rId29"/>
    <p:sldLayoutId id="2147485114" r:id="rId30"/>
    <p:sldLayoutId id="2147485115" r:id="rId31"/>
    <p:sldLayoutId id="2147485116" r:id="rId32"/>
    <p:sldLayoutId id="2147485117" r:id="rId33"/>
    <p:sldLayoutId id="2147485118" r:id="rId34"/>
    <p:sldLayoutId id="2147485119" r:id="rId35"/>
    <p:sldLayoutId id="2147485120" r:id="rId36"/>
    <p:sldLayoutId id="2147485121" r:id="rId37"/>
    <p:sldLayoutId id="2147485122" r:id="rId38"/>
    <p:sldLayoutId id="2147485123" r:id="rId39"/>
    <p:sldLayoutId id="2147485124" r:id="rId40"/>
    <p:sldLayoutId id="2147485125" r:id="rId41"/>
    <p:sldLayoutId id="2147485126" r:id="rId42"/>
    <p:sldLayoutId id="2147485127" r:id="rId43"/>
    <p:sldLayoutId id="2147485128" r:id="rId44"/>
    <p:sldLayoutId id="2147485129" r:id="rId45"/>
    <p:sldLayoutId id="2147485130" r:id="rId46"/>
    <p:sldLayoutId id="2147485131" r:id="rId47"/>
    <p:sldLayoutId id="2147485132" r:id="rId48"/>
    <p:sldLayoutId id="2147485133" r:id="rId49"/>
    <p:sldLayoutId id="2147485134" r:id="rId50"/>
    <p:sldLayoutId id="2147485135" r:id="rId51"/>
    <p:sldLayoutId id="2147485136" r:id="rId52"/>
    <p:sldLayoutId id="2147485137" r:id="rId53"/>
    <p:sldLayoutId id="2147485138" r:id="rId54"/>
    <p:sldLayoutId id="2147485139" r:id="rId55"/>
    <p:sldLayoutId id="2147485140" r:id="rId56"/>
    <p:sldLayoutId id="2147485141" r:id="rId57"/>
    <p:sldLayoutId id="2147485142" r:id="rId58"/>
    <p:sldLayoutId id="2147485143" r:id="rId59"/>
    <p:sldLayoutId id="2147485144" r:id="rId60"/>
    <p:sldLayoutId id="2147485145" r:id="rId61"/>
    <p:sldLayoutId id="2147485146" r:id="rId62"/>
    <p:sldLayoutId id="2147485147" r:id="rId63"/>
    <p:sldLayoutId id="2147485148" r:id="rId64"/>
    <p:sldLayoutId id="2147485149" r:id="rId65"/>
    <p:sldLayoutId id="2147485150" r:id="rId66"/>
    <p:sldLayoutId id="2147485151" r:id="rId67"/>
    <p:sldLayoutId id="2147485152" r:id="rId68"/>
    <p:sldLayoutId id="2147485153" r:id="rId69"/>
    <p:sldLayoutId id="2147485154" r:id="rId70"/>
    <p:sldLayoutId id="2147485155" r:id="rId71"/>
    <p:sldLayoutId id="2147485156" r:id="rId72"/>
    <p:sldLayoutId id="2147485157" r:id="rId73"/>
  </p:sldLayoutIdLst>
  <p:transition>
    <p:fade/>
  </p:transition>
  <p:hf sldNum="0" hd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27"/>
          <a:srcRect l="762"/>
          <a:stretch/>
        </p:blipFill>
        <p:spPr>
          <a:xfrm rot="5400000">
            <a:off x="9464500" y="2843773"/>
            <a:ext cx="6858000" cy="1170455"/>
          </a:xfrm>
          <a:prstGeom prst="rect">
            <a:avLst/>
          </a:prstGeom>
        </p:spPr>
      </p:pic>
    </p:spTree>
    <p:custDataLst>
      <p:tags r:id="rId126"/>
    </p:custDataLst>
    <p:extLst>
      <p:ext uri="{BB962C8B-B14F-4D97-AF65-F5344CB8AC3E}">
        <p14:creationId xmlns:p14="http://schemas.microsoft.com/office/powerpoint/2010/main" val="1464123143"/>
      </p:ext>
    </p:extLst>
  </p:cSld>
  <p:clrMap bg1="lt1" tx1="dk1" bg2="lt2" tx2="dk2" accent1="accent1" accent2="accent2" accent3="accent3" accent4="accent4" accent5="accent5" accent6="accent6" hlink="hlink" folHlink="folHlink"/>
  <p:sldLayoutIdLst>
    <p:sldLayoutId id="2147485159" r:id="rId1"/>
    <p:sldLayoutId id="2147485160" r:id="rId2"/>
    <p:sldLayoutId id="2147485161" r:id="rId3"/>
    <p:sldLayoutId id="2147485162" r:id="rId4"/>
    <p:sldLayoutId id="2147485163" r:id="rId5"/>
    <p:sldLayoutId id="2147485164" r:id="rId6"/>
    <p:sldLayoutId id="2147485165" r:id="rId7"/>
    <p:sldLayoutId id="2147485166" r:id="rId8"/>
    <p:sldLayoutId id="2147485167" r:id="rId9"/>
    <p:sldLayoutId id="2147485168" r:id="rId10"/>
    <p:sldLayoutId id="2147485169" r:id="rId11"/>
    <p:sldLayoutId id="2147485170" r:id="rId12"/>
    <p:sldLayoutId id="2147485171" r:id="rId13"/>
    <p:sldLayoutId id="2147485172" r:id="rId14"/>
    <p:sldLayoutId id="2147485173" r:id="rId15"/>
    <p:sldLayoutId id="2147485174" r:id="rId16"/>
    <p:sldLayoutId id="2147485175" r:id="rId17"/>
    <p:sldLayoutId id="2147485176" r:id="rId18"/>
    <p:sldLayoutId id="2147485177" r:id="rId19"/>
    <p:sldLayoutId id="2147485178" r:id="rId20"/>
    <p:sldLayoutId id="2147485179" r:id="rId21"/>
    <p:sldLayoutId id="2147485180" r:id="rId22"/>
    <p:sldLayoutId id="2147485181" r:id="rId23"/>
    <p:sldLayoutId id="2147485182" r:id="rId24"/>
    <p:sldLayoutId id="2147485183" r:id="rId25"/>
    <p:sldLayoutId id="2147485184" r:id="rId26"/>
    <p:sldLayoutId id="2147485185" r:id="rId27"/>
    <p:sldLayoutId id="2147485186" r:id="rId28"/>
    <p:sldLayoutId id="2147485187" r:id="rId29"/>
    <p:sldLayoutId id="2147485188" r:id="rId30"/>
    <p:sldLayoutId id="2147485189" r:id="rId31"/>
    <p:sldLayoutId id="2147485190" r:id="rId32"/>
    <p:sldLayoutId id="2147485191" r:id="rId33"/>
    <p:sldLayoutId id="2147485192" r:id="rId34"/>
    <p:sldLayoutId id="2147485193" r:id="rId35"/>
    <p:sldLayoutId id="2147485194" r:id="rId36"/>
    <p:sldLayoutId id="2147485195" r:id="rId37"/>
    <p:sldLayoutId id="2147485196" r:id="rId38"/>
    <p:sldLayoutId id="2147485197" r:id="rId39"/>
    <p:sldLayoutId id="2147485198" r:id="rId40"/>
    <p:sldLayoutId id="2147485199" r:id="rId41"/>
    <p:sldLayoutId id="2147485200" r:id="rId42"/>
    <p:sldLayoutId id="2147485201" r:id="rId43"/>
    <p:sldLayoutId id="2147485202" r:id="rId44"/>
    <p:sldLayoutId id="2147485203" r:id="rId45"/>
    <p:sldLayoutId id="2147485204" r:id="rId46"/>
    <p:sldLayoutId id="2147485205" r:id="rId47"/>
    <p:sldLayoutId id="2147485206" r:id="rId48"/>
    <p:sldLayoutId id="2147485207" r:id="rId49"/>
    <p:sldLayoutId id="2147485208" r:id="rId50"/>
    <p:sldLayoutId id="2147485209" r:id="rId51"/>
    <p:sldLayoutId id="2147485210" r:id="rId52"/>
    <p:sldLayoutId id="2147485211" r:id="rId53"/>
    <p:sldLayoutId id="2147485212" r:id="rId54"/>
    <p:sldLayoutId id="2147485213" r:id="rId55"/>
    <p:sldLayoutId id="2147485214" r:id="rId56"/>
    <p:sldLayoutId id="2147485215" r:id="rId57"/>
    <p:sldLayoutId id="2147485216" r:id="rId58"/>
    <p:sldLayoutId id="2147485217" r:id="rId59"/>
    <p:sldLayoutId id="2147485218" r:id="rId60"/>
    <p:sldLayoutId id="2147485219" r:id="rId61"/>
    <p:sldLayoutId id="2147485220" r:id="rId62"/>
    <p:sldLayoutId id="2147485221" r:id="rId63"/>
    <p:sldLayoutId id="2147485222" r:id="rId64"/>
    <p:sldLayoutId id="2147485223" r:id="rId65"/>
    <p:sldLayoutId id="2147485224" r:id="rId66"/>
    <p:sldLayoutId id="2147485225" r:id="rId67"/>
    <p:sldLayoutId id="2147485226" r:id="rId68"/>
    <p:sldLayoutId id="2147485227" r:id="rId69"/>
    <p:sldLayoutId id="2147485228" r:id="rId70"/>
    <p:sldLayoutId id="2147485229" r:id="rId71"/>
    <p:sldLayoutId id="2147485230" r:id="rId72"/>
    <p:sldLayoutId id="2147485231" r:id="rId73"/>
    <p:sldLayoutId id="2147485232" r:id="rId74"/>
    <p:sldLayoutId id="2147485233" r:id="rId75"/>
    <p:sldLayoutId id="2147485234" r:id="rId76"/>
    <p:sldLayoutId id="2147485235" r:id="rId77"/>
    <p:sldLayoutId id="2147485236" r:id="rId78"/>
    <p:sldLayoutId id="2147485237" r:id="rId79"/>
    <p:sldLayoutId id="2147485238" r:id="rId80"/>
    <p:sldLayoutId id="2147485239" r:id="rId81"/>
    <p:sldLayoutId id="2147485240" r:id="rId82"/>
    <p:sldLayoutId id="2147485241" r:id="rId83"/>
    <p:sldLayoutId id="2147485242" r:id="rId84"/>
    <p:sldLayoutId id="2147485243" r:id="rId85"/>
    <p:sldLayoutId id="2147485244" r:id="rId86"/>
    <p:sldLayoutId id="2147485245" r:id="rId87"/>
    <p:sldLayoutId id="2147485246" r:id="rId88"/>
    <p:sldLayoutId id="2147485247" r:id="rId89"/>
    <p:sldLayoutId id="2147485248" r:id="rId90"/>
    <p:sldLayoutId id="2147485249" r:id="rId91"/>
    <p:sldLayoutId id="2147485250" r:id="rId92"/>
    <p:sldLayoutId id="2147485251" r:id="rId93"/>
    <p:sldLayoutId id="2147485252" r:id="rId94"/>
    <p:sldLayoutId id="2147485253" r:id="rId95"/>
    <p:sldLayoutId id="2147485254" r:id="rId96"/>
    <p:sldLayoutId id="2147485255" r:id="rId97"/>
    <p:sldLayoutId id="2147485256" r:id="rId98"/>
    <p:sldLayoutId id="2147485257" r:id="rId99"/>
    <p:sldLayoutId id="2147485258" r:id="rId100"/>
    <p:sldLayoutId id="2147485259" r:id="rId101"/>
    <p:sldLayoutId id="2147485260" r:id="rId102"/>
    <p:sldLayoutId id="2147485261" r:id="rId103"/>
    <p:sldLayoutId id="2147485262" r:id="rId104"/>
    <p:sldLayoutId id="2147485263" r:id="rId105"/>
    <p:sldLayoutId id="2147485264" r:id="rId106"/>
    <p:sldLayoutId id="2147485265" r:id="rId107"/>
    <p:sldLayoutId id="2147485266" r:id="rId108"/>
    <p:sldLayoutId id="2147485267" r:id="rId109"/>
    <p:sldLayoutId id="2147485268" r:id="rId110"/>
    <p:sldLayoutId id="2147485269" r:id="rId111"/>
    <p:sldLayoutId id="2147485270" r:id="rId112"/>
    <p:sldLayoutId id="2147485271" r:id="rId113"/>
    <p:sldLayoutId id="2147485272" r:id="rId114"/>
    <p:sldLayoutId id="2147485273" r:id="rId115"/>
    <p:sldLayoutId id="2147485274" r:id="rId116"/>
    <p:sldLayoutId id="2147485275" r:id="rId117"/>
    <p:sldLayoutId id="2147485276" r:id="rId118"/>
    <p:sldLayoutId id="2147485277" r:id="rId119"/>
    <p:sldLayoutId id="2147485278" r:id="rId120"/>
    <p:sldLayoutId id="2147485279" r:id="rId121"/>
    <p:sldLayoutId id="2147485280" r:id="rId122"/>
    <p:sldLayoutId id="2147485281" r:id="rId123"/>
    <p:sldLayoutId id="2147485282" r:id="rId124"/>
  </p:sldLayoutIdLst>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tamim.chowdhury@microsoft.com"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71.jpeg"/><Relationship Id="rId7" Type="http://schemas.openxmlformats.org/officeDocument/2006/relationships/hyperlink" Target="https://marketing.analysysmason.com/acton/attachment/3183/f-c5391671-46c2-41e5-bf28-06cc8304fe75/1/-/-/-/-/Analysys_Mason_covid19_SMB_ICT_Mar2020.pdf"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hyperlink" Target="https://techaisle.com/blog/398-us-smb-midmarket-video-collaboration-adoption-may-increase-by-184-percent" TargetMode="External"/><Relationship Id="rId5" Type="http://schemas.openxmlformats.org/officeDocument/2006/relationships/hyperlink" Target="https://www.analysysmason.com/research/content/reports/covid-impact-smb-survey-rdmz0/#:~:text=Business%20survey%202020%3A%20the%20impact,on%20SMBs%20in%20the%20USA&amp;text=Analysys%20Mason%20surveyed%20over%20400,it%20to%20change%20in%20future." TargetMode="External"/><Relationship Id="rId4" Type="http://schemas.openxmlformats.org/officeDocument/2006/relationships/image" Target="../media/image72.jpeg"/><Relationship Id="rId9" Type="http://schemas.openxmlformats.org/officeDocument/2006/relationships/image" Target="../media/image74.jpeg"/></Relationships>
</file>

<file path=ppt/slides/_rels/slide1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78.jpeg"/><Relationship Id="rId4" Type="http://schemas.openxmlformats.org/officeDocument/2006/relationships/image" Target="../media/image77.jpeg"/></Relationships>
</file>

<file path=ppt/slides/_rels/slide1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jpeg"/><Relationship Id="rId7" Type="http://schemas.openxmlformats.org/officeDocument/2006/relationships/image" Target="../media/image83.sv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82.png"/><Relationship Id="rId5" Type="http://schemas.openxmlformats.org/officeDocument/2006/relationships/image" Target="../media/image81.svg"/><Relationship Id="rId4" Type="http://schemas.openxmlformats.org/officeDocument/2006/relationships/image" Target="../media/image80.png"/><Relationship Id="rId9" Type="http://schemas.openxmlformats.org/officeDocument/2006/relationships/image" Target="../media/image85.svg"/></Relationships>
</file>

<file path=ppt/slides/_rels/slide1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18" Type="http://schemas.openxmlformats.org/officeDocument/2006/relationships/image" Target="../media/image99.png"/><Relationship Id="rId3" Type="http://schemas.openxmlformats.org/officeDocument/2006/relationships/hyperlink" Target="https://www.microsoft.com/en-us/microsoft-365/business/compare-all-microsoft-365-business-products" TargetMode="External"/><Relationship Id="rId7" Type="http://schemas.openxmlformats.org/officeDocument/2006/relationships/image" Target="../media/image88.png"/><Relationship Id="rId12" Type="http://schemas.openxmlformats.org/officeDocument/2006/relationships/image" Target="../media/image93.png"/><Relationship Id="rId17" Type="http://schemas.openxmlformats.org/officeDocument/2006/relationships/image" Target="../media/image98.svg"/><Relationship Id="rId2" Type="http://schemas.openxmlformats.org/officeDocument/2006/relationships/notesSlide" Target="../notesSlides/notesSlide15.xml"/><Relationship Id="rId16" Type="http://schemas.openxmlformats.org/officeDocument/2006/relationships/image" Target="../media/image97.png"/><Relationship Id="rId20" Type="http://schemas.openxmlformats.org/officeDocument/2006/relationships/image" Target="../media/image101.png"/><Relationship Id="rId1" Type="http://schemas.openxmlformats.org/officeDocument/2006/relationships/slideLayout" Target="../slideLayouts/slideLayout1.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hyperlink" Target="https://www.microsoft.com/en-us/microsoft-365/compare-microsoft-365-enterprise-plans" TargetMode="External"/><Relationship Id="rId15" Type="http://schemas.openxmlformats.org/officeDocument/2006/relationships/image" Target="../media/image96.png"/><Relationship Id="rId10" Type="http://schemas.openxmlformats.org/officeDocument/2006/relationships/image" Target="../media/image91.png"/><Relationship Id="rId19" Type="http://schemas.openxmlformats.org/officeDocument/2006/relationships/image" Target="../media/image100.svg"/><Relationship Id="rId4" Type="http://schemas.openxmlformats.org/officeDocument/2006/relationships/hyperlink" Target="https://docs.microsoft.com/en-us/office365/servicedescriptions/microsoft-365-service-descriptions/licensing-microsoft-365-in-smb" TargetMode="External"/><Relationship Id="rId9" Type="http://schemas.openxmlformats.org/officeDocument/2006/relationships/image" Target="../media/image90.png"/><Relationship Id="rId14" Type="http://schemas.openxmlformats.org/officeDocument/2006/relationships/image" Target="../media/image95.png"/></Relationships>
</file>

<file path=ppt/slides/_rels/slide18.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3" Type="http://schemas.openxmlformats.org/officeDocument/2006/relationships/hyperlink" Target="https://www.microsoft.com/en-us/microsoft-365/p/office-home-student-2019/CFQ7TTC0K7C8?activetab=pivot%3aoverviewtab" TargetMode="External"/><Relationship Id="rId7" Type="http://schemas.openxmlformats.org/officeDocument/2006/relationships/image" Target="../media/image94.png"/><Relationship Id="rId12" Type="http://schemas.openxmlformats.org/officeDocument/2006/relationships/image" Target="../media/image10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7.png"/><Relationship Id="rId11" Type="http://schemas.openxmlformats.org/officeDocument/2006/relationships/image" Target="../media/image96.png"/><Relationship Id="rId5" Type="http://schemas.openxmlformats.org/officeDocument/2006/relationships/hyperlink" Target="https://www.microsoft.com/en-us/microsoft-365/p/office-professional-2019/CFQ7TTC0K7C5/?activetab=pivot%3aoverviewtab" TargetMode="External"/><Relationship Id="rId10" Type="http://schemas.openxmlformats.org/officeDocument/2006/relationships/image" Target="../media/image95.png"/><Relationship Id="rId4" Type="http://schemas.openxmlformats.org/officeDocument/2006/relationships/hyperlink" Target="https://www.microsoft.com/en-us/microsoft-365/get-started-with-office-2019#compare_table" TargetMode="External"/><Relationship Id="rId9" Type="http://schemas.openxmlformats.org/officeDocument/2006/relationships/image" Target="../media/image89.png"/></Relationships>
</file>

<file path=ppt/slides/_rels/slide19.xml.rels><?xml version="1.0" encoding="UTF-8" standalone="yes"?>
<Relationships xmlns="http://schemas.openxmlformats.org/package/2006/relationships"><Relationship Id="rId3" Type="http://schemas.openxmlformats.org/officeDocument/2006/relationships/hyperlink" Target="https://devicepartner.microsoft.com/en-US/assets/collection/esd-and-dot-nesting-doll-emails-and-landing-pages-collection" TargetMode="External"/><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8.xml"/><Relationship Id="rId1" Type="http://schemas.openxmlformats.org/officeDocument/2006/relationships/slideLayout" Target="../slideLayouts/slideLayout22.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chart" Target="../charts/chart6.xml"/><Relationship Id="rId13" Type="http://schemas.openxmlformats.org/officeDocument/2006/relationships/chart" Target="../charts/chart11.xml"/><Relationship Id="rId18" Type="http://schemas.openxmlformats.org/officeDocument/2006/relationships/chart" Target="../charts/chart1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10.xml"/><Relationship Id="rId17" Type="http://schemas.openxmlformats.org/officeDocument/2006/relationships/chart" Target="../charts/chart15.xml"/><Relationship Id="rId2" Type="http://schemas.openxmlformats.org/officeDocument/2006/relationships/notesSlide" Target="../notesSlides/notesSlide19.xml"/><Relationship Id="rId16" Type="http://schemas.openxmlformats.org/officeDocument/2006/relationships/chart" Target="../charts/chart14.xml"/><Relationship Id="rId1" Type="http://schemas.openxmlformats.org/officeDocument/2006/relationships/slideLayout" Target="../slideLayouts/slideLayout10.xml"/><Relationship Id="rId6" Type="http://schemas.openxmlformats.org/officeDocument/2006/relationships/chart" Target="../charts/chart4.xml"/><Relationship Id="rId11" Type="http://schemas.openxmlformats.org/officeDocument/2006/relationships/chart" Target="../charts/chart9.xml"/><Relationship Id="rId5" Type="http://schemas.openxmlformats.org/officeDocument/2006/relationships/chart" Target="../charts/chart3.xml"/><Relationship Id="rId15" Type="http://schemas.openxmlformats.org/officeDocument/2006/relationships/chart" Target="../charts/chart1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 Id="rId14" Type="http://schemas.openxmlformats.org/officeDocument/2006/relationships/chart" Target="../charts/char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110.svg"/><Relationship Id="rId18" Type="http://schemas.openxmlformats.org/officeDocument/2006/relationships/image" Target="../media/image115.png"/><Relationship Id="rId3" Type="http://schemas.openxmlformats.org/officeDocument/2006/relationships/hyperlink" Target="https://devicepartner.microsoft.com/en-us/assets#/?search=esd" TargetMode="External"/><Relationship Id="rId21" Type="http://schemas.openxmlformats.org/officeDocument/2006/relationships/image" Target="../media/image118.svg"/><Relationship Id="rId7" Type="http://schemas.openxmlformats.org/officeDocument/2006/relationships/image" Target="../media/image106.svg"/><Relationship Id="rId12" Type="http://schemas.openxmlformats.org/officeDocument/2006/relationships/image" Target="../media/image109.png"/><Relationship Id="rId17" Type="http://schemas.openxmlformats.org/officeDocument/2006/relationships/image" Target="../media/image114.svg"/><Relationship Id="rId2" Type="http://schemas.openxmlformats.org/officeDocument/2006/relationships/notesSlide" Target="../notesSlides/notesSlide21.xml"/><Relationship Id="rId16" Type="http://schemas.openxmlformats.org/officeDocument/2006/relationships/image" Target="../media/image113.png"/><Relationship Id="rId20" Type="http://schemas.openxmlformats.org/officeDocument/2006/relationships/image" Target="../media/image117.png"/><Relationship Id="rId1" Type="http://schemas.openxmlformats.org/officeDocument/2006/relationships/slideLayout" Target="../slideLayouts/slideLayout10.xml"/><Relationship Id="rId6" Type="http://schemas.openxmlformats.org/officeDocument/2006/relationships/image" Target="../media/image105.png"/><Relationship Id="rId11" Type="http://schemas.openxmlformats.org/officeDocument/2006/relationships/image" Target="../media/image108.svg"/><Relationship Id="rId5" Type="http://schemas.openxmlformats.org/officeDocument/2006/relationships/image" Target="../media/image104.svg"/><Relationship Id="rId15" Type="http://schemas.openxmlformats.org/officeDocument/2006/relationships/image" Target="../media/image112.svg"/><Relationship Id="rId10" Type="http://schemas.openxmlformats.org/officeDocument/2006/relationships/image" Target="../media/image107.png"/><Relationship Id="rId19" Type="http://schemas.openxmlformats.org/officeDocument/2006/relationships/image" Target="../media/image116.svg"/><Relationship Id="rId4" Type="http://schemas.openxmlformats.org/officeDocument/2006/relationships/image" Target="../media/image103.png"/><Relationship Id="rId9" Type="http://schemas.openxmlformats.org/officeDocument/2006/relationships/image" Target="../media/image85.svg"/><Relationship Id="rId14" Type="http://schemas.openxmlformats.org/officeDocument/2006/relationships/image" Target="../media/image11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20.emf"/><Relationship Id="rId7" Type="http://schemas.openxmlformats.org/officeDocument/2006/relationships/hyperlink" Target="https://microsoft.sharepoint.com/:p:/t/cmrcentral/projects/PW2738/Eby2aqWkiQRGqudsivVyCckBq0MSkKYbF7M6ygmYsLjO7g?e=DohBXo"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23.emf"/><Relationship Id="rId5" Type="http://schemas.openxmlformats.org/officeDocument/2006/relationships/image" Target="../media/image122.emf"/><Relationship Id="rId4" Type="http://schemas.openxmlformats.org/officeDocument/2006/relationships/image" Target="../media/image121.emf"/></Relationships>
</file>

<file path=ppt/slides/_rels/slide27.xml.rels><?xml version="1.0" encoding="UTF-8" standalone="yes"?>
<Relationships xmlns="http://schemas.openxmlformats.org/package/2006/relationships"><Relationship Id="rId8" Type="http://schemas.openxmlformats.org/officeDocument/2006/relationships/image" Target="../media/image129.svg"/><Relationship Id="rId13" Type="http://schemas.openxmlformats.org/officeDocument/2006/relationships/image" Target="../media/image134.png"/><Relationship Id="rId18" Type="http://schemas.openxmlformats.org/officeDocument/2006/relationships/image" Target="../media/image139.svg"/><Relationship Id="rId3" Type="http://schemas.openxmlformats.org/officeDocument/2006/relationships/image" Target="../media/image124.png"/><Relationship Id="rId7" Type="http://schemas.openxmlformats.org/officeDocument/2006/relationships/image" Target="../media/image128.png"/><Relationship Id="rId12" Type="http://schemas.openxmlformats.org/officeDocument/2006/relationships/image" Target="../media/image133.svg"/><Relationship Id="rId17" Type="http://schemas.openxmlformats.org/officeDocument/2006/relationships/image" Target="../media/image138.png"/><Relationship Id="rId2" Type="http://schemas.openxmlformats.org/officeDocument/2006/relationships/notesSlide" Target="../notesSlides/notesSlide24.xml"/><Relationship Id="rId16" Type="http://schemas.openxmlformats.org/officeDocument/2006/relationships/image" Target="../media/image137.svg"/><Relationship Id="rId1" Type="http://schemas.openxmlformats.org/officeDocument/2006/relationships/slideLayout" Target="../slideLayouts/slideLayout133.xml"/><Relationship Id="rId6" Type="http://schemas.openxmlformats.org/officeDocument/2006/relationships/image" Target="../media/image127.svg"/><Relationship Id="rId11" Type="http://schemas.openxmlformats.org/officeDocument/2006/relationships/image" Target="../media/image132.png"/><Relationship Id="rId5" Type="http://schemas.openxmlformats.org/officeDocument/2006/relationships/image" Target="../media/image126.png"/><Relationship Id="rId15" Type="http://schemas.openxmlformats.org/officeDocument/2006/relationships/image" Target="../media/image136.png"/><Relationship Id="rId10" Type="http://schemas.openxmlformats.org/officeDocument/2006/relationships/image" Target="../media/image131.svg"/><Relationship Id="rId19" Type="http://schemas.openxmlformats.org/officeDocument/2006/relationships/image" Target="../media/image140.jpeg"/><Relationship Id="rId4" Type="http://schemas.openxmlformats.org/officeDocument/2006/relationships/image" Target="../media/image125.svg"/><Relationship Id="rId9" Type="http://schemas.openxmlformats.org/officeDocument/2006/relationships/image" Target="../media/image130.png"/><Relationship Id="rId14" Type="http://schemas.openxmlformats.org/officeDocument/2006/relationships/image" Target="../media/image135.svg"/></Relationships>
</file>

<file path=ppt/slides/_rels/slide28.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90.png"/><Relationship Id="rId3" Type="http://schemas.openxmlformats.org/officeDocument/2006/relationships/image" Target="../media/image89.png"/><Relationship Id="rId7" Type="http://schemas.openxmlformats.org/officeDocument/2006/relationships/image" Target="../media/image101.png"/><Relationship Id="rId12" Type="http://schemas.openxmlformats.org/officeDocument/2006/relationships/image" Target="../media/image94.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88.png"/><Relationship Id="rId10" Type="http://schemas.openxmlformats.org/officeDocument/2006/relationships/image" Target="../media/image95.png"/><Relationship Id="rId4" Type="http://schemas.openxmlformats.org/officeDocument/2006/relationships/image" Target="../media/image87.png"/><Relationship Id="rId9" Type="http://schemas.openxmlformats.org/officeDocument/2006/relationships/image" Target="../media/image141.svg"/><Relationship Id="rId14" Type="http://schemas.openxmlformats.org/officeDocument/2006/relationships/image" Target="../media/image9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hyperlink" Target="https://enterprise.verizon.com/resources/reports/dbir/2020/summary-of-findings/" TargetMode="External"/><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hyperlink" Target="https://query.prod.cms.rt.microsoft.com/cms/api/am/binary/RE4MbPc"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godaddy.com/help/microsoft-365-from-godaddy-1000005"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8" Type="http://schemas.openxmlformats.org/officeDocument/2006/relationships/image" Target="../media/image147.png"/><Relationship Id="rId13" Type="http://schemas.openxmlformats.org/officeDocument/2006/relationships/image" Target="../media/image152.png"/><Relationship Id="rId18" Type="http://schemas.openxmlformats.org/officeDocument/2006/relationships/image" Target="../media/image157.png"/><Relationship Id="rId3" Type="http://schemas.openxmlformats.org/officeDocument/2006/relationships/image" Target="../media/image142.jpeg"/><Relationship Id="rId21" Type="http://schemas.openxmlformats.org/officeDocument/2006/relationships/image" Target="../media/image158.png"/><Relationship Id="rId7" Type="http://schemas.openxmlformats.org/officeDocument/2006/relationships/image" Target="../media/image146.png"/><Relationship Id="rId12" Type="http://schemas.openxmlformats.org/officeDocument/2006/relationships/image" Target="../media/image151.jpeg"/><Relationship Id="rId17" Type="http://schemas.openxmlformats.org/officeDocument/2006/relationships/image" Target="../media/image156.png"/><Relationship Id="rId2" Type="http://schemas.openxmlformats.org/officeDocument/2006/relationships/notesSlide" Target="../notesSlides/notesSlide31.xml"/><Relationship Id="rId16" Type="http://schemas.openxmlformats.org/officeDocument/2006/relationships/image" Target="../media/image155.jpeg"/><Relationship Id="rId20" Type="http://schemas.openxmlformats.org/officeDocument/2006/relationships/hyperlink" Target="https://transform.microsoft.com/download?assetname=assets/Google%20Compete%20SMB%20Leave-behind.pdf&amp;download=1" TargetMode="External"/><Relationship Id="rId1" Type="http://schemas.openxmlformats.org/officeDocument/2006/relationships/slideLayout" Target="../slideLayouts/slideLayout12.xml"/><Relationship Id="rId6" Type="http://schemas.openxmlformats.org/officeDocument/2006/relationships/image" Target="../media/image145.png"/><Relationship Id="rId11" Type="http://schemas.openxmlformats.org/officeDocument/2006/relationships/image" Target="../media/image150.jpeg"/><Relationship Id="rId5" Type="http://schemas.openxmlformats.org/officeDocument/2006/relationships/image" Target="../media/image144.jpeg"/><Relationship Id="rId15" Type="http://schemas.openxmlformats.org/officeDocument/2006/relationships/image" Target="../media/image154.jpeg"/><Relationship Id="rId23" Type="http://schemas.openxmlformats.org/officeDocument/2006/relationships/image" Target="../media/image160.png"/><Relationship Id="rId10" Type="http://schemas.openxmlformats.org/officeDocument/2006/relationships/image" Target="../media/image149.png"/><Relationship Id="rId19" Type="http://schemas.openxmlformats.org/officeDocument/2006/relationships/hyperlink" Target="https://transform.microsoft.com/download?assetname=assets/Zoom%20Compete%20SMB%20Leave-behind.pdf&amp;download=17C637605054722834711%7CUnknown%7CTWFpbGZsb3d8eyJWIjoiMC4wLjAwMDAiLCJQIjoiV2luMzIiLCJBTiI6Ik1haWwiLCJXVCI6Mn0%3D%7C1000&amp;sdata=GnqMOcZzZAfUuJN%2F5qqTDmfFHPZ5gGWqDVTC4teddyU%3D&amp;reserved=0" TargetMode="External"/><Relationship Id="rId4" Type="http://schemas.openxmlformats.org/officeDocument/2006/relationships/image" Target="../media/image143.jpeg"/><Relationship Id="rId9" Type="http://schemas.openxmlformats.org/officeDocument/2006/relationships/image" Target="../media/image148.png"/><Relationship Id="rId14" Type="http://schemas.openxmlformats.org/officeDocument/2006/relationships/image" Target="../media/image153.jpeg"/><Relationship Id="rId22" Type="http://schemas.openxmlformats.org/officeDocument/2006/relationships/image" Target="../media/image159.png"/></Relationships>
</file>

<file path=ppt/slides/_rels/slide35.xml.rels><?xml version="1.0" encoding="UTF-8" standalone="yes"?>
<Relationships xmlns="http://schemas.openxmlformats.org/package/2006/relationships"><Relationship Id="rId8" Type="http://schemas.openxmlformats.org/officeDocument/2006/relationships/hyperlink" Target="https://devicepartner.microsoft.com/en-us/assets/detail/office-home-business-2021-discussion-guide-pptx" TargetMode="External"/><Relationship Id="rId13" Type="http://schemas.openxmlformats.org/officeDocument/2006/relationships/hyperlink" Target="https://devicepartner.microsoft.com/en-US/assets/collection/content-collection-office-home-business-2021-videos#/" TargetMode="External"/><Relationship Id="rId3" Type="http://schemas.openxmlformats.org/officeDocument/2006/relationships/hyperlink" Target="https://devicepartner.microsoft.com/en-US/assets/collection/content-collection-office-home-business-2021-digt-prnt-assets#/" TargetMode="External"/><Relationship Id="rId7" Type="http://schemas.openxmlformats.org/officeDocument/2006/relationships/hyperlink" Target="https://devicepartner.microsoft.com/en-us/assets/detail/office-home-business-2021-infographic-zip" TargetMode="External"/><Relationship Id="rId12" Type="http://schemas.openxmlformats.org/officeDocument/2006/relationships/hyperlink" Target="https://devicepartner.microsoft.com/en-US/assets/collection/esd-and-dot-nesting-doll-emails-and-landing-pages-collection#/" TargetMode="External"/><Relationship Id="rId2" Type="http://schemas.openxmlformats.org/officeDocument/2006/relationships/notesSlide" Target="../notesSlides/notesSlide32.xml"/><Relationship Id="rId1" Type="http://schemas.openxmlformats.org/officeDocument/2006/relationships/slideLayout" Target="../slideLayouts/slideLayout27.xml"/><Relationship Id="rId6" Type="http://schemas.openxmlformats.org/officeDocument/2006/relationships/hyperlink" Target="https://devicepartner.microsoft.com/en-us/assets/detail/office-home-business-2021-customer-pitch-deck-pptx" TargetMode="External"/><Relationship Id="rId11" Type="http://schemas.openxmlformats.org/officeDocument/2006/relationships/hyperlink" Target="https://devicepartner.microsoft.com/en-us/assets/collection/microsoft-365-evangelism-assets#/" TargetMode="External"/><Relationship Id="rId5" Type="http://schemas.openxmlformats.org/officeDocument/2006/relationships/hyperlink" Target="https://devicepartner.microsoft.com/en-us/assets/detail/office-home-business-2021-reseller-pitch-deck-pptx" TargetMode="External"/><Relationship Id="rId10" Type="http://schemas.openxmlformats.org/officeDocument/2006/relationships/hyperlink" Target="https://devicepartner.microsoft.com/en-us/assets/detail/office-home-and-business-2021-product-guide-docx" TargetMode="External"/><Relationship Id="rId4" Type="http://schemas.openxmlformats.org/officeDocument/2006/relationships/hyperlink" Target="https://devicepartner.microsoft.com/en-US/assets/collection/content-collection-office-home-business-2021-sales-enablement-assets#/" TargetMode="External"/><Relationship Id="rId9" Type="http://schemas.openxmlformats.org/officeDocument/2006/relationships/hyperlink" Target="https://devicepartner.microsoft.com/en-us/assets/detail/office-home-business-2021-decision-tree-zip"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mailto:dscsup@microsoft.com" TargetMode="External"/><Relationship Id="rId2" Type="http://schemas.openxmlformats.org/officeDocument/2006/relationships/hyperlink" Target="mailto:digiops@Microsoft.com" TargetMode="External"/><Relationship Id="rId1" Type="http://schemas.openxmlformats.org/officeDocument/2006/relationships/slideLayout" Target="../slideLayouts/slideLayout223.xml"/><Relationship Id="rId4" Type="http://schemas.openxmlformats.org/officeDocument/2006/relationships/hyperlink" Target="../support.microsoft.com/contactus"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image" Target="../media/image65.jpeg"/><Relationship Id="rId7" Type="http://schemas.openxmlformats.org/officeDocument/2006/relationships/slide" Target="slide24.xml"/><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slide" Target="slide20.xml"/><Relationship Id="rId5" Type="http://schemas.openxmlformats.org/officeDocument/2006/relationships/slide" Target="slide12.xml"/><Relationship Id="rId10" Type="http://schemas.openxmlformats.org/officeDocument/2006/relationships/image" Target="../media/image9.png"/><Relationship Id="rId4" Type="http://schemas.openxmlformats.org/officeDocument/2006/relationships/slide" Target="slide5.xml"/><Relationship Id="rId9" Type="http://schemas.openxmlformats.org/officeDocument/2006/relationships/slide" Target="slide38.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xml"/><Relationship Id="rId1" Type="http://schemas.openxmlformats.org/officeDocument/2006/relationships/slideLayout" Target="../slideLayouts/slideLayout36.xml"/><Relationship Id="rId4" Type="http://schemas.openxmlformats.org/officeDocument/2006/relationships/hyperlink" Target="https://advocacy.sba.gov/2021/01/21/annual-report-of-the-office-of-economic-research-fy-2019/"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hyperlink" Target="https://transform.microsoft.com/download?assetname=assets/FY22%20SMB%20Storybook%20(External).pdf&amp;download=1&amp;download=1"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xml"/><Relationship Id="rId1" Type="http://schemas.openxmlformats.org/officeDocument/2006/relationships/slideLayout" Target="../slideLayouts/slideLayout28.xml"/><Relationship Id="rId5" Type="http://schemas.openxmlformats.org/officeDocument/2006/relationships/image" Target="../media/image70.jpeg"/><Relationship Id="rId4" Type="http://schemas.openxmlformats.org/officeDocument/2006/relationships/image" Target="../media/image69.jpeg"/></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1FE521D2-BF1F-447C-A1B9-5EEBFE266F4D}"/>
              </a:ext>
            </a:extLst>
          </p:cNvPr>
          <p:cNvSpPr>
            <a:spLocks noGrp="1"/>
          </p:cNvSpPr>
          <p:nvPr>
            <p:ph type="title"/>
          </p:nvPr>
        </p:nvSpPr>
        <p:spPr/>
        <p:txBody>
          <a:bodyPr>
            <a:normAutofit/>
          </a:bodyPr>
          <a:lstStyle/>
          <a:p>
            <a:r>
              <a:rPr lang="en-US">
                <a:solidFill>
                  <a:schemeClr val="accent3"/>
                </a:solidFill>
              </a:rPr>
              <a:t>Hidden slide: for presenter only</a:t>
            </a:r>
          </a:p>
        </p:txBody>
      </p:sp>
      <p:sp>
        <p:nvSpPr>
          <p:cNvPr id="11" name="Text Placeholder 2">
            <a:extLst>
              <a:ext uri="{FF2B5EF4-FFF2-40B4-BE49-F238E27FC236}">
                <a16:creationId xmlns:a16="http://schemas.microsoft.com/office/drawing/2014/main" id="{2EABAFF9-6542-40A0-8649-3CA1845EFC1E}"/>
              </a:ext>
            </a:extLst>
          </p:cNvPr>
          <p:cNvSpPr>
            <a:spLocks noGrp="1"/>
          </p:cNvSpPr>
          <p:nvPr>
            <p:ph type="body" sz="quarter" idx="10"/>
          </p:nvPr>
        </p:nvSpPr>
        <p:spPr>
          <a:xfrm>
            <a:off x="585789" y="1435100"/>
            <a:ext cx="1616637" cy="3739806"/>
          </a:xfrm>
        </p:spPr>
        <p:txBody>
          <a:bodyPr vert="horz" wrap="square" lIns="0" tIns="0" rIns="0" bIns="0" rtlCol="0" anchor="t">
            <a:spAutoFit/>
          </a:bodyPr>
          <a:lstStyle/>
          <a:p>
            <a:pPr algn="r">
              <a:lnSpc>
                <a:spcPct val="200000"/>
              </a:lnSpc>
              <a:defRPr/>
            </a:pPr>
            <a:r>
              <a:rPr lang="en-US" sz="1400" b="1" kern="0">
                <a:solidFill>
                  <a:schemeClr val="accent3"/>
                </a:solidFill>
                <a:latin typeface="Segoe UI" panose="020B0502040204020203" pitchFamily="34" charset="0"/>
              </a:rPr>
              <a:t>Title:  </a:t>
            </a:r>
          </a:p>
          <a:p>
            <a:pPr algn="r">
              <a:lnSpc>
                <a:spcPct val="200000"/>
              </a:lnSpc>
              <a:defRPr/>
            </a:pPr>
            <a:r>
              <a:rPr lang="en-US" sz="1400" b="1" kern="0">
                <a:solidFill>
                  <a:schemeClr val="accent3"/>
                </a:solidFill>
                <a:latin typeface="Segoe UI" panose="020B0502040204020203" pitchFamily="34" charset="0"/>
              </a:rPr>
              <a:t>Length:</a:t>
            </a:r>
          </a:p>
          <a:p>
            <a:pPr algn="r">
              <a:lnSpc>
                <a:spcPct val="200000"/>
              </a:lnSpc>
              <a:defRPr/>
            </a:pPr>
            <a:r>
              <a:rPr lang="en-US" sz="1400" b="1" kern="0">
                <a:solidFill>
                  <a:schemeClr val="accent3"/>
                </a:solidFill>
                <a:latin typeface="Segoe UI" panose="020B0502040204020203" pitchFamily="34" charset="0"/>
              </a:rPr>
              <a:t>Audience:</a:t>
            </a:r>
          </a:p>
          <a:p>
            <a:pPr algn="r">
              <a:lnSpc>
                <a:spcPct val="200000"/>
              </a:lnSpc>
              <a:defRPr/>
            </a:pPr>
            <a:r>
              <a:rPr lang="en-US" sz="1400" b="1" kern="0">
                <a:solidFill>
                  <a:schemeClr val="accent3"/>
                </a:solidFill>
                <a:latin typeface="Segoe UI" panose="020B0502040204020203" pitchFamily="34" charset="0"/>
              </a:rPr>
              <a:t>Presenter:</a:t>
            </a:r>
          </a:p>
          <a:p>
            <a:pPr algn="r">
              <a:lnSpc>
                <a:spcPct val="200000"/>
              </a:lnSpc>
              <a:defRPr/>
            </a:pPr>
            <a:r>
              <a:rPr lang="en-US" sz="1400" b="1" kern="0">
                <a:solidFill>
                  <a:schemeClr val="accent3"/>
                </a:solidFill>
                <a:latin typeface="Segoe UI" panose="020B0502040204020203" pitchFamily="34" charset="0"/>
              </a:rPr>
              <a:t>Purpose:</a:t>
            </a:r>
          </a:p>
          <a:p>
            <a:pPr algn="r">
              <a:lnSpc>
                <a:spcPct val="200000"/>
              </a:lnSpc>
              <a:defRPr/>
            </a:pPr>
            <a:endParaRPr lang="en-US" sz="1400" b="1" kern="0">
              <a:solidFill>
                <a:schemeClr val="accent3"/>
              </a:solidFill>
              <a:latin typeface="Segoe UI" panose="020B0502040204020203" pitchFamily="34" charset="0"/>
            </a:endParaRPr>
          </a:p>
          <a:p>
            <a:pPr algn="r">
              <a:lnSpc>
                <a:spcPct val="200000"/>
              </a:lnSpc>
              <a:defRPr/>
            </a:pPr>
            <a:r>
              <a:rPr lang="en-US" sz="1400" b="1" kern="0">
                <a:solidFill>
                  <a:schemeClr val="accent3"/>
                </a:solidFill>
                <a:latin typeface="Segoe UI" panose="020B0502040204020203" pitchFamily="34" charset="0"/>
              </a:rPr>
              <a:t>How to use:</a:t>
            </a:r>
            <a:endParaRPr lang="en-US" sz="1400" kern="0">
              <a:solidFill>
                <a:schemeClr val="accent3"/>
              </a:solidFill>
              <a:latin typeface="Segoe UI" panose="020B0502040204020203" pitchFamily="34" charset="0"/>
            </a:endParaRPr>
          </a:p>
          <a:p>
            <a:pPr marL="0" indent="0">
              <a:lnSpc>
                <a:spcPct val="200000"/>
              </a:lnSpc>
              <a:buNone/>
            </a:pPr>
            <a:endParaRPr lang="en-US" sz="1600">
              <a:solidFill>
                <a:schemeClr val="bg1"/>
              </a:solidFill>
            </a:endParaRPr>
          </a:p>
        </p:txBody>
      </p:sp>
      <p:sp>
        <p:nvSpPr>
          <p:cNvPr id="2" name="TextBox 1">
            <a:extLst>
              <a:ext uri="{FF2B5EF4-FFF2-40B4-BE49-F238E27FC236}">
                <a16:creationId xmlns:a16="http://schemas.microsoft.com/office/drawing/2014/main" id="{67E5EDC8-1018-4BD5-AD39-78FA6AA492C9}"/>
              </a:ext>
            </a:extLst>
          </p:cNvPr>
          <p:cNvSpPr txBox="1"/>
          <p:nvPr/>
        </p:nvSpPr>
        <p:spPr>
          <a:xfrm>
            <a:off x="9812594" y="186813"/>
            <a:ext cx="2379406" cy="307777"/>
          </a:xfrm>
          <a:prstGeom prst="rect">
            <a:avLst/>
          </a:prstGeom>
          <a:noFill/>
          <a:ln>
            <a:solidFill>
              <a:schemeClr val="tx1"/>
            </a:solidFill>
          </a:ln>
        </p:spPr>
        <p:txBody>
          <a:bodyPr wrap="square" lIns="0" tIns="0" rIns="0" bIns="0" rtlCol="0">
            <a:spAutoFit/>
          </a:bodyPr>
          <a:lstStyle/>
          <a:p>
            <a:pPr algn="ctr"/>
            <a:r>
              <a:rPr lang="en-US" sz="2000">
                <a:solidFill>
                  <a:schemeClr val="bg1"/>
                </a:solidFill>
              </a:rPr>
              <a:t>INTERNAL ONLY</a:t>
            </a:r>
          </a:p>
        </p:txBody>
      </p:sp>
      <p:sp>
        <p:nvSpPr>
          <p:cNvPr id="6" name="Text Placeholder 2">
            <a:extLst>
              <a:ext uri="{FF2B5EF4-FFF2-40B4-BE49-F238E27FC236}">
                <a16:creationId xmlns:a16="http://schemas.microsoft.com/office/drawing/2014/main" id="{3A85A963-22FD-4938-AD02-B1EEDA374A7D}"/>
              </a:ext>
            </a:extLst>
          </p:cNvPr>
          <p:cNvSpPr txBox="1">
            <a:spLocks/>
          </p:cNvSpPr>
          <p:nvPr/>
        </p:nvSpPr>
        <p:spPr>
          <a:xfrm>
            <a:off x="2601402" y="1435100"/>
            <a:ext cx="8617205" cy="1785745"/>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b="0" i="0" kern="1200" spc="0" baseline="0">
                <a:solidFill>
                  <a:srgbClr val="000000"/>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rgbClr val="000000"/>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200000"/>
              </a:lnSpc>
              <a:defRPr/>
            </a:pPr>
            <a:r>
              <a:rPr lang="en-US" sz="1400" kern="0">
                <a:solidFill>
                  <a:schemeClr val="bg1"/>
                </a:solidFill>
                <a:latin typeface="Segoe UI" panose="020B0502040204020203" pitchFamily="34" charset="0"/>
              </a:rPr>
              <a:t>Microsoft Office and Microsoft 365: Guide small businesses to the right solution</a:t>
            </a:r>
          </a:p>
          <a:p>
            <a:pPr>
              <a:lnSpc>
                <a:spcPct val="200000"/>
              </a:lnSpc>
              <a:defRPr/>
            </a:pPr>
            <a:r>
              <a:rPr lang="en-US" sz="1400" kern="0">
                <a:solidFill>
                  <a:schemeClr val="bg1"/>
                </a:solidFill>
                <a:latin typeface="Segoe UI" panose="020B0502040204020203" pitchFamily="34" charset="0"/>
              </a:rPr>
              <a:t>Expected presentation time is 40 minutes </a:t>
            </a:r>
          </a:p>
          <a:p>
            <a:pPr>
              <a:lnSpc>
                <a:spcPct val="200000"/>
              </a:lnSpc>
              <a:defRPr/>
            </a:pPr>
            <a:r>
              <a:rPr lang="en-US" sz="1400" kern="0">
                <a:solidFill>
                  <a:schemeClr val="bg1"/>
                </a:solidFill>
                <a:latin typeface="Segoe UI" panose="020B0502040204020203" pitchFamily="34" charset="0"/>
              </a:rPr>
              <a:t>Distribution and reseller partners</a:t>
            </a:r>
          </a:p>
          <a:p>
            <a:pPr>
              <a:lnSpc>
                <a:spcPct val="200000"/>
              </a:lnSpc>
              <a:defRPr/>
            </a:pPr>
            <a:r>
              <a:rPr lang="en-US" sz="1400" kern="0">
                <a:solidFill>
                  <a:schemeClr val="bg1"/>
                </a:solidFill>
                <a:latin typeface="Segoe UI" panose="020B0502040204020203" pitchFamily="34" charset="0"/>
              </a:rPr>
              <a:t>Microsoft or channel partner</a:t>
            </a:r>
          </a:p>
        </p:txBody>
      </p:sp>
      <p:sp>
        <p:nvSpPr>
          <p:cNvPr id="7" name="Text Placeholder 2">
            <a:extLst>
              <a:ext uri="{FF2B5EF4-FFF2-40B4-BE49-F238E27FC236}">
                <a16:creationId xmlns:a16="http://schemas.microsoft.com/office/drawing/2014/main" id="{72AEB694-E0D4-4596-98AC-60FB410DBD92}"/>
              </a:ext>
            </a:extLst>
          </p:cNvPr>
          <p:cNvSpPr txBox="1">
            <a:spLocks/>
          </p:cNvSpPr>
          <p:nvPr/>
        </p:nvSpPr>
        <p:spPr>
          <a:xfrm>
            <a:off x="2601401" y="3468328"/>
            <a:ext cx="7751967" cy="646331"/>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b="0" i="0" kern="1200" spc="0" baseline="0">
                <a:solidFill>
                  <a:srgbClr val="000000"/>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rgbClr val="000000"/>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1400" kern="0">
                <a:solidFill>
                  <a:schemeClr val="bg1"/>
                </a:solidFill>
                <a:latin typeface="Segoe UI" panose="020B0502040204020203" pitchFamily="34" charset="0"/>
              </a:rPr>
              <a:t>Help existing and potential partners understand how they can grow their business by guiding very small businesses (under 25 employees) to the right solution based on where they are in their digital transformation journey</a:t>
            </a:r>
          </a:p>
        </p:txBody>
      </p:sp>
      <p:sp>
        <p:nvSpPr>
          <p:cNvPr id="8" name="Text Placeholder 2">
            <a:extLst>
              <a:ext uri="{FF2B5EF4-FFF2-40B4-BE49-F238E27FC236}">
                <a16:creationId xmlns:a16="http://schemas.microsoft.com/office/drawing/2014/main" id="{92633630-48A4-404C-AF78-EC5FE6EA8FA9}"/>
              </a:ext>
            </a:extLst>
          </p:cNvPr>
          <p:cNvSpPr txBox="1">
            <a:spLocks/>
          </p:cNvSpPr>
          <p:nvPr/>
        </p:nvSpPr>
        <p:spPr>
          <a:xfrm>
            <a:off x="2601400" y="4392562"/>
            <a:ext cx="8617205" cy="991041"/>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b="0" i="0" kern="1200" spc="0" baseline="0">
                <a:solidFill>
                  <a:srgbClr val="000000"/>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rgbClr val="000000"/>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 typeface="Arial" panose="020B0604020202020204" pitchFamily="34" charset="0"/>
              <a:buChar char="•"/>
              <a:defRPr/>
            </a:pPr>
            <a:r>
              <a:rPr lang="en-US" sz="1400" kern="0">
                <a:solidFill>
                  <a:schemeClr val="bg1"/>
                </a:solidFill>
                <a:latin typeface="Segoe UI" panose="020B0502040204020203" pitchFamily="34" charset="0"/>
              </a:rPr>
              <a:t>Deck may be presented 1:1 or 1:many. It can also be shared without presenting.</a:t>
            </a:r>
          </a:p>
          <a:p>
            <a:pPr marL="285750" indent="-285750">
              <a:buFont typeface="Arial" panose="020B0604020202020204" pitchFamily="34" charset="0"/>
              <a:buChar char="•"/>
              <a:defRPr/>
            </a:pPr>
            <a:r>
              <a:rPr lang="en-US" sz="1400" kern="0">
                <a:solidFill>
                  <a:schemeClr val="bg1"/>
                </a:solidFill>
                <a:latin typeface="Segoe UI" panose="020B0502040204020203" pitchFamily="34" charset="0"/>
              </a:rPr>
              <a:t>Use only the slides that are relevant for the partner conversation</a:t>
            </a:r>
          </a:p>
          <a:p>
            <a:pPr marL="285750" indent="-285750">
              <a:buFont typeface="Arial" panose="020B0604020202020204" pitchFamily="34" charset="0"/>
              <a:buChar char="•"/>
              <a:defRPr/>
            </a:pPr>
            <a:r>
              <a:rPr lang="en-US" sz="1400" kern="0">
                <a:solidFill>
                  <a:schemeClr val="bg1"/>
                </a:solidFill>
                <a:latin typeface="Segoe UI" panose="020B0502040204020203" pitchFamily="34" charset="0"/>
              </a:rPr>
              <a:t>Do not share slides marked “Disti” with anyone other than distribution partners</a:t>
            </a:r>
          </a:p>
          <a:p>
            <a:pPr marL="285750" indent="-285750">
              <a:buFont typeface="Arial" panose="020B0604020202020204" pitchFamily="34" charset="0"/>
              <a:buChar char="•"/>
              <a:defRPr/>
            </a:pPr>
            <a:r>
              <a:rPr lang="en-US" sz="1400" kern="0">
                <a:solidFill>
                  <a:schemeClr val="bg1"/>
                </a:solidFill>
                <a:latin typeface="Segoe UI" panose="020B0502040204020203" pitchFamily="34" charset="0"/>
              </a:rPr>
              <a:t>Please customize the slides with </a:t>
            </a:r>
            <a:r>
              <a:rPr lang="en-US" sz="1400" kern="0">
                <a:solidFill>
                  <a:schemeClr val="tx1"/>
                </a:solidFill>
                <a:highlight>
                  <a:srgbClr val="FFFF00"/>
                </a:highlight>
                <a:latin typeface="Segoe UI" panose="020B0502040204020203" pitchFamily="34" charset="0"/>
              </a:rPr>
              <a:t>yellow</a:t>
            </a:r>
            <a:r>
              <a:rPr lang="en-US" sz="1400" kern="0">
                <a:solidFill>
                  <a:schemeClr val="bg1"/>
                </a:solidFill>
                <a:latin typeface="Segoe UI" panose="020B0502040204020203" pitchFamily="34" charset="0"/>
              </a:rPr>
              <a:t> boxes as indicated to fit your audience/market </a:t>
            </a:r>
          </a:p>
        </p:txBody>
      </p:sp>
      <p:sp>
        <p:nvSpPr>
          <p:cNvPr id="10" name="Text Placeholder 2">
            <a:extLst>
              <a:ext uri="{FF2B5EF4-FFF2-40B4-BE49-F238E27FC236}">
                <a16:creationId xmlns:a16="http://schemas.microsoft.com/office/drawing/2014/main" id="{26BF6C70-0F02-4454-870D-F76CAA0036B7}"/>
              </a:ext>
            </a:extLst>
          </p:cNvPr>
          <p:cNvSpPr txBox="1">
            <a:spLocks/>
          </p:cNvSpPr>
          <p:nvPr/>
        </p:nvSpPr>
        <p:spPr>
          <a:xfrm>
            <a:off x="585789" y="5677260"/>
            <a:ext cx="1616637" cy="895951"/>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b="0" i="0" kern="1200" spc="0" baseline="0">
                <a:solidFill>
                  <a:srgbClr val="000000"/>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rgbClr val="000000"/>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lnSpc>
                <a:spcPct val="200000"/>
              </a:lnSpc>
              <a:defRPr/>
            </a:pPr>
            <a:r>
              <a:rPr lang="en-US" sz="1400" b="1" kern="0">
                <a:solidFill>
                  <a:schemeClr val="accent3"/>
                </a:solidFill>
                <a:latin typeface="Segoe UI" panose="020B0502040204020203" pitchFamily="34" charset="0"/>
              </a:rPr>
              <a:t>Questions:</a:t>
            </a:r>
            <a:endParaRPr lang="en-US" sz="1400" kern="0">
              <a:solidFill>
                <a:schemeClr val="accent3"/>
              </a:solidFill>
              <a:latin typeface="Segoe UI" panose="020B0502040204020203" pitchFamily="34" charset="0"/>
            </a:endParaRPr>
          </a:p>
          <a:p>
            <a:pPr>
              <a:lnSpc>
                <a:spcPct val="200000"/>
              </a:lnSpc>
            </a:pPr>
            <a:endParaRPr lang="en-US" sz="1600">
              <a:solidFill>
                <a:schemeClr val="bg1"/>
              </a:solidFill>
            </a:endParaRPr>
          </a:p>
        </p:txBody>
      </p:sp>
      <p:sp>
        <p:nvSpPr>
          <p:cNvPr id="12" name="Text Placeholder 2">
            <a:extLst>
              <a:ext uri="{FF2B5EF4-FFF2-40B4-BE49-F238E27FC236}">
                <a16:creationId xmlns:a16="http://schemas.microsoft.com/office/drawing/2014/main" id="{497AC3F3-76A0-4471-BA2B-FF1CA0696360}"/>
              </a:ext>
            </a:extLst>
          </p:cNvPr>
          <p:cNvSpPr txBox="1">
            <a:spLocks/>
          </p:cNvSpPr>
          <p:nvPr/>
        </p:nvSpPr>
        <p:spPr>
          <a:xfrm>
            <a:off x="2601400" y="5821057"/>
            <a:ext cx="7751967" cy="215444"/>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b="0" i="0" kern="1200" spc="0" baseline="0">
                <a:solidFill>
                  <a:srgbClr val="000000"/>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rgbClr val="000000"/>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1400" kern="0">
                <a:solidFill>
                  <a:schemeClr val="bg1"/>
                </a:solidFill>
                <a:latin typeface="Segoe UI" panose="020B0502040204020203" pitchFamily="34" charset="0"/>
              </a:rPr>
              <a:t>Contact Tamim Chowdhury: </a:t>
            </a:r>
            <a:r>
              <a:rPr lang="en-US" sz="1400" kern="0">
                <a:solidFill>
                  <a:schemeClr val="bg1"/>
                </a:solidFill>
                <a:latin typeface="Segoe UI" panose="020B0502040204020203" pitchFamily="34" charset="0"/>
                <a:hlinkClick r:id="rId3"/>
              </a:rPr>
              <a:t>tamim.chowdhury@microsoft.com</a:t>
            </a:r>
            <a:endParaRPr lang="en-US" sz="1400" kern="0">
              <a:solidFill>
                <a:schemeClr val="bg1"/>
              </a:solidFill>
              <a:latin typeface="Segoe UI" panose="020B0502040204020203" pitchFamily="34" charset="0"/>
            </a:endParaRPr>
          </a:p>
        </p:txBody>
      </p:sp>
      <p:sp>
        <p:nvSpPr>
          <p:cNvPr id="4" name="Footer Placeholder 3">
            <a:extLst>
              <a:ext uri="{FF2B5EF4-FFF2-40B4-BE49-F238E27FC236}">
                <a16:creationId xmlns:a16="http://schemas.microsoft.com/office/drawing/2014/main" id="{30528945-F79C-41B4-BBAE-092D1078B8FC}"/>
              </a:ext>
            </a:extLst>
          </p:cNvPr>
          <p:cNvSpPr>
            <a:spLocks noGrp="1"/>
          </p:cNvSpPr>
          <p:nvPr>
            <p:ph type="ftr" sz="quarter" idx="3"/>
          </p:nvPr>
        </p:nvSpPr>
        <p:spPr/>
        <p:txBody>
          <a:bodyPr/>
          <a:lstStyle/>
          <a:p>
            <a:r>
              <a:rPr lang="en-US"/>
              <a:t>Microsoft Confidential - Shared Under NDA Subject to Change</a:t>
            </a:r>
          </a:p>
        </p:txBody>
      </p:sp>
    </p:spTree>
    <p:extLst>
      <p:ext uri="{BB962C8B-B14F-4D97-AF65-F5344CB8AC3E}">
        <p14:creationId xmlns:p14="http://schemas.microsoft.com/office/powerpoint/2010/main" val="261427955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 Placeholder 1">
            <a:extLst>
              <a:ext uri="{FF2B5EF4-FFF2-40B4-BE49-F238E27FC236}">
                <a16:creationId xmlns:a16="http://schemas.microsoft.com/office/drawing/2014/main" id="{4E1F70F7-158C-46FE-BD9D-12E91442FBB0}"/>
              </a:ext>
            </a:extLst>
          </p:cNvPr>
          <p:cNvSpPr txBox="1">
            <a:spLocks/>
          </p:cNvSpPr>
          <p:nvPr/>
        </p:nvSpPr>
        <p:spPr>
          <a:xfrm>
            <a:off x="7375220" y="589013"/>
            <a:ext cx="4166624" cy="36933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Segoe UI"/>
              </a:rPr>
              <a:t>Work arrangements</a:t>
            </a:r>
          </a:p>
        </p:txBody>
      </p:sp>
      <p:sp>
        <p:nvSpPr>
          <p:cNvPr id="53" name="Text Placeholder 1">
            <a:extLst>
              <a:ext uri="{FF2B5EF4-FFF2-40B4-BE49-F238E27FC236}">
                <a16:creationId xmlns:a16="http://schemas.microsoft.com/office/drawing/2014/main" id="{D0A7D774-787E-4DBA-9AD9-5A93C518D8FF}"/>
              </a:ext>
            </a:extLst>
          </p:cNvPr>
          <p:cNvSpPr txBox="1">
            <a:spLocks/>
          </p:cNvSpPr>
          <p:nvPr/>
        </p:nvSpPr>
        <p:spPr>
          <a:xfrm>
            <a:off x="8432234" y="1173789"/>
            <a:ext cx="2052436" cy="492443"/>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1200"/>
              </a:spcAft>
              <a:buClrTx/>
              <a:buSzTx/>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ea typeface="+mn-ea"/>
                <a:cs typeface="Segoe UI Semilight"/>
              </a:rPr>
              <a:t>are adapting and enabling remote </a:t>
            </a:r>
            <a:r>
              <a:rPr lang="en-US" sz="1600">
                <a:cs typeface="Segoe UI Semilight"/>
              </a:rPr>
              <a:t>work</a:t>
            </a:r>
            <a:r>
              <a:rPr lang="en-US" sz="1600" baseline="30000">
                <a:cs typeface="Segoe UI Semilight"/>
              </a:rPr>
              <a:t>1</a:t>
            </a:r>
            <a:endParaRPr kumimoji="0" lang="en-US" sz="1600" b="0" i="0" u="none" strike="noStrike" kern="0" cap="none" spc="0" normalizeH="0" baseline="30000" noProof="0">
              <a:ln>
                <a:noFill/>
              </a:ln>
              <a:solidFill>
                <a:srgbClr val="000000"/>
              </a:solidFill>
              <a:effectLst/>
              <a:uLnTx/>
              <a:uFillTx/>
              <a:ea typeface="+mn-ea"/>
              <a:cs typeface="Segoe UI Semilight"/>
            </a:endParaRPr>
          </a:p>
        </p:txBody>
      </p:sp>
      <p:sp>
        <p:nvSpPr>
          <p:cNvPr id="28" name="TextBox 27">
            <a:extLst>
              <a:ext uri="{FF2B5EF4-FFF2-40B4-BE49-F238E27FC236}">
                <a16:creationId xmlns:a16="http://schemas.microsoft.com/office/drawing/2014/main" id="{0D738228-3C6B-4272-87FD-70FF9EEFC687}"/>
              </a:ext>
            </a:extLst>
          </p:cNvPr>
          <p:cNvSpPr txBox="1"/>
          <p:nvPr/>
        </p:nvSpPr>
        <p:spPr>
          <a:xfrm>
            <a:off x="7307042" y="1127623"/>
            <a:ext cx="1125033" cy="584775"/>
          </a:xfrm>
          <a:prstGeom prst="rect">
            <a:avLst/>
          </a:prstGeom>
          <a:noFill/>
        </p:spPr>
        <p:txBody>
          <a:bodyPr wrap="square">
            <a:spAutoFit/>
          </a:bodyPr>
          <a:lstStyle/>
          <a:p>
            <a:r>
              <a:rPr kumimoji="0" lang="en-US" sz="3200" b="0" i="0" u="none" strike="noStrike" kern="0" cap="none" spc="0" normalizeH="0" baseline="0" noProof="0">
                <a:ln>
                  <a:noFill/>
                </a:ln>
                <a:solidFill>
                  <a:srgbClr val="0078D4"/>
                </a:solidFill>
                <a:effectLst/>
                <a:uLnTx/>
                <a:uFillTx/>
                <a:latin typeface="+mj-lt"/>
                <a:ea typeface="+mn-ea"/>
                <a:cs typeface="Segoe UI Semilight"/>
              </a:rPr>
              <a:t>76% </a:t>
            </a:r>
            <a:endParaRPr lang="en-US" sz="3200">
              <a:latin typeface="+mj-lt"/>
            </a:endParaRPr>
          </a:p>
        </p:txBody>
      </p:sp>
      <p:sp>
        <p:nvSpPr>
          <p:cNvPr id="56" name="Text Placeholder 1">
            <a:extLst>
              <a:ext uri="{FF2B5EF4-FFF2-40B4-BE49-F238E27FC236}">
                <a16:creationId xmlns:a16="http://schemas.microsoft.com/office/drawing/2014/main" id="{4C927BD4-2F56-45BB-BDD0-33EAC9CFF9C4}"/>
              </a:ext>
            </a:extLst>
          </p:cNvPr>
          <p:cNvSpPr txBox="1">
            <a:spLocks/>
          </p:cNvSpPr>
          <p:nvPr/>
        </p:nvSpPr>
        <p:spPr>
          <a:xfrm>
            <a:off x="7375220" y="2450470"/>
            <a:ext cx="3954780" cy="36933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Segoe UI"/>
              </a:rPr>
              <a:t>New tools</a:t>
            </a:r>
          </a:p>
        </p:txBody>
      </p:sp>
      <p:grpSp>
        <p:nvGrpSpPr>
          <p:cNvPr id="23" name="Group 22">
            <a:extLst>
              <a:ext uri="{FF2B5EF4-FFF2-40B4-BE49-F238E27FC236}">
                <a16:creationId xmlns:a16="http://schemas.microsoft.com/office/drawing/2014/main" id="{2BA20387-90FE-4F80-A249-E7DB9C26E878}"/>
              </a:ext>
            </a:extLst>
          </p:cNvPr>
          <p:cNvGrpSpPr/>
          <p:nvPr/>
        </p:nvGrpSpPr>
        <p:grpSpPr>
          <a:xfrm>
            <a:off x="7307042" y="3007207"/>
            <a:ext cx="3273322" cy="584775"/>
            <a:chOff x="7375220" y="3007207"/>
            <a:chExt cx="3273322" cy="584775"/>
          </a:xfrm>
        </p:grpSpPr>
        <p:sp>
          <p:nvSpPr>
            <p:cNvPr id="57" name="Text Placeholder 1">
              <a:extLst>
                <a:ext uri="{FF2B5EF4-FFF2-40B4-BE49-F238E27FC236}">
                  <a16:creationId xmlns:a16="http://schemas.microsoft.com/office/drawing/2014/main" id="{69478AB0-ECFF-453C-8CE8-CB8E157368B9}"/>
                </a:ext>
              </a:extLst>
            </p:cNvPr>
            <p:cNvSpPr txBox="1">
              <a:spLocks/>
            </p:cNvSpPr>
            <p:nvPr/>
          </p:nvSpPr>
          <p:spPr>
            <a:xfrm>
              <a:off x="8595946" y="3053373"/>
              <a:ext cx="2052596" cy="492443"/>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1200"/>
                </a:spcAft>
                <a:buClrTx/>
                <a:buSzTx/>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ea typeface="+mn-ea"/>
                  <a:cs typeface="Segoe UI Semilight" panose="020B0402040204020203" pitchFamily="34" charset="0"/>
                </a:rPr>
                <a:t>Expected surge in video collaboration</a:t>
              </a:r>
              <a:r>
                <a:rPr kumimoji="0" lang="en-US" sz="1600" b="0" i="0" u="none" strike="noStrike" kern="1200" cap="none" spc="0" normalizeH="0" baseline="30000" noProof="0">
                  <a:ln>
                    <a:noFill/>
                  </a:ln>
                  <a:solidFill>
                    <a:srgbClr val="000000"/>
                  </a:solidFill>
                  <a:effectLst/>
                  <a:uLnTx/>
                  <a:uFillTx/>
                  <a:ea typeface="+mn-ea"/>
                  <a:cs typeface="Segoe UI Semilight" panose="020B0402040204020203" pitchFamily="34" charset="0"/>
                </a:rPr>
                <a:t>2</a:t>
              </a:r>
              <a:r>
                <a:rPr kumimoji="0" lang="en-US" sz="1600" b="0" i="0" u="none" strike="noStrike" kern="0" cap="none" spc="0" normalizeH="0" baseline="0" noProof="0">
                  <a:ln>
                    <a:noFill/>
                  </a:ln>
                  <a:solidFill>
                    <a:srgbClr val="000000"/>
                  </a:solidFill>
                  <a:effectLst/>
                  <a:uLnTx/>
                  <a:uFillTx/>
                  <a:ea typeface="+mn-ea"/>
                  <a:cs typeface="Segoe UI Semilight" panose="020B0402040204020203" pitchFamily="34" charset="0"/>
                </a:rPr>
                <a:t> </a:t>
              </a:r>
            </a:p>
          </p:txBody>
        </p:sp>
        <p:sp>
          <p:nvSpPr>
            <p:cNvPr id="29" name="TextBox 28">
              <a:extLst>
                <a:ext uri="{FF2B5EF4-FFF2-40B4-BE49-F238E27FC236}">
                  <a16:creationId xmlns:a16="http://schemas.microsoft.com/office/drawing/2014/main" id="{A9DBC3D4-F103-4DF6-9C34-BE49364F7C3D}"/>
                </a:ext>
              </a:extLst>
            </p:cNvPr>
            <p:cNvSpPr txBox="1"/>
            <p:nvPr/>
          </p:nvSpPr>
          <p:spPr>
            <a:xfrm>
              <a:off x="7375220" y="3007207"/>
              <a:ext cx="1336980" cy="584775"/>
            </a:xfrm>
            <a:prstGeom prst="rect">
              <a:avLst/>
            </a:prstGeom>
            <a:noFill/>
          </p:spPr>
          <p:txBody>
            <a:bodyPr wrap="square">
              <a:spAutoFit/>
            </a:bodyPr>
            <a:lstStyle/>
            <a:p>
              <a:r>
                <a:rPr kumimoji="0" lang="en-US" sz="3200" b="0" i="0" u="none" strike="noStrike" kern="0" cap="none" spc="0" normalizeH="0" baseline="0" noProof="0">
                  <a:ln>
                    <a:noFill/>
                  </a:ln>
                  <a:solidFill>
                    <a:srgbClr val="0078D4"/>
                  </a:solidFill>
                  <a:effectLst/>
                  <a:uLnTx/>
                  <a:uFillTx/>
                  <a:latin typeface="+mj-lt"/>
                  <a:ea typeface="+mn-ea"/>
                  <a:cs typeface="Segoe UI Semilight" panose="020B0402040204020203" pitchFamily="34" charset="0"/>
                </a:rPr>
                <a:t>184%</a:t>
              </a:r>
              <a:endParaRPr lang="en-US" sz="3200">
                <a:latin typeface="+mj-lt"/>
              </a:endParaRPr>
            </a:p>
          </p:txBody>
        </p:sp>
      </p:grpSp>
      <p:sp>
        <p:nvSpPr>
          <p:cNvPr id="60" name="Text Placeholder 1">
            <a:extLst>
              <a:ext uri="{FF2B5EF4-FFF2-40B4-BE49-F238E27FC236}">
                <a16:creationId xmlns:a16="http://schemas.microsoft.com/office/drawing/2014/main" id="{5DAF5327-7951-41F7-A309-D28F7E0D8481}"/>
              </a:ext>
            </a:extLst>
          </p:cNvPr>
          <p:cNvSpPr txBox="1">
            <a:spLocks/>
          </p:cNvSpPr>
          <p:nvPr/>
        </p:nvSpPr>
        <p:spPr>
          <a:xfrm>
            <a:off x="7375220" y="4330053"/>
            <a:ext cx="3954780" cy="369332"/>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Segoe UI"/>
              </a:rPr>
              <a:t>Security investments</a:t>
            </a:r>
          </a:p>
        </p:txBody>
      </p:sp>
      <p:grpSp>
        <p:nvGrpSpPr>
          <p:cNvPr id="24" name="Group 23">
            <a:extLst>
              <a:ext uri="{FF2B5EF4-FFF2-40B4-BE49-F238E27FC236}">
                <a16:creationId xmlns:a16="http://schemas.microsoft.com/office/drawing/2014/main" id="{54A11D88-AB5D-4FD2-B3BA-A7D93EABC3B8}"/>
              </a:ext>
            </a:extLst>
          </p:cNvPr>
          <p:cNvGrpSpPr/>
          <p:nvPr/>
        </p:nvGrpSpPr>
        <p:grpSpPr>
          <a:xfrm>
            <a:off x="7317534" y="4866308"/>
            <a:ext cx="3109609" cy="584775"/>
            <a:chOff x="7375220" y="4866308"/>
            <a:chExt cx="3109609" cy="584775"/>
          </a:xfrm>
        </p:grpSpPr>
        <p:sp>
          <p:nvSpPr>
            <p:cNvPr id="61" name="Text Placeholder 1">
              <a:extLst>
                <a:ext uri="{FF2B5EF4-FFF2-40B4-BE49-F238E27FC236}">
                  <a16:creationId xmlns:a16="http://schemas.microsoft.com/office/drawing/2014/main" id="{1E2D9462-31CE-44E4-941A-DFB6106ABEDD}"/>
                </a:ext>
              </a:extLst>
            </p:cNvPr>
            <p:cNvSpPr txBox="1">
              <a:spLocks/>
            </p:cNvSpPr>
            <p:nvPr/>
          </p:nvSpPr>
          <p:spPr>
            <a:xfrm>
              <a:off x="8432234" y="5035585"/>
              <a:ext cx="2052595" cy="246221"/>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1200"/>
                </a:spcAft>
                <a:buClrTx/>
                <a:buSzTx/>
                <a:buFontTx/>
                <a:buNone/>
                <a:tabLst/>
                <a:defRPr/>
              </a:pPr>
              <a:r>
                <a:rPr kumimoji="0" lang="en-US" sz="1600" b="0" i="0" u="none" strike="noStrike" kern="1200" cap="none" spc="0" normalizeH="0" baseline="0" noProof="0">
                  <a:ln>
                    <a:noFill/>
                  </a:ln>
                  <a:solidFill>
                    <a:srgbClr val="000000"/>
                  </a:solidFill>
                  <a:effectLst/>
                  <a:uLnTx/>
                  <a:uFillTx/>
                  <a:ea typeface="+mn-ea"/>
                  <a:cs typeface="Segoe UI Semilight" panose="020B0402040204020203" pitchFamily="34" charset="0"/>
                </a:rPr>
                <a:t>Expected YoY growth</a:t>
              </a:r>
              <a:r>
                <a:rPr kumimoji="0" lang="en-US" sz="1600" b="0" i="0" u="none" strike="noStrike" kern="1200" cap="none" spc="0" normalizeH="0" baseline="30000" noProof="0">
                  <a:ln>
                    <a:noFill/>
                  </a:ln>
                  <a:solidFill>
                    <a:srgbClr val="000000"/>
                  </a:solidFill>
                  <a:effectLst/>
                  <a:uLnTx/>
                  <a:uFillTx/>
                  <a:ea typeface="+mn-ea"/>
                  <a:cs typeface="Segoe UI Semilight" panose="020B0402040204020203" pitchFamily="34" charset="0"/>
                </a:rPr>
                <a:t>3</a:t>
              </a:r>
              <a:endParaRPr kumimoji="0" lang="en-US" sz="1600" b="0" i="0" u="none" strike="noStrike" kern="0" cap="none" spc="0" normalizeH="0" baseline="30000" noProof="0">
                <a:ln>
                  <a:noFill/>
                </a:ln>
                <a:solidFill>
                  <a:srgbClr val="000000"/>
                </a:solidFill>
                <a:effectLst/>
                <a:uLnTx/>
                <a:uFillTx/>
                <a:ea typeface="+mn-ea"/>
                <a:cs typeface="Segoe UI Semilight" panose="020B0402040204020203" pitchFamily="34" charset="0"/>
              </a:endParaRPr>
            </a:p>
          </p:txBody>
        </p:sp>
        <p:sp>
          <p:nvSpPr>
            <p:cNvPr id="31" name="TextBox 30">
              <a:extLst>
                <a:ext uri="{FF2B5EF4-FFF2-40B4-BE49-F238E27FC236}">
                  <a16:creationId xmlns:a16="http://schemas.microsoft.com/office/drawing/2014/main" id="{E9E07673-67B4-4076-BB64-DC2237D78E63}"/>
                </a:ext>
              </a:extLst>
            </p:cNvPr>
            <p:cNvSpPr txBox="1"/>
            <p:nvPr/>
          </p:nvSpPr>
          <p:spPr>
            <a:xfrm>
              <a:off x="7375220" y="4866308"/>
              <a:ext cx="939441" cy="584775"/>
            </a:xfrm>
            <a:prstGeom prst="rect">
              <a:avLst/>
            </a:prstGeom>
            <a:noFill/>
          </p:spPr>
          <p:txBody>
            <a:bodyPr wrap="square">
              <a:spAutoFit/>
            </a:bodyPr>
            <a:lstStyle/>
            <a:p>
              <a:r>
                <a:rPr kumimoji="0" lang="en-US" sz="3200" b="0" i="0" u="none" strike="noStrike" kern="0" cap="none" spc="0" normalizeH="0" baseline="0" noProof="0">
                  <a:ln>
                    <a:noFill/>
                  </a:ln>
                  <a:solidFill>
                    <a:srgbClr val="0078D4"/>
                  </a:solidFill>
                  <a:effectLst/>
                  <a:uLnTx/>
                  <a:uFillTx/>
                  <a:latin typeface="+mj-lt"/>
                  <a:ea typeface="+mn-ea"/>
                  <a:cs typeface="Segoe UI Semilight" panose="020B0402040204020203" pitchFamily="34" charset="0"/>
                </a:rPr>
                <a:t>11%</a:t>
              </a:r>
              <a:endParaRPr lang="en-US" sz="3200">
                <a:latin typeface="+mj-lt"/>
              </a:endParaRPr>
            </a:p>
          </p:txBody>
        </p:sp>
      </p:grpSp>
      <p:grpSp>
        <p:nvGrpSpPr>
          <p:cNvPr id="25" name="Group 24">
            <a:extLst>
              <a:ext uri="{FF2B5EF4-FFF2-40B4-BE49-F238E27FC236}">
                <a16:creationId xmlns:a16="http://schemas.microsoft.com/office/drawing/2014/main" id="{783057EC-C4C9-4777-BF0E-54DB70150C7C}"/>
              </a:ext>
            </a:extLst>
          </p:cNvPr>
          <p:cNvGrpSpPr/>
          <p:nvPr/>
        </p:nvGrpSpPr>
        <p:grpSpPr>
          <a:xfrm>
            <a:off x="7212295" y="2073459"/>
            <a:ext cx="4117705" cy="1895533"/>
            <a:chOff x="7212295" y="2073459"/>
            <a:chExt cx="4117705" cy="1895533"/>
          </a:xfrm>
        </p:grpSpPr>
        <p:cxnSp>
          <p:nvCxnSpPr>
            <p:cNvPr id="35" name="Straight Connector 34">
              <a:extLst>
                <a:ext uri="{FF2B5EF4-FFF2-40B4-BE49-F238E27FC236}">
                  <a16:creationId xmlns:a16="http://schemas.microsoft.com/office/drawing/2014/main" id="{6FB919F1-146A-4507-80BF-562580EA7F34}"/>
                </a:ext>
                <a:ext uri="{C183D7F6-B498-43B3-948B-1728B52AA6E4}">
                  <adec:decorative xmlns:adec="http://schemas.microsoft.com/office/drawing/2017/decorative" val="1"/>
                </a:ext>
              </a:extLst>
            </p:cNvPr>
            <p:cNvCxnSpPr>
              <a:cxnSpLocks/>
            </p:cNvCxnSpPr>
            <p:nvPr/>
          </p:nvCxnSpPr>
          <p:spPr>
            <a:xfrm>
              <a:off x="7212295" y="2073459"/>
              <a:ext cx="4117705" cy="0"/>
            </a:xfrm>
            <a:prstGeom prst="line">
              <a:avLst/>
            </a:prstGeom>
            <a:ln w="285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2998D44-5FB3-4C8B-B797-D163F2D96F8F}"/>
                </a:ext>
                <a:ext uri="{C183D7F6-B498-43B3-948B-1728B52AA6E4}">
                  <adec:decorative xmlns:adec="http://schemas.microsoft.com/office/drawing/2017/decorative" val="1"/>
                </a:ext>
              </a:extLst>
            </p:cNvPr>
            <p:cNvCxnSpPr>
              <a:cxnSpLocks/>
            </p:cNvCxnSpPr>
            <p:nvPr/>
          </p:nvCxnSpPr>
          <p:spPr>
            <a:xfrm>
              <a:off x="7212295" y="3968992"/>
              <a:ext cx="4117705" cy="0"/>
            </a:xfrm>
            <a:prstGeom prst="line">
              <a:avLst/>
            </a:prstGeom>
            <a:ln w="285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30" name="Rectangle 29">
            <a:extLst>
              <a:ext uri="{FF2B5EF4-FFF2-40B4-BE49-F238E27FC236}">
                <a16:creationId xmlns:a16="http://schemas.microsoft.com/office/drawing/2014/main" id="{904EA3B6-8303-4896-BBEE-E63C8AC3BFB3}"/>
              </a:ext>
              <a:ext uri="{C183D7F6-B498-43B3-948B-1728B52AA6E4}">
                <adec:decorative xmlns:adec="http://schemas.microsoft.com/office/drawing/2017/decorative" val="1"/>
              </a:ext>
            </a:extLst>
          </p:cNvPr>
          <p:cNvSpPr/>
          <p:nvPr/>
        </p:nvSpPr>
        <p:spPr bwMode="auto">
          <a:xfrm>
            <a:off x="0" y="0"/>
            <a:ext cx="4763315"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2" name="Title 2">
            <a:extLst>
              <a:ext uri="{FF2B5EF4-FFF2-40B4-BE49-F238E27FC236}">
                <a16:creationId xmlns:a16="http://schemas.microsoft.com/office/drawing/2014/main" id="{33E4FEB8-FFE4-496F-9B60-487CC2132C48}"/>
              </a:ext>
              <a:ext uri="{C183D7F6-B498-43B3-948B-1728B52AA6E4}">
                <adec:decorative xmlns:adec="http://schemas.microsoft.com/office/drawing/2017/decorative" val="1"/>
              </a:ext>
            </a:extLst>
          </p:cNvPr>
          <p:cNvSpPr txBox="1">
            <a:spLocks noGrp="1"/>
          </p:cNvSpPr>
          <p:nvPr>
            <p:ph type="title" idx="4294967295"/>
          </p:nvPr>
        </p:nvSpPr>
        <p:spPr>
          <a:xfrm>
            <a:off x="267129" y="1150706"/>
            <a:ext cx="3517722" cy="25545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a:ln w="3175">
                  <a:noFill/>
                </a:ln>
                <a:solidFill>
                  <a:schemeClr val="bg1"/>
                </a:solidFill>
                <a:effectLst/>
                <a:uLnTx/>
                <a:uFillTx/>
                <a:latin typeface="+mj-lt"/>
                <a:ea typeface="+mn-ea"/>
                <a:cs typeface="Segoe UI" pitchFamily="34" charset="0"/>
              </a:rPr>
              <a:t>Small and medium-sized businesses are reimagining work in the new normal</a:t>
            </a:r>
          </a:p>
        </p:txBody>
      </p:sp>
      <p:pic>
        <p:nvPicPr>
          <p:cNvPr id="8" name="Picture 7" descr="A person using a computer&#10;&#10;Description automatically generated with medium confidence">
            <a:extLst>
              <a:ext uri="{FF2B5EF4-FFF2-40B4-BE49-F238E27FC236}">
                <a16:creationId xmlns:a16="http://schemas.microsoft.com/office/drawing/2014/main" id="{8C6FE186-A3A0-44B1-BF2B-A31E91755158}"/>
              </a:ext>
            </a:extLst>
          </p:cNvPr>
          <p:cNvPicPr>
            <a:picLocks noChangeAspect="1"/>
          </p:cNvPicPr>
          <p:nvPr/>
        </p:nvPicPr>
        <p:blipFill>
          <a:blip r:embed="rId3"/>
          <a:stretch>
            <a:fillRect/>
          </a:stretch>
        </p:blipFill>
        <p:spPr>
          <a:xfrm>
            <a:off x="4763315" y="5137150"/>
            <a:ext cx="1905000" cy="1720850"/>
          </a:xfrm>
          <a:prstGeom prst="rect">
            <a:avLst/>
          </a:prstGeom>
        </p:spPr>
      </p:pic>
      <p:pic>
        <p:nvPicPr>
          <p:cNvPr id="49" name="Picture 48" descr="A picture containing table, computer&#10;&#10;Description automatically generated">
            <a:extLst>
              <a:ext uri="{FF2B5EF4-FFF2-40B4-BE49-F238E27FC236}">
                <a16:creationId xmlns:a16="http://schemas.microsoft.com/office/drawing/2014/main" id="{9A58DB41-4610-4067-8631-294554736A8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63316" y="1714500"/>
            <a:ext cx="1905158" cy="1714500"/>
          </a:xfrm>
          <a:prstGeom prst="rect">
            <a:avLst/>
          </a:prstGeom>
        </p:spPr>
      </p:pic>
      <p:sp>
        <p:nvSpPr>
          <p:cNvPr id="22" name="TextBox 21">
            <a:extLst>
              <a:ext uri="{FF2B5EF4-FFF2-40B4-BE49-F238E27FC236}">
                <a16:creationId xmlns:a16="http://schemas.microsoft.com/office/drawing/2014/main" id="{5C9CD387-33E7-48D9-9F04-214921FE1222}"/>
              </a:ext>
            </a:extLst>
          </p:cNvPr>
          <p:cNvSpPr txBox="1"/>
          <p:nvPr/>
        </p:nvSpPr>
        <p:spPr>
          <a:xfrm>
            <a:off x="7375221" y="6189395"/>
            <a:ext cx="4093325" cy="36933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a:ln>
                  <a:noFill/>
                </a:ln>
                <a:solidFill>
                  <a:srgbClr val="1A1A1A"/>
                </a:solidFill>
                <a:effectLst/>
                <a:uLnTx/>
                <a:uFillTx/>
                <a:latin typeface="Segoe UI"/>
                <a:ea typeface="+mn-ea"/>
                <a:cs typeface="Segoe UI"/>
              </a:rPr>
              <a:t>1</a:t>
            </a:r>
            <a:r>
              <a:rPr kumimoji="0" lang="en-US" sz="800" b="0" i="0" u="none" strike="noStrike" kern="1200" cap="none" spc="0" normalizeH="0" baseline="0" noProof="0">
                <a:ln>
                  <a:noFill/>
                </a:ln>
                <a:solidFill>
                  <a:srgbClr val="1A1A1A"/>
                </a:solidFill>
                <a:effectLst/>
                <a:uLnTx/>
                <a:uFillTx/>
                <a:latin typeface="Segoe UI"/>
                <a:ea typeface="+mn-ea"/>
                <a:cs typeface="Segoe UI"/>
              </a:rPr>
              <a:t> </a:t>
            </a:r>
            <a:r>
              <a:rPr kumimoji="0" lang="en-US" sz="800" b="0" i="0" u="none" strike="noStrike" kern="1200" cap="none" spc="0" normalizeH="0" baseline="0" noProof="0">
                <a:ln>
                  <a:noFill/>
                </a:ln>
                <a:solidFill>
                  <a:srgbClr val="1A1A1A"/>
                </a:solidFill>
                <a:effectLst/>
                <a:uLnTx/>
                <a:uFillTx/>
                <a:latin typeface="Segoe UI"/>
                <a:ea typeface="+mn-lt"/>
                <a:cs typeface="Segoe UI"/>
                <a:hlinkClick r:id="rId5">
                  <a:extLst>
                    <a:ext uri="{A12FA001-AC4F-418D-AE19-62706E023703}">
                      <ahyp:hlinkClr xmlns:ahyp="http://schemas.microsoft.com/office/drawing/2018/hyperlinkcolor" val="tx"/>
                    </a:ext>
                  </a:extLst>
                </a:hlinkClick>
              </a:rPr>
              <a:t>AMI | Business Survey 2020: the impact of COVID-19 on SMBs in  the USA - June 2020</a:t>
            </a:r>
            <a:endParaRPr kumimoji="0" lang="en-US" sz="800" b="0" i="0" u="none" strike="noStrike" kern="1200" cap="none" spc="0" normalizeH="0" baseline="0" noProof="0">
              <a:ln>
                <a:noFill/>
              </a:ln>
              <a:solidFill>
                <a:srgbClr val="1A1A1A"/>
              </a:solidFill>
              <a:effectLst/>
              <a:uLnTx/>
              <a:uFillTx/>
              <a:latin typeface="Segoe UI"/>
              <a:ea typeface="+mn-lt"/>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a:ln>
                  <a:noFill/>
                </a:ln>
                <a:solidFill>
                  <a:srgbClr val="1A1A1A"/>
                </a:solidFill>
                <a:effectLst/>
                <a:uLnTx/>
                <a:uFillTx/>
                <a:latin typeface="Segoe UI"/>
                <a:ea typeface="+mn-lt"/>
                <a:cs typeface="Segoe UI"/>
              </a:rPr>
              <a:t>2 </a:t>
            </a:r>
            <a:r>
              <a:rPr kumimoji="0" lang="en-US" sz="800" b="0" i="0" u="none" strike="noStrike" kern="0" cap="none" spc="0" normalizeH="0" baseline="0" noProof="0" err="1">
                <a:ln>
                  <a:noFill/>
                </a:ln>
                <a:solidFill>
                  <a:srgbClr val="1A1A1A"/>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Techaisle</a:t>
            </a:r>
            <a:r>
              <a:rPr kumimoji="0" lang="en-US" sz="800" b="0" i="0" u="none" strike="noStrike" kern="0" cap="none" spc="0" normalizeH="0" baseline="0" noProof="0">
                <a:ln>
                  <a:noFill/>
                </a:ln>
                <a:solidFill>
                  <a:srgbClr val="1A1A1A"/>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 | US SMB and Midmarket video collaboration adoption - March 2020</a:t>
            </a:r>
            <a:endParaRPr kumimoji="0" lang="en-US" sz="800" b="0" i="0" u="none" strike="noStrike" kern="0" cap="none" spc="0" normalizeH="0" baseline="0" noProof="0">
              <a:ln>
                <a:noFill/>
              </a:ln>
              <a:solidFill>
                <a:srgbClr val="1A1A1A"/>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30000" noProof="0">
                <a:ln>
                  <a:noFill/>
                </a:ln>
                <a:solidFill>
                  <a:srgbClr val="1A1A1A"/>
                </a:solidFill>
                <a:effectLst/>
                <a:uLnTx/>
                <a:uFillTx/>
                <a:latin typeface="Segoe UI"/>
                <a:ea typeface="+mn-ea"/>
                <a:cs typeface="+mn-cs"/>
              </a:rPr>
              <a:t>3</a:t>
            </a:r>
            <a:r>
              <a:rPr kumimoji="0" lang="en-US" sz="800" b="0" i="0" u="none" strike="noStrike" kern="0" cap="none" spc="0" normalizeH="0" baseline="0" noProof="0">
                <a:ln>
                  <a:noFill/>
                </a:ln>
                <a:solidFill>
                  <a:srgbClr val="1A1A1A"/>
                </a:solidFill>
                <a:effectLst/>
                <a:uLnTx/>
                <a:uFillTx/>
                <a:latin typeface="Segoe UI"/>
                <a:ea typeface="+mn-ea"/>
                <a:cs typeface="+mn-cs"/>
              </a:rPr>
              <a:t> </a:t>
            </a:r>
            <a:r>
              <a:rPr kumimoji="0" lang="en-US" sz="800" b="0" i="0" u="none" strike="noStrike" kern="0" cap="none" spc="0" normalizeH="0" baseline="0" noProof="0">
                <a:ln>
                  <a:noFill/>
                </a:ln>
                <a:solidFill>
                  <a:srgbClr val="1A1A1A"/>
                </a:solidFill>
                <a:effectLst/>
                <a:uLnTx/>
                <a:uFillTx/>
                <a:latin typeface="Segoe UI"/>
                <a:ea typeface="+mn-ea"/>
                <a:cs typeface="+mn-cs"/>
                <a:hlinkClick r:id="rId7">
                  <a:extLst>
                    <a:ext uri="{A12FA001-AC4F-418D-AE19-62706E023703}">
                      <ahyp:hlinkClr xmlns:ahyp="http://schemas.microsoft.com/office/drawing/2018/hyperlinkcolor" val="tx"/>
                    </a:ext>
                  </a:extLst>
                </a:hlinkClick>
              </a:rPr>
              <a:t>The impact of COVID-19 on SMB ICT demand - March 2020</a:t>
            </a:r>
            <a:endParaRPr kumimoji="0" lang="en-US" sz="800" b="0" i="0" u="none" strike="noStrike" kern="1200" cap="none" spc="0" normalizeH="0" baseline="0" noProof="0">
              <a:ln>
                <a:noFill/>
              </a:ln>
              <a:solidFill>
                <a:srgbClr val="1A1A1A"/>
              </a:solidFill>
              <a:effectLst/>
              <a:uLnTx/>
              <a:uFillTx/>
              <a:latin typeface="Segoe UI"/>
              <a:ea typeface="+mn-ea"/>
              <a:cs typeface="Segoe UI"/>
            </a:endParaRPr>
          </a:p>
        </p:txBody>
      </p:sp>
      <p:pic>
        <p:nvPicPr>
          <p:cNvPr id="6" name="Picture 5" descr="A person using a computer&#10;&#10;Description automatically generated with medium confidence">
            <a:extLst>
              <a:ext uri="{FF2B5EF4-FFF2-40B4-BE49-F238E27FC236}">
                <a16:creationId xmlns:a16="http://schemas.microsoft.com/office/drawing/2014/main" id="{03E33035-BF5C-41C2-BE3D-A6B6B3DADEC1}"/>
              </a:ext>
            </a:extLst>
          </p:cNvPr>
          <p:cNvPicPr>
            <a:picLocks noChangeAspect="1"/>
          </p:cNvPicPr>
          <p:nvPr/>
        </p:nvPicPr>
        <p:blipFill>
          <a:blip r:embed="rId8"/>
          <a:stretch>
            <a:fillRect/>
          </a:stretch>
        </p:blipFill>
        <p:spPr>
          <a:xfrm>
            <a:off x="4763315" y="0"/>
            <a:ext cx="1905000" cy="1720850"/>
          </a:xfrm>
          <a:prstGeom prst="rect">
            <a:avLst/>
          </a:prstGeom>
        </p:spPr>
      </p:pic>
      <p:pic>
        <p:nvPicPr>
          <p:cNvPr id="21" name="Picture 20" descr="A person working on a computer&#10;&#10;Description automatically generated with medium confidence">
            <a:extLst>
              <a:ext uri="{FF2B5EF4-FFF2-40B4-BE49-F238E27FC236}">
                <a16:creationId xmlns:a16="http://schemas.microsoft.com/office/drawing/2014/main" id="{5F38AAB0-3181-49C5-992B-5189E24C7C2F}"/>
              </a:ext>
            </a:extLst>
          </p:cNvPr>
          <p:cNvPicPr>
            <a:picLocks noChangeAspect="1"/>
          </p:cNvPicPr>
          <p:nvPr/>
        </p:nvPicPr>
        <p:blipFill rotWithShape="1">
          <a:blip r:embed="rId9"/>
          <a:srcRect l="16689"/>
          <a:stretch/>
        </p:blipFill>
        <p:spPr>
          <a:xfrm>
            <a:off x="4763156" y="3428388"/>
            <a:ext cx="1905158" cy="1715111"/>
          </a:xfrm>
          <a:prstGeom prst="rect">
            <a:avLst/>
          </a:prstGeom>
        </p:spPr>
      </p:pic>
      <p:sp>
        <p:nvSpPr>
          <p:cNvPr id="2" name="TextBox 1">
            <a:extLst>
              <a:ext uri="{FF2B5EF4-FFF2-40B4-BE49-F238E27FC236}">
                <a16:creationId xmlns:a16="http://schemas.microsoft.com/office/drawing/2014/main" id="{EA32EA4B-6DB5-414D-A2BF-909690BCAB56}"/>
              </a:ext>
            </a:extLst>
          </p:cNvPr>
          <p:cNvSpPr txBox="1"/>
          <p:nvPr/>
        </p:nvSpPr>
        <p:spPr>
          <a:xfrm>
            <a:off x="7355970" y="6558727"/>
            <a:ext cx="3346807" cy="215444"/>
          </a:xfrm>
          <a:prstGeom prst="rect">
            <a:avLst/>
          </a:prstGeom>
          <a:noFill/>
        </p:spPr>
        <p:txBody>
          <a:bodyPr wrap="square">
            <a:spAutoFit/>
          </a:bodyPr>
          <a:lstStyle/>
          <a:p>
            <a:r>
              <a:rPr lang="en-US" sz="800"/>
              <a:t>Microsoft Confidential - Shared Under NDA Subject to Change</a:t>
            </a:r>
          </a:p>
        </p:txBody>
      </p:sp>
    </p:spTree>
    <p:extLst>
      <p:ext uri="{BB962C8B-B14F-4D97-AF65-F5344CB8AC3E}">
        <p14:creationId xmlns:p14="http://schemas.microsoft.com/office/powerpoint/2010/main" val="11226875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42" presetClass="path" presetSubtype="0" decel="100000" fill="hold" grpId="1" nodeType="withEffect">
                                  <p:stCondLst>
                                    <p:cond delay="0"/>
                                  </p:stCondLst>
                                  <p:childTnLst>
                                    <p:animMotion origin="layout" path="M 4.16667E-6 4.81481E-6 L 4.16667E-6 0.01898 " pathEditMode="relative" rAng="0" ptsTypes="AA">
                                      <p:cBhvr>
                                        <p:cTn id="9" dur="700" spd="-100000" fill="hold"/>
                                        <p:tgtEl>
                                          <p:spTgt spid="32"/>
                                        </p:tgtEl>
                                        <p:attrNameLst>
                                          <p:attrName>ppt_x</p:attrName>
                                          <p:attrName>ppt_y</p:attrName>
                                        </p:attrNameLst>
                                      </p:cBhvr>
                                      <p:rCtr x="0" y="949"/>
                                    </p:animMotion>
                                  </p:childTnLst>
                                </p:cTn>
                              </p:par>
                            </p:childTnLst>
                          </p:cTn>
                        </p:par>
                        <p:par>
                          <p:cTn id="10" fill="hold">
                            <p:stCondLst>
                              <p:cond delay="700"/>
                            </p:stCondLst>
                            <p:childTnLst>
                              <p:par>
                                <p:cTn id="11" presetID="10" presetClass="entr" presetSubtype="0" fill="hold" grpId="1" nodeType="after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500"/>
                                        <p:tgtEl>
                                          <p:spTgt spid="52"/>
                                        </p:tgtEl>
                                      </p:cBhvr>
                                    </p:animEffect>
                                  </p:childTnLst>
                                </p:cTn>
                              </p:par>
                              <p:par>
                                <p:cTn id="14" presetID="63" presetClass="path" presetSubtype="0" accel="50000" decel="50000" fill="hold" grpId="0" nodeType="withEffect">
                                  <p:stCondLst>
                                    <p:cond delay="0"/>
                                  </p:stCondLst>
                                  <p:childTnLst>
                                    <p:animMotion origin="layout" path="M -0.40599 -1.48148E-6 L -4.16667E-7 -1.48148E-6 " pathEditMode="relative" rAng="0" ptsTypes="AA">
                                      <p:cBhvr>
                                        <p:cTn id="15" dur="1000" fill="hold"/>
                                        <p:tgtEl>
                                          <p:spTgt spid="52"/>
                                        </p:tgtEl>
                                        <p:attrNameLst>
                                          <p:attrName>ppt_x</p:attrName>
                                          <p:attrName>ppt_y</p:attrName>
                                        </p:attrNameLst>
                                      </p:cBhvr>
                                      <p:rCtr x="20273" y="0"/>
                                    </p:animMotion>
                                  </p:childTnLst>
                                </p:cTn>
                              </p:par>
                            </p:childTnLst>
                          </p:cTn>
                        </p:par>
                        <p:par>
                          <p:cTn id="16" fill="hold">
                            <p:stCondLst>
                              <p:cond delay="1700"/>
                            </p:stCondLst>
                            <p:childTnLst>
                              <p:par>
                                <p:cTn id="17" presetID="10" presetClass="entr" presetSubtype="0"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250"/>
                                        <p:tgtEl>
                                          <p:spTgt spid="2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250"/>
                                        <p:tgtEl>
                                          <p:spTgt spid="53"/>
                                        </p:tgtEl>
                                      </p:cBhvr>
                                    </p:animEffect>
                                  </p:childTnLst>
                                </p:cTn>
                              </p:par>
                            </p:childTnLst>
                          </p:cTn>
                        </p:par>
                        <p:par>
                          <p:cTn id="23" fill="hold">
                            <p:stCondLst>
                              <p:cond delay="1950"/>
                            </p:stCondLst>
                            <p:childTnLst>
                              <p:par>
                                <p:cTn id="24" presetID="10" presetClass="entr" presetSubtype="0" fill="hold" grpId="0" nodeType="after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500"/>
                                        <p:tgtEl>
                                          <p:spTgt spid="56"/>
                                        </p:tgtEl>
                                      </p:cBhvr>
                                    </p:animEffect>
                                  </p:childTnLst>
                                </p:cTn>
                              </p:par>
                              <p:par>
                                <p:cTn id="27" presetID="63" presetClass="path" presetSubtype="0" accel="50000" decel="50000" fill="hold" grpId="1" nodeType="withEffect">
                                  <p:stCondLst>
                                    <p:cond delay="0"/>
                                  </p:stCondLst>
                                  <p:childTnLst>
                                    <p:animMotion origin="layout" path="M -0.40599 -1.48148E-6 L -4.16667E-7 -1.48148E-6 " pathEditMode="relative" rAng="0" ptsTypes="AA">
                                      <p:cBhvr>
                                        <p:cTn id="28" dur="1000" fill="hold"/>
                                        <p:tgtEl>
                                          <p:spTgt spid="56"/>
                                        </p:tgtEl>
                                        <p:attrNameLst>
                                          <p:attrName>ppt_x</p:attrName>
                                          <p:attrName>ppt_y</p:attrName>
                                        </p:attrNameLst>
                                      </p:cBhvr>
                                      <p:rCtr x="20273" y="0"/>
                                    </p:animMotion>
                                  </p:childTnLst>
                                </p:cTn>
                              </p:par>
                            </p:childTnLst>
                          </p:cTn>
                        </p:par>
                        <p:par>
                          <p:cTn id="29" fill="hold">
                            <p:stCondLst>
                              <p:cond delay="2950"/>
                            </p:stCondLst>
                            <p:childTnLst>
                              <p:par>
                                <p:cTn id="30" presetID="10" presetClass="entr" presetSubtype="0"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250"/>
                                        <p:tgtEl>
                                          <p:spTgt spid="23"/>
                                        </p:tgtEl>
                                      </p:cBhvr>
                                    </p:animEffect>
                                  </p:childTnLst>
                                </p:cTn>
                              </p:par>
                            </p:childTnLst>
                          </p:cTn>
                        </p:par>
                        <p:par>
                          <p:cTn id="33" fill="hold">
                            <p:stCondLst>
                              <p:cond delay="3200"/>
                            </p:stCondLst>
                            <p:childTnLst>
                              <p:par>
                                <p:cTn id="34" presetID="10" presetClass="entr" presetSubtype="0" fill="hold" grpId="0" nodeType="afterEffect">
                                  <p:stCondLst>
                                    <p:cond delay="0"/>
                                  </p:stCondLst>
                                  <p:childTnLst>
                                    <p:set>
                                      <p:cBhvr>
                                        <p:cTn id="35" dur="1" fill="hold">
                                          <p:stCondLst>
                                            <p:cond delay="0"/>
                                          </p:stCondLst>
                                        </p:cTn>
                                        <p:tgtEl>
                                          <p:spTgt spid="60"/>
                                        </p:tgtEl>
                                        <p:attrNameLst>
                                          <p:attrName>style.visibility</p:attrName>
                                        </p:attrNameLst>
                                      </p:cBhvr>
                                      <p:to>
                                        <p:strVal val="visible"/>
                                      </p:to>
                                    </p:set>
                                    <p:animEffect transition="in" filter="fade">
                                      <p:cBhvr>
                                        <p:cTn id="36" dur="500"/>
                                        <p:tgtEl>
                                          <p:spTgt spid="60"/>
                                        </p:tgtEl>
                                      </p:cBhvr>
                                    </p:animEffect>
                                  </p:childTnLst>
                                </p:cTn>
                              </p:par>
                              <p:par>
                                <p:cTn id="37" presetID="63" presetClass="path" presetSubtype="0" accel="50000" decel="50000" fill="hold" grpId="1" nodeType="withEffect">
                                  <p:stCondLst>
                                    <p:cond delay="0"/>
                                  </p:stCondLst>
                                  <p:childTnLst>
                                    <p:animMotion origin="layout" path="M -0.40599 -1.48148E-6 L -4.16667E-7 -1.48148E-6 " pathEditMode="relative" rAng="0" ptsTypes="AA">
                                      <p:cBhvr>
                                        <p:cTn id="38" dur="1000" fill="hold"/>
                                        <p:tgtEl>
                                          <p:spTgt spid="60"/>
                                        </p:tgtEl>
                                        <p:attrNameLst>
                                          <p:attrName>ppt_x</p:attrName>
                                          <p:attrName>ppt_y</p:attrName>
                                        </p:attrNameLst>
                                      </p:cBhvr>
                                      <p:rCtr x="20273" y="0"/>
                                    </p:animMotion>
                                  </p:childTnLst>
                                </p:cTn>
                              </p:par>
                            </p:childTnLst>
                          </p:cTn>
                        </p:par>
                        <p:par>
                          <p:cTn id="39" fill="hold">
                            <p:stCondLst>
                              <p:cond delay="4200"/>
                            </p:stCondLst>
                            <p:childTnLst>
                              <p:par>
                                <p:cTn id="40" presetID="10" presetClass="entr" presetSubtype="0" fill="hold"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250"/>
                                        <p:tgtEl>
                                          <p:spTgt spid="24"/>
                                        </p:tgtEl>
                                      </p:cBhvr>
                                    </p:animEffect>
                                  </p:childTnLst>
                                </p:cTn>
                              </p:par>
                              <p:par>
                                <p:cTn id="43" presetID="10"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childTnLst>
                          </p:cTn>
                        </p:par>
                        <p:par>
                          <p:cTn id="46" fill="hold">
                            <p:stCondLst>
                              <p:cond delay="4700"/>
                            </p:stCondLst>
                            <p:childTnLst>
                              <p:par>
                                <p:cTn id="47" presetID="10" presetClass="entr" presetSubtype="0"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2" grpId="1"/>
      <p:bldP spid="53" grpId="0"/>
      <p:bldP spid="28" grpId="0"/>
      <p:bldP spid="56" grpId="0"/>
      <p:bldP spid="56" grpId="1"/>
      <p:bldP spid="60" grpId="0"/>
      <p:bldP spid="60" grpId="1"/>
      <p:bldP spid="32" grpId="0"/>
      <p:bldP spid="32" grpId="1"/>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7B442-19B2-4916-BAEF-2AA3D5EC7E2E}"/>
              </a:ext>
            </a:extLst>
          </p:cNvPr>
          <p:cNvSpPr>
            <a:spLocks noGrp="1"/>
          </p:cNvSpPr>
          <p:nvPr>
            <p:ph type="title"/>
          </p:nvPr>
        </p:nvSpPr>
        <p:spPr>
          <a:xfrm>
            <a:off x="588263" y="497541"/>
            <a:ext cx="11018520" cy="861774"/>
          </a:xfrm>
        </p:spPr>
        <p:txBody>
          <a:bodyPr/>
          <a:lstStyle/>
          <a:p>
            <a:r>
              <a:rPr lang="en-US">
                <a:cs typeface="Segoe UI"/>
              </a:rPr>
              <a:t>Top challenges small and </a:t>
            </a:r>
            <a:br>
              <a:rPr lang="en-US"/>
            </a:br>
            <a:r>
              <a:rPr lang="en-US">
                <a:cs typeface="Segoe UI"/>
              </a:rPr>
              <a:t>medium-sized businesses face today</a:t>
            </a:r>
            <a:endParaRPr lang="en-US"/>
          </a:p>
        </p:txBody>
      </p:sp>
      <p:grpSp>
        <p:nvGrpSpPr>
          <p:cNvPr id="3" name="Group 2">
            <a:extLst>
              <a:ext uri="{FF2B5EF4-FFF2-40B4-BE49-F238E27FC236}">
                <a16:creationId xmlns:a16="http://schemas.microsoft.com/office/drawing/2014/main" id="{9D80F905-AE7A-4818-AB51-024D62FA0238}"/>
              </a:ext>
            </a:extLst>
          </p:cNvPr>
          <p:cNvGrpSpPr/>
          <p:nvPr/>
        </p:nvGrpSpPr>
        <p:grpSpPr>
          <a:xfrm>
            <a:off x="585217" y="1649945"/>
            <a:ext cx="5852678" cy="1309618"/>
            <a:chOff x="585217" y="1649945"/>
            <a:chExt cx="5852678" cy="1309618"/>
          </a:xfrm>
        </p:grpSpPr>
        <p:sp>
          <p:nvSpPr>
            <p:cNvPr id="14" name="Text Placeholder 1">
              <a:extLst>
                <a:ext uri="{FF2B5EF4-FFF2-40B4-BE49-F238E27FC236}">
                  <a16:creationId xmlns:a16="http://schemas.microsoft.com/office/drawing/2014/main" id="{4EE85A32-1994-4602-B45B-CB6F47D2AC79}"/>
                </a:ext>
              </a:extLst>
            </p:cNvPr>
            <p:cNvSpPr txBox="1">
              <a:spLocks/>
            </p:cNvSpPr>
            <p:nvPr/>
          </p:nvSpPr>
          <p:spPr>
            <a:xfrm>
              <a:off x="585218" y="1649945"/>
              <a:ext cx="4328633" cy="36933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solidFill>
                    <a:srgbClr val="0078D4"/>
                  </a:solidFill>
                  <a:effectLst/>
                  <a:uLnTx/>
                  <a:uFillTx/>
                  <a:latin typeface="+mj-lt"/>
                  <a:ea typeface="+mn-ea"/>
                  <a:cs typeface="Segoe UI"/>
                </a:rPr>
                <a:t>Productivity</a:t>
              </a:r>
            </a:p>
          </p:txBody>
        </p:sp>
        <p:sp>
          <p:nvSpPr>
            <p:cNvPr id="16" name="Text Placeholder 1">
              <a:extLst>
                <a:ext uri="{FF2B5EF4-FFF2-40B4-BE49-F238E27FC236}">
                  <a16:creationId xmlns:a16="http://schemas.microsoft.com/office/drawing/2014/main" id="{88D4AA8C-A7F5-4D1D-BC4C-AFC09727E0E5}"/>
                </a:ext>
              </a:extLst>
            </p:cNvPr>
            <p:cNvSpPr txBox="1">
              <a:spLocks/>
            </p:cNvSpPr>
            <p:nvPr/>
          </p:nvSpPr>
          <p:spPr>
            <a:xfrm>
              <a:off x="585217" y="2227055"/>
              <a:ext cx="5852678" cy="73250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171717"/>
                  </a:solidFill>
                  <a:effectLst/>
                  <a:uLnTx/>
                  <a:uFillTx/>
                  <a:ea typeface="+mn-ea"/>
                  <a:cs typeface="Segoe UI Semilight" panose="020B0402040204020203" pitchFamily="34" charset="0"/>
                </a:rPr>
                <a:t>Need to enable remote and/or hybrid work scenarios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171717"/>
                  </a:solidFill>
                  <a:effectLst/>
                  <a:uLnTx/>
                  <a:uFillTx/>
                  <a:ea typeface="+mn-ea"/>
                  <a:cs typeface="Segoe UI Semilight" panose="020B0402040204020203" pitchFamily="34" charset="0"/>
                </a:rPr>
                <a:t>Getting work done securely from almost anywhere​</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171717"/>
                  </a:solidFill>
                  <a:effectLst/>
                  <a:uLnTx/>
                  <a:uFillTx/>
                  <a:ea typeface="+mn-ea"/>
                  <a:cs typeface="Segoe UI Semilight" panose="020B0402040204020203" pitchFamily="34" charset="0"/>
                </a:rPr>
                <a:t>Maintaining employee efficiency and morale</a:t>
              </a:r>
              <a:endParaRPr kumimoji="0" lang="en-US" sz="1400" b="0" i="0" u="none" strike="noStrike" kern="1200" cap="none" spc="0" normalizeH="0" baseline="0" noProof="0">
                <a:ln>
                  <a:noFill/>
                </a:ln>
                <a:solidFill>
                  <a:srgbClr val="1A1A1A"/>
                </a:solidFill>
                <a:effectLst/>
                <a:uLnTx/>
                <a:uFillTx/>
                <a:ea typeface="+mn-ea"/>
                <a:cs typeface="Segoe UI Semilight" panose="020B0402040204020203" pitchFamily="34" charset="0"/>
              </a:endParaRPr>
            </a:p>
          </p:txBody>
        </p:sp>
        <p:cxnSp>
          <p:nvCxnSpPr>
            <p:cNvPr id="19" name="Straight Connector 18">
              <a:extLst>
                <a:ext uri="{FF2B5EF4-FFF2-40B4-BE49-F238E27FC236}">
                  <a16:creationId xmlns:a16="http://schemas.microsoft.com/office/drawing/2014/main" id="{1FB62D0F-6388-48F2-9D0F-6B168B2A7997}"/>
                </a:ext>
                <a:ext uri="{C183D7F6-B498-43B3-948B-1728B52AA6E4}">
                  <adec:decorative xmlns:adec="http://schemas.microsoft.com/office/drawing/2017/decorative" val="1"/>
                </a:ext>
              </a:extLst>
            </p:cNvPr>
            <p:cNvCxnSpPr/>
            <p:nvPr/>
          </p:nvCxnSpPr>
          <p:spPr>
            <a:xfrm>
              <a:off x="585218" y="2126282"/>
              <a:ext cx="4328633"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FDDB4C39-C45D-4CC3-A44B-8040273D400F}"/>
              </a:ext>
            </a:extLst>
          </p:cNvPr>
          <p:cNvGrpSpPr/>
          <p:nvPr/>
        </p:nvGrpSpPr>
        <p:grpSpPr>
          <a:xfrm>
            <a:off x="585217" y="3326331"/>
            <a:ext cx="5852678" cy="1309618"/>
            <a:chOff x="585217" y="3326331"/>
            <a:chExt cx="5852678" cy="1309618"/>
          </a:xfrm>
        </p:grpSpPr>
        <p:sp>
          <p:nvSpPr>
            <p:cNvPr id="21" name="Text Placeholder 1">
              <a:extLst>
                <a:ext uri="{FF2B5EF4-FFF2-40B4-BE49-F238E27FC236}">
                  <a16:creationId xmlns:a16="http://schemas.microsoft.com/office/drawing/2014/main" id="{7D9FD659-388D-4CC4-8635-4E969C19187D}"/>
                </a:ext>
              </a:extLst>
            </p:cNvPr>
            <p:cNvSpPr txBox="1">
              <a:spLocks/>
            </p:cNvSpPr>
            <p:nvPr/>
          </p:nvSpPr>
          <p:spPr>
            <a:xfrm>
              <a:off x="585218" y="3326331"/>
              <a:ext cx="4328633" cy="36933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Segoe UI"/>
                </a:rPr>
                <a:t>Communication</a:t>
              </a:r>
            </a:p>
          </p:txBody>
        </p:sp>
        <p:sp>
          <p:nvSpPr>
            <p:cNvPr id="22" name="Text Placeholder 1">
              <a:extLst>
                <a:ext uri="{FF2B5EF4-FFF2-40B4-BE49-F238E27FC236}">
                  <a16:creationId xmlns:a16="http://schemas.microsoft.com/office/drawing/2014/main" id="{82C988E4-E5A6-4903-8D1F-B9D08815F945}"/>
                </a:ext>
              </a:extLst>
            </p:cNvPr>
            <p:cNvSpPr txBox="1">
              <a:spLocks/>
            </p:cNvSpPr>
            <p:nvPr/>
          </p:nvSpPr>
          <p:spPr>
            <a:xfrm>
              <a:off x="585217" y="3903441"/>
              <a:ext cx="5852678" cy="73250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171717"/>
                  </a:solidFill>
                  <a:effectLst/>
                  <a:uLnTx/>
                  <a:uFillTx/>
                  <a:ea typeface="+mn-ea"/>
                  <a:cs typeface="Segoe UI Semilight" panose="020B0402040204020203" pitchFamily="34" charset="0"/>
                </a:rPr>
                <a:t>Use of solutions that don’t play well together​</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171717"/>
                  </a:solidFill>
                  <a:effectLst/>
                  <a:uLnTx/>
                  <a:uFillTx/>
                  <a:ea typeface="+mn-ea"/>
                  <a:cs typeface="Segoe UI Semilight" panose="020B0402040204020203" pitchFamily="34" charset="0"/>
                </a:rPr>
                <a:t>Lack of unified experience with meetings and calling​</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171717"/>
                  </a:solidFill>
                  <a:effectLst/>
                  <a:uLnTx/>
                  <a:uFillTx/>
                  <a:ea typeface="+mn-ea"/>
                  <a:cs typeface="Segoe UI Semilight" panose="020B0402040204020203" pitchFamily="34" charset="0"/>
                </a:rPr>
                <a:t>Phone systems that weren’t designed to be used remotely</a:t>
              </a:r>
              <a:endParaRPr kumimoji="0" lang="en-US" sz="1200" b="0" i="0" u="none" strike="noStrike" kern="1200" cap="none" spc="0" normalizeH="0" baseline="0" noProof="0">
                <a:ln>
                  <a:noFill/>
                </a:ln>
                <a:solidFill>
                  <a:srgbClr val="1A1A1A"/>
                </a:solidFill>
                <a:effectLst/>
                <a:uLnTx/>
                <a:uFillTx/>
                <a:ea typeface="+mn-ea"/>
                <a:cs typeface="Segoe UI Semilight" panose="020B0402040204020203" pitchFamily="34" charset="0"/>
              </a:endParaRPr>
            </a:p>
          </p:txBody>
        </p:sp>
        <p:cxnSp>
          <p:nvCxnSpPr>
            <p:cNvPr id="23" name="Straight Connector 22">
              <a:extLst>
                <a:ext uri="{FF2B5EF4-FFF2-40B4-BE49-F238E27FC236}">
                  <a16:creationId xmlns:a16="http://schemas.microsoft.com/office/drawing/2014/main" id="{0DF5F10C-3204-411A-9BDC-EF5A40A2E091}"/>
                </a:ext>
                <a:ext uri="{C183D7F6-B498-43B3-948B-1728B52AA6E4}">
                  <adec:decorative xmlns:adec="http://schemas.microsoft.com/office/drawing/2017/decorative" val="1"/>
                </a:ext>
              </a:extLst>
            </p:cNvPr>
            <p:cNvCxnSpPr/>
            <p:nvPr/>
          </p:nvCxnSpPr>
          <p:spPr>
            <a:xfrm>
              <a:off x="585218" y="3802668"/>
              <a:ext cx="4328633"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0EE4BFB7-D6B5-4262-9FA6-F6E2FC8819AC}"/>
              </a:ext>
            </a:extLst>
          </p:cNvPr>
          <p:cNvGrpSpPr/>
          <p:nvPr/>
        </p:nvGrpSpPr>
        <p:grpSpPr>
          <a:xfrm>
            <a:off x="585217" y="5002716"/>
            <a:ext cx="5852678" cy="1309618"/>
            <a:chOff x="585217" y="5002716"/>
            <a:chExt cx="5852678" cy="1309618"/>
          </a:xfrm>
        </p:grpSpPr>
        <p:sp>
          <p:nvSpPr>
            <p:cNvPr id="25" name="Text Placeholder 1">
              <a:extLst>
                <a:ext uri="{FF2B5EF4-FFF2-40B4-BE49-F238E27FC236}">
                  <a16:creationId xmlns:a16="http://schemas.microsoft.com/office/drawing/2014/main" id="{783BDFDC-1E7F-432B-ABA1-C34D16D76A6B}"/>
                </a:ext>
              </a:extLst>
            </p:cNvPr>
            <p:cNvSpPr txBox="1">
              <a:spLocks/>
            </p:cNvSpPr>
            <p:nvPr/>
          </p:nvSpPr>
          <p:spPr>
            <a:xfrm>
              <a:off x="585218" y="5002716"/>
              <a:ext cx="4328633" cy="36933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Segoe UI"/>
                </a:rPr>
                <a:t>Security</a:t>
              </a:r>
            </a:p>
          </p:txBody>
        </p:sp>
        <p:sp>
          <p:nvSpPr>
            <p:cNvPr id="26" name="Text Placeholder 1">
              <a:extLst>
                <a:ext uri="{FF2B5EF4-FFF2-40B4-BE49-F238E27FC236}">
                  <a16:creationId xmlns:a16="http://schemas.microsoft.com/office/drawing/2014/main" id="{5FD79CAB-CB51-4921-ABDA-DE05B8F51CD8}"/>
                </a:ext>
              </a:extLst>
            </p:cNvPr>
            <p:cNvSpPr txBox="1">
              <a:spLocks/>
            </p:cNvSpPr>
            <p:nvPr/>
          </p:nvSpPr>
          <p:spPr>
            <a:xfrm>
              <a:off x="585217" y="5579826"/>
              <a:ext cx="5852678" cy="732508"/>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171717"/>
                  </a:solidFill>
                  <a:effectLst/>
                  <a:uLnTx/>
                  <a:uFillTx/>
                  <a:ea typeface="+mn-ea"/>
                  <a:cs typeface="Segoe UI Semilight" panose="020B0402040204020203" pitchFamily="34" charset="0"/>
                </a:rPr>
                <a:t>Risk of cyberattacks and phishing threats</a:t>
              </a:r>
              <a:r>
                <a:rPr kumimoji="0" lang="en-US" sz="1400" b="0" i="0" u="none" strike="noStrike" kern="1200" cap="none" spc="0" normalizeH="0" baseline="0" noProof="0">
                  <a:ln>
                    <a:noFill/>
                  </a:ln>
                  <a:solidFill>
                    <a:srgbClr val="1A1A1A"/>
                  </a:solidFill>
                  <a:effectLst/>
                  <a:uLnTx/>
                  <a:uFillTx/>
                  <a:ea typeface="+mn-ea"/>
                  <a:cs typeface="Segoe UI Semilight" panose="020B0402040204020203" pitchFamily="34" charset="0"/>
                </a:rPr>
                <a:t>​</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171717"/>
                  </a:solidFill>
                  <a:effectLst/>
                  <a:uLnTx/>
                  <a:uFillTx/>
                  <a:ea typeface="+mn-ea"/>
                  <a:cs typeface="Segoe UI Semilight"/>
                </a:rPr>
                <a:t>Use of free or consumer solutions without robust security protections</a:t>
              </a:r>
              <a:r>
                <a:rPr kumimoji="0" lang="en-US" sz="1400" b="0" i="0" u="none" strike="noStrike" kern="1200" cap="none" spc="0" normalizeH="0" baseline="0" noProof="0">
                  <a:ln>
                    <a:noFill/>
                  </a:ln>
                  <a:solidFill>
                    <a:srgbClr val="1A1A1A"/>
                  </a:solidFill>
                  <a:effectLst/>
                  <a:uLnTx/>
                  <a:uFillTx/>
                  <a:ea typeface="+mn-ea"/>
                  <a:cs typeface="Segoe UI Semilight"/>
                </a:rPr>
                <a:t>​</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171717"/>
                  </a:solidFill>
                  <a:effectLst/>
                  <a:uLnTx/>
                  <a:uFillTx/>
                  <a:ea typeface="+mn-ea"/>
                  <a:cs typeface="Segoe UI Semilight" panose="020B0402040204020203" pitchFamily="34" charset="0"/>
                </a:rPr>
                <a:t>Employees accessing work data from personal devices</a:t>
              </a:r>
              <a:endParaRPr kumimoji="0" lang="en-US" sz="1400" b="0" i="0" u="none" strike="noStrike" kern="1200" cap="none" spc="0" normalizeH="0" baseline="0" noProof="0">
                <a:ln>
                  <a:noFill/>
                </a:ln>
                <a:solidFill>
                  <a:srgbClr val="1A1A1A"/>
                </a:solidFill>
                <a:effectLst/>
                <a:uLnTx/>
                <a:uFillTx/>
                <a:ea typeface="+mn-ea"/>
                <a:cs typeface="Segoe UI Semilight" panose="020B0402040204020203" pitchFamily="34" charset="0"/>
              </a:endParaRPr>
            </a:p>
          </p:txBody>
        </p:sp>
        <p:cxnSp>
          <p:nvCxnSpPr>
            <p:cNvPr id="27" name="Straight Connector 26">
              <a:extLst>
                <a:ext uri="{FF2B5EF4-FFF2-40B4-BE49-F238E27FC236}">
                  <a16:creationId xmlns:a16="http://schemas.microsoft.com/office/drawing/2014/main" id="{F84754E9-7E87-4D8F-9C4C-A67546BE1D7F}"/>
                </a:ext>
                <a:ext uri="{C183D7F6-B498-43B3-948B-1728B52AA6E4}">
                  <adec:decorative xmlns:adec="http://schemas.microsoft.com/office/drawing/2017/decorative" val="1"/>
                </a:ext>
              </a:extLst>
            </p:cNvPr>
            <p:cNvCxnSpPr/>
            <p:nvPr/>
          </p:nvCxnSpPr>
          <p:spPr>
            <a:xfrm>
              <a:off x="585218" y="5479053"/>
              <a:ext cx="4328633"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pic>
        <p:nvPicPr>
          <p:cNvPr id="15" name="Picture 14" descr="A person using a computer&#10;&#10;Description automatically generated with medium confidence">
            <a:extLst>
              <a:ext uri="{FF2B5EF4-FFF2-40B4-BE49-F238E27FC236}">
                <a16:creationId xmlns:a16="http://schemas.microsoft.com/office/drawing/2014/main" id="{24627827-9764-4FFB-972C-B554229AF132}"/>
              </a:ext>
            </a:extLst>
          </p:cNvPr>
          <p:cNvPicPr>
            <a:picLocks noChangeAspect="1"/>
          </p:cNvPicPr>
          <p:nvPr/>
        </p:nvPicPr>
        <p:blipFill>
          <a:blip r:embed="rId3"/>
          <a:stretch>
            <a:fillRect/>
          </a:stretch>
        </p:blipFill>
        <p:spPr>
          <a:xfrm>
            <a:off x="6703974" y="0"/>
            <a:ext cx="5488026" cy="6858000"/>
          </a:xfrm>
          <a:prstGeom prst="rect">
            <a:avLst/>
          </a:prstGeom>
        </p:spPr>
      </p:pic>
      <p:sp>
        <p:nvSpPr>
          <p:cNvPr id="4" name="TextBox 3">
            <a:extLst>
              <a:ext uri="{FF2B5EF4-FFF2-40B4-BE49-F238E27FC236}">
                <a16:creationId xmlns:a16="http://schemas.microsoft.com/office/drawing/2014/main" id="{D9E5689A-4FFA-49C3-8550-9E78E7A4AAE7}"/>
              </a:ext>
            </a:extLst>
          </p:cNvPr>
          <p:cNvSpPr txBox="1"/>
          <p:nvPr/>
        </p:nvSpPr>
        <p:spPr>
          <a:xfrm>
            <a:off x="492303" y="6520112"/>
            <a:ext cx="3346807" cy="215444"/>
          </a:xfrm>
          <a:prstGeom prst="rect">
            <a:avLst/>
          </a:prstGeom>
          <a:noFill/>
        </p:spPr>
        <p:txBody>
          <a:bodyPr wrap="square">
            <a:spAutoFit/>
          </a:bodyPr>
          <a:lstStyle/>
          <a:p>
            <a:r>
              <a:rPr lang="en-US" sz="800"/>
              <a:t>Microsoft Confidential - Shared Under NDA Subject to Change</a:t>
            </a:r>
          </a:p>
        </p:txBody>
      </p:sp>
    </p:spTree>
    <p:extLst>
      <p:ext uri="{BB962C8B-B14F-4D97-AF65-F5344CB8AC3E}">
        <p14:creationId xmlns:p14="http://schemas.microsoft.com/office/powerpoint/2010/main" val="254836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2.08333E-7 4.81481E-6 L -2.08333E-7 0.01898 " pathEditMode="relative" rAng="0" ptsTypes="AA">
                                      <p:cBhvr>
                                        <p:cTn id="9" dur="700" spd="-100000" fill="hold"/>
                                        <p:tgtEl>
                                          <p:spTgt spid="2"/>
                                        </p:tgtEl>
                                        <p:attrNameLst>
                                          <p:attrName>ppt_x</p:attrName>
                                          <p:attrName>ppt_y</p:attrName>
                                        </p:attrNameLst>
                                      </p:cBhvr>
                                      <p:rCtr x="0" y="949"/>
                                    </p:animMotion>
                                  </p:childTnLst>
                                </p:cTn>
                              </p:par>
                              <p:par>
                                <p:cTn id="10" presetID="10" presetClass="entr" presetSubtype="0"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nodeType="withEffect">
                                  <p:stCondLst>
                                    <p:cond delay="250"/>
                                  </p:stCondLst>
                                  <p:childTnLst>
                                    <p:animMotion origin="layout" path="M 0 4.44444E-6 L 0 0.01898 " pathEditMode="relative" rAng="0" ptsTypes="AA">
                                      <p:cBhvr>
                                        <p:cTn id="14" dur="700" spd="-100000" fill="hold"/>
                                        <p:tgtEl>
                                          <p:spTgt spid="3"/>
                                        </p:tgtEl>
                                        <p:attrNameLst>
                                          <p:attrName>ppt_x</p:attrName>
                                          <p:attrName>ppt_y</p:attrName>
                                        </p:attrNameLst>
                                      </p:cBhvr>
                                      <p:rCtr x="0" y="949"/>
                                    </p:animMotion>
                                  </p:childTnLst>
                                </p:cTn>
                              </p:par>
                              <p:par>
                                <p:cTn id="15" presetID="10" presetClass="entr" presetSubtype="0" fill="hold" nodeType="withEffect">
                                  <p:stCondLst>
                                    <p:cond delay="5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42" presetClass="path" presetSubtype="0" decel="100000" fill="hold" nodeType="withEffect">
                                  <p:stCondLst>
                                    <p:cond delay="500"/>
                                  </p:stCondLst>
                                  <p:childTnLst>
                                    <p:animMotion origin="layout" path="M 0 4.44444E-6 L 0 0.01898 " pathEditMode="relative" rAng="0" ptsTypes="AA">
                                      <p:cBhvr>
                                        <p:cTn id="19" dur="700" spd="-100000" fill="hold"/>
                                        <p:tgtEl>
                                          <p:spTgt spid="5"/>
                                        </p:tgtEl>
                                        <p:attrNameLst>
                                          <p:attrName>ppt_x</p:attrName>
                                          <p:attrName>ppt_y</p:attrName>
                                        </p:attrNameLst>
                                      </p:cBhvr>
                                      <p:rCtr x="0" y="949"/>
                                    </p:animMotion>
                                  </p:childTnLst>
                                </p:cTn>
                              </p:par>
                              <p:par>
                                <p:cTn id="20" presetID="10" presetClass="entr" presetSubtype="0" fill="hold" nodeType="withEffect">
                                  <p:stCondLst>
                                    <p:cond delay="75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42" presetClass="path" presetSubtype="0" decel="100000" fill="hold" nodeType="withEffect">
                                  <p:stCondLst>
                                    <p:cond delay="750"/>
                                  </p:stCondLst>
                                  <p:childTnLst>
                                    <p:animMotion origin="layout" path="M 0 4.44444E-6 L 0 0.01898 " pathEditMode="relative" rAng="0" ptsTypes="AA">
                                      <p:cBhvr>
                                        <p:cTn id="24" dur="700" spd="-100000" fill="hold"/>
                                        <p:tgtEl>
                                          <p:spTgt spid="6"/>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2A305-D974-49CF-97AA-EB3F7D6BE5A4}"/>
              </a:ext>
            </a:extLst>
          </p:cNvPr>
          <p:cNvSpPr>
            <a:spLocks noGrp="1"/>
          </p:cNvSpPr>
          <p:nvPr>
            <p:ph type="title"/>
          </p:nvPr>
        </p:nvSpPr>
        <p:spPr>
          <a:xfrm>
            <a:off x="584200" y="2979778"/>
            <a:ext cx="5083629" cy="553998"/>
          </a:xfrm>
        </p:spPr>
        <p:txBody>
          <a:bodyPr/>
          <a:lstStyle/>
          <a:p>
            <a:r>
              <a:rPr lang="en-US"/>
              <a:t>Microsoft solutions</a:t>
            </a:r>
          </a:p>
        </p:txBody>
      </p:sp>
    </p:spTree>
    <p:extLst>
      <p:ext uri="{BB962C8B-B14F-4D97-AF65-F5344CB8AC3E}">
        <p14:creationId xmlns:p14="http://schemas.microsoft.com/office/powerpoint/2010/main" val="33941364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4EAA2CE-362E-4A00-AA35-3F0A8A5B7FEB}"/>
              </a:ext>
              <a:ext uri="{C183D7F6-B498-43B3-948B-1728B52AA6E4}">
                <adec:decorative xmlns:adec="http://schemas.microsoft.com/office/drawing/2017/decorative" val="1"/>
              </a:ext>
            </a:extLst>
          </p:cNvPr>
          <p:cNvSpPr/>
          <p:nvPr/>
        </p:nvSpPr>
        <p:spPr bwMode="auto">
          <a:xfrm>
            <a:off x="-1" y="0"/>
            <a:ext cx="4930347" cy="6857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 name="Title 2">
            <a:extLst>
              <a:ext uri="{FF2B5EF4-FFF2-40B4-BE49-F238E27FC236}">
                <a16:creationId xmlns:a16="http://schemas.microsoft.com/office/drawing/2014/main" id="{B3E0A6D8-D2C7-418A-B773-3424D621D309}"/>
              </a:ext>
            </a:extLst>
          </p:cNvPr>
          <p:cNvSpPr txBox="1">
            <a:spLocks noGrp="1"/>
          </p:cNvSpPr>
          <p:nvPr>
            <p:ph type="title" idx="4294967295"/>
          </p:nvPr>
        </p:nvSpPr>
        <p:spPr>
          <a:xfrm>
            <a:off x="266700" y="1142708"/>
            <a:ext cx="3517899" cy="15795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a:ln w="3175">
                  <a:noFill/>
                </a:ln>
                <a:solidFill>
                  <a:schemeClr val="bg1"/>
                </a:solidFill>
                <a:effectLst/>
                <a:uLnTx/>
                <a:uFillTx/>
                <a:latin typeface="+mj-lt"/>
                <a:ea typeface="+mn-ea"/>
                <a:cs typeface="Segoe UI" pitchFamily="34" charset="0"/>
              </a:rPr>
              <a:t>What if you </a:t>
            </a:r>
            <a:br>
              <a:rPr kumimoji="0" lang="en-US" sz="3200" b="0" i="0" u="none" strike="noStrike" kern="1200" cap="none" spc="-50" normalizeH="0" baseline="0" noProof="0">
                <a:ln w="3175">
                  <a:noFill/>
                </a:ln>
                <a:solidFill>
                  <a:schemeClr val="bg1"/>
                </a:solidFill>
                <a:effectLst/>
                <a:uLnTx/>
                <a:uFillTx/>
                <a:latin typeface="+mj-lt"/>
                <a:ea typeface="+mn-ea"/>
                <a:cs typeface="Segoe UI" pitchFamily="34" charset="0"/>
              </a:rPr>
            </a:br>
            <a:r>
              <a:rPr kumimoji="0" lang="en-US" sz="3200" b="0" i="0" u="none" strike="noStrike" kern="1200" cap="none" spc="-50" normalizeH="0" baseline="0" noProof="0">
                <a:ln w="3175">
                  <a:noFill/>
                </a:ln>
                <a:solidFill>
                  <a:schemeClr val="bg1"/>
                </a:solidFill>
                <a:effectLst/>
                <a:uLnTx/>
                <a:uFillTx/>
                <a:latin typeface="+mj-lt"/>
                <a:ea typeface="+mn-ea"/>
                <a:cs typeface="Segoe UI" pitchFamily="34" charset="0"/>
              </a:rPr>
              <a:t>could help your SMB customers . . . </a:t>
            </a:r>
          </a:p>
        </p:txBody>
      </p:sp>
      <p:sp>
        <p:nvSpPr>
          <p:cNvPr id="12" name="Text Placeholder 1">
            <a:extLst>
              <a:ext uri="{FF2B5EF4-FFF2-40B4-BE49-F238E27FC236}">
                <a16:creationId xmlns:a16="http://schemas.microsoft.com/office/drawing/2014/main" id="{487726F7-3225-4272-BF4B-1C7F7A49D027}"/>
              </a:ext>
            </a:extLst>
          </p:cNvPr>
          <p:cNvSpPr txBox="1">
            <a:spLocks/>
          </p:cNvSpPr>
          <p:nvPr/>
        </p:nvSpPr>
        <p:spPr>
          <a:xfrm>
            <a:off x="7735532" y="812024"/>
            <a:ext cx="3713518" cy="923330"/>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kumimoji="0" lang="en-US" sz="2000" b="0" i="0" u="none" strike="noStrike" kern="0" cap="none" spc="0" normalizeH="0" baseline="0" noProof="0">
                <a:ln>
                  <a:noFill/>
                </a:ln>
                <a:solidFill>
                  <a:srgbClr val="0078D4"/>
                </a:solidFill>
                <a:effectLst/>
                <a:uLnTx/>
                <a:uFillTx/>
                <a:latin typeface="Segoe UI Semibold"/>
                <a:ea typeface="+mn-ea"/>
                <a:cs typeface="Segoe UI Semilight"/>
              </a:rPr>
              <a:t>Be more productive </a:t>
            </a:r>
            <a:br>
              <a:rPr kumimoji="0" lang="en-US" sz="2000" b="0" i="0" u="none" strike="noStrike" kern="0" cap="none" spc="0" normalizeH="0" baseline="0" noProof="0">
                <a:ln>
                  <a:noFill/>
                </a:ln>
                <a:solidFill>
                  <a:srgbClr val="000000"/>
                </a:solidFill>
                <a:effectLst/>
                <a:uLnTx/>
                <a:uFillTx/>
                <a:latin typeface="Segoe UI Semibold"/>
                <a:ea typeface="+mn-ea"/>
                <a:cs typeface="Segoe UI Semilight" panose="020B0402040204020203" pitchFamily="34" charset="0"/>
              </a:rPr>
            </a:br>
            <a:r>
              <a:rPr kumimoji="0" lang="en-US" sz="2000" b="0" i="0" u="none" strike="noStrike" kern="0" cap="none" spc="0" normalizeH="0" baseline="0" noProof="0">
                <a:ln>
                  <a:noFill/>
                </a:ln>
                <a:solidFill>
                  <a:srgbClr val="000000"/>
                </a:solidFill>
                <a:effectLst/>
                <a:uLnTx/>
                <a:uFillTx/>
                <a:latin typeface="Segoe UI"/>
                <a:ea typeface="+mn-ea"/>
                <a:cs typeface="Segoe UI Semilight"/>
              </a:rPr>
              <a:t>wherever they</a:t>
            </a:r>
            <a:r>
              <a:rPr kumimoji="0" lang="en-US" sz="2000" b="0" i="0" u="none" strike="noStrike" kern="0" cap="none" spc="0" normalizeH="0" noProof="0">
                <a:ln>
                  <a:noFill/>
                </a:ln>
                <a:solidFill>
                  <a:srgbClr val="000000"/>
                </a:solidFill>
                <a:effectLst/>
                <a:uLnTx/>
                <a:uFillTx/>
                <a:latin typeface="Segoe UI"/>
                <a:ea typeface="+mn-ea"/>
                <a:cs typeface="Segoe UI Semilight"/>
              </a:rPr>
              <a:t> and </a:t>
            </a:r>
            <a:r>
              <a:rPr kumimoji="0" lang="en-US" sz="2000" b="0" i="0" u="none" strike="noStrike" kern="0" cap="none" spc="0" normalizeH="0" baseline="0" noProof="0">
                <a:ln>
                  <a:noFill/>
                </a:ln>
                <a:solidFill>
                  <a:srgbClr val="000000"/>
                </a:solidFill>
                <a:effectLst/>
                <a:uLnTx/>
                <a:uFillTx/>
                <a:latin typeface="Segoe UI"/>
                <a:ea typeface="+mn-ea"/>
                <a:cs typeface="Segoe UI Semilight"/>
              </a:rPr>
              <a:t>their employees are</a:t>
            </a:r>
          </a:p>
        </p:txBody>
      </p:sp>
      <p:sp>
        <p:nvSpPr>
          <p:cNvPr id="14" name="Text Placeholder 1">
            <a:extLst>
              <a:ext uri="{FF2B5EF4-FFF2-40B4-BE49-F238E27FC236}">
                <a16:creationId xmlns:a16="http://schemas.microsoft.com/office/drawing/2014/main" id="{8A1A635D-5E9E-4365-88B3-D83D4F57D473}"/>
              </a:ext>
            </a:extLst>
          </p:cNvPr>
          <p:cNvSpPr txBox="1">
            <a:spLocks/>
          </p:cNvSpPr>
          <p:nvPr/>
        </p:nvSpPr>
        <p:spPr>
          <a:xfrm>
            <a:off x="7735532" y="2967333"/>
            <a:ext cx="4151871" cy="923330"/>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kumimoji="0" lang="en-US" sz="2000" b="0" i="0" u="none" strike="noStrike" kern="0" cap="none" spc="0" normalizeH="0" baseline="0" noProof="0">
                <a:ln>
                  <a:noFill/>
                </a:ln>
                <a:solidFill>
                  <a:srgbClr val="0078D4"/>
                </a:solidFill>
                <a:effectLst/>
                <a:uLnTx/>
                <a:uFillTx/>
                <a:latin typeface="Segoe UI Semibold"/>
                <a:ea typeface="+mn-ea"/>
                <a:cs typeface="Segoe UI Semilight" panose="020B0402040204020203" pitchFamily="34" charset="0"/>
              </a:rPr>
              <a:t>Simplify meetings and calling </a:t>
            </a:r>
            <a:br>
              <a:rPr kumimoji="0" lang="en-US" sz="2000" b="0" i="0" u="none" strike="noStrike" kern="0" cap="none" spc="0" normalizeH="0" baseline="0" noProof="0">
                <a:ln>
                  <a:noFill/>
                </a:ln>
                <a:solidFill>
                  <a:srgbClr val="0078D4"/>
                </a:solidFill>
                <a:effectLst/>
                <a:uLnTx/>
                <a:uFillTx/>
                <a:latin typeface="Segoe UI Semibold"/>
                <a:ea typeface="+mn-ea"/>
                <a:cs typeface="Segoe UI Semilight" panose="020B0402040204020203" pitchFamily="34" charset="0"/>
              </a:rPr>
            </a:br>
            <a:r>
              <a:rPr kumimoji="0" lang="en-US" sz="2000" b="0" i="0" u="none" strike="noStrike" kern="0" cap="none" spc="0" normalizeH="0" baseline="0" noProof="0">
                <a:ln>
                  <a:noFill/>
                </a:ln>
                <a:solidFill>
                  <a:srgbClr val="1A1A1A"/>
                </a:solidFill>
                <a:effectLst/>
                <a:uLnTx/>
                <a:uFillTx/>
                <a:latin typeface="Segoe UI"/>
                <a:ea typeface="+mn-ea"/>
                <a:cs typeface="Segoe UI Semilight" panose="020B0402040204020203" pitchFamily="34" charset="0"/>
              </a:rPr>
              <a:t>for employees, external partners, and clients</a:t>
            </a:r>
          </a:p>
        </p:txBody>
      </p:sp>
      <p:sp>
        <p:nvSpPr>
          <p:cNvPr id="19" name="Text Placeholder 1">
            <a:extLst>
              <a:ext uri="{FF2B5EF4-FFF2-40B4-BE49-F238E27FC236}">
                <a16:creationId xmlns:a16="http://schemas.microsoft.com/office/drawing/2014/main" id="{917468CA-5A1E-42EF-B729-49E1DE670487}"/>
              </a:ext>
            </a:extLst>
          </p:cNvPr>
          <p:cNvSpPr txBox="1">
            <a:spLocks/>
          </p:cNvSpPr>
          <p:nvPr/>
        </p:nvSpPr>
        <p:spPr>
          <a:xfrm>
            <a:off x="7735532" y="4920215"/>
            <a:ext cx="4015744" cy="1231106"/>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kumimoji="0" lang="en-US" sz="2000" b="0" i="0" u="none" strike="noStrike" kern="0" cap="none" spc="0" normalizeH="0" baseline="0" noProof="0">
                <a:ln>
                  <a:noFill/>
                </a:ln>
                <a:solidFill>
                  <a:srgbClr val="0078D4"/>
                </a:solidFill>
                <a:effectLst/>
                <a:uLnTx/>
                <a:uFillTx/>
                <a:latin typeface="Segoe UI Semibold"/>
                <a:ea typeface="+mn-ea"/>
                <a:cs typeface="Segoe UI Semilight" panose="020B0402040204020203" pitchFamily="34" charset="0"/>
              </a:rPr>
              <a:t>Secure their business </a:t>
            </a:r>
            <a:br>
              <a:rPr kumimoji="0" lang="en-US" sz="2000" b="0" i="0" u="none" strike="noStrike" kern="0" cap="none" spc="0" normalizeH="0" baseline="0" noProof="0">
                <a:ln>
                  <a:noFill/>
                </a:ln>
                <a:solidFill>
                  <a:srgbClr val="0078D4"/>
                </a:solidFill>
                <a:effectLst/>
                <a:uLnTx/>
                <a:uFillTx/>
                <a:latin typeface="Segoe UI Semibold"/>
                <a:ea typeface="+mn-ea"/>
                <a:cs typeface="Segoe UI Semilight" panose="020B0402040204020203" pitchFamily="34" charset="0"/>
              </a:rPr>
            </a:br>
            <a:r>
              <a:rPr kumimoji="0" lang="en-US" sz="2000" b="0" i="0" u="none" strike="noStrike" kern="0" cap="none" spc="0" normalizeH="0" baseline="0" noProof="0">
                <a:ln>
                  <a:noFill/>
                </a:ln>
                <a:solidFill>
                  <a:srgbClr val="000000"/>
                </a:solidFill>
                <a:effectLst/>
                <a:uLnTx/>
                <a:uFillTx/>
                <a:latin typeface="Segoe UI"/>
                <a:ea typeface="+mn-ea"/>
                <a:cs typeface="Segoe UI Semilight" panose="020B0402040204020203" pitchFamily="34" charset="0"/>
              </a:rPr>
              <a:t>with trusted technology that helps them stay up to </a:t>
            </a:r>
            <a:r>
              <a:rPr kumimoji="0" lang="en-US" sz="2000" b="0" i="0" u="none" strike="noStrike" kern="0" cap="none" spc="0" normalizeH="0" noProof="0">
                <a:ln>
                  <a:noFill/>
                </a:ln>
                <a:solidFill>
                  <a:srgbClr val="000000"/>
                </a:solidFill>
                <a:effectLst/>
                <a:uLnTx/>
                <a:uFillTx/>
                <a:latin typeface="Segoe UI"/>
                <a:ea typeface="+mn-ea"/>
                <a:cs typeface="Segoe UI Semilight" panose="020B0402040204020203" pitchFamily="34" charset="0"/>
              </a:rPr>
              <a:t>date on the latest security protocols</a:t>
            </a:r>
            <a:endParaRPr kumimoji="0" lang="en-US" sz="2000" b="0" i="0" u="none" strike="noStrike" kern="0" cap="none" spc="0" normalizeH="0" baseline="0" noProof="0">
              <a:ln>
                <a:noFill/>
              </a:ln>
              <a:solidFill>
                <a:srgbClr val="000000"/>
              </a:solidFill>
              <a:effectLst/>
              <a:uLnTx/>
              <a:uFillTx/>
              <a:latin typeface="Segoe UI"/>
              <a:ea typeface="+mn-ea"/>
              <a:cs typeface="Segoe UI Semilight" panose="020B0402040204020203" pitchFamily="34" charset="0"/>
            </a:endParaRPr>
          </a:p>
        </p:txBody>
      </p:sp>
      <p:pic>
        <p:nvPicPr>
          <p:cNvPr id="9" name="Picture 8" descr="A person sitting in front of a computer&#10;&#10;Description automatically generated">
            <a:extLst>
              <a:ext uri="{FF2B5EF4-FFF2-40B4-BE49-F238E27FC236}">
                <a16:creationId xmlns:a16="http://schemas.microsoft.com/office/drawing/2014/main" id="{DDF8F5A0-394C-4A58-951A-A8C53F0447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30346" y="0"/>
            <a:ext cx="2285416" cy="2285416"/>
          </a:xfrm>
          <a:prstGeom prst="rect">
            <a:avLst/>
          </a:prstGeom>
        </p:spPr>
      </p:pic>
      <p:pic>
        <p:nvPicPr>
          <p:cNvPr id="4" name="Picture 3" descr="A person standing in front of a computer&#10;&#10;Description automatically generated">
            <a:extLst>
              <a:ext uri="{FF2B5EF4-FFF2-40B4-BE49-F238E27FC236}">
                <a16:creationId xmlns:a16="http://schemas.microsoft.com/office/drawing/2014/main" id="{A712A330-7568-4D9F-A5C2-D06E33059AA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30346" y="2285416"/>
            <a:ext cx="2285416" cy="2287163"/>
          </a:xfrm>
          <a:prstGeom prst="rect">
            <a:avLst/>
          </a:prstGeom>
        </p:spPr>
      </p:pic>
      <p:grpSp>
        <p:nvGrpSpPr>
          <p:cNvPr id="2" name="Group 1">
            <a:extLst>
              <a:ext uri="{FF2B5EF4-FFF2-40B4-BE49-F238E27FC236}">
                <a16:creationId xmlns:a16="http://schemas.microsoft.com/office/drawing/2014/main" id="{E05341DC-8D03-4D5D-A95E-D7AADA56C363}"/>
              </a:ext>
            </a:extLst>
          </p:cNvPr>
          <p:cNvGrpSpPr/>
          <p:nvPr/>
        </p:nvGrpSpPr>
        <p:grpSpPr>
          <a:xfrm>
            <a:off x="7726160" y="2274512"/>
            <a:ext cx="3954780" cy="2285192"/>
            <a:chOff x="7726160" y="2274512"/>
            <a:chExt cx="3954780" cy="2285192"/>
          </a:xfrm>
        </p:grpSpPr>
        <p:cxnSp>
          <p:nvCxnSpPr>
            <p:cNvPr id="15" name="Straight Connector 14">
              <a:extLst>
                <a:ext uri="{FF2B5EF4-FFF2-40B4-BE49-F238E27FC236}">
                  <a16:creationId xmlns:a16="http://schemas.microsoft.com/office/drawing/2014/main" id="{E7DF8E01-5177-417A-9433-D59CAB12468C}"/>
                </a:ext>
                <a:ext uri="{C183D7F6-B498-43B3-948B-1728B52AA6E4}">
                  <adec:decorative xmlns:adec="http://schemas.microsoft.com/office/drawing/2017/decorative" val="1"/>
                </a:ext>
              </a:extLst>
            </p:cNvPr>
            <p:cNvCxnSpPr/>
            <p:nvPr/>
          </p:nvCxnSpPr>
          <p:spPr>
            <a:xfrm>
              <a:off x="7726160" y="2274512"/>
              <a:ext cx="3954780"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87ED52E-B80F-4B26-9278-80ED8F32F924}"/>
                </a:ext>
                <a:ext uri="{C183D7F6-B498-43B3-948B-1728B52AA6E4}">
                  <adec:decorative xmlns:adec="http://schemas.microsoft.com/office/drawing/2017/decorative" val="1"/>
                </a:ext>
              </a:extLst>
            </p:cNvPr>
            <p:cNvCxnSpPr/>
            <p:nvPr/>
          </p:nvCxnSpPr>
          <p:spPr>
            <a:xfrm>
              <a:off x="7726160" y="4559704"/>
              <a:ext cx="3954780"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pic>
        <p:nvPicPr>
          <p:cNvPr id="5" name="Picture 4" descr="A young person using a tablet&#10;&#10;Description automatically generated with low confidence">
            <a:extLst>
              <a:ext uri="{FF2B5EF4-FFF2-40B4-BE49-F238E27FC236}">
                <a16:creationId xmlns:a16="http://schemas.microsoft.com/office/drawing/2014/main" id="{3CE89887-B9C5-46A7-AFE7-65305F8097A1}"/>
              </a:ext>
            </a:extLst>
          </p:cNvPr>
          <p:cNvPicPr>
            <a:picLocks noChangeAspect="1"/>
          </p:cNvPicPr>
          <p:nvPr/>
        </p:nvPicPr>
        <p:blipFill>
          <a:blip r:embed="rId5"/>
          <a:stretch>
            <a:fillRect/>
          </a:stretch>
        </p:blipFill>
        <p:spPr>
          <a:xfrm>
            <a:off x="4928594" y="4570832"/>
            <a:ext cx="2287168" cy="2287168"/>
          </a:xfrm>
          <a:prstGeom prst="rect">
            <a:avLst/>
          </a:prstGeom>
        </p:spPr>
      </p:pic>
      <p:sp>
        <p:nvSpPr>
          <p:cNvPr id="3" name="TextBox 2">
            <a:extLst>
              <a:ext uri="{FF2B5EF4-FFF2-40B4-BE49-F238E27FC236}">
                <a16:creationId xmlns:a16="http://schemas.microsoft.com/office/drawing/2014/main" id="{3FDCF233-A571-4206-AFE8-874B1A8B1353}"/>
              </a:ext>
            </a:extLst>
          </p:cNvPr>
          <p:cNvSpPr txBox="1"/>
          <p:nvPr/>
        </p:nvSpPr>
        <p:spPr>
          <a:xfrm>
            <a:off x="8845193" y="6536365"/>
            <a:ext cx="3346807" cy="215444"/>
          </a:xfrm>
          <a:prstGeom prst="rect">
            <a:avLst/>
          </a:prstGeom>
          <a:noFill/>
        </p:spPr>
        <p:txBody>
          <a:bodyPr wrap="square">
            <a:spAutoFit/>
          </a:bodyPr>
          <a:lstStyle/>
          <a:p>
            <a:r>
              <a:rPr lang="en-US" sz="800"/>
              <a:t>Microsoft Confidential - Shared Under NDA Subject to Change</a:t>
            </a:r>
          </a:p>
        </p:txBody>
      </p:sp>
    </p:spTree>
    <p:extLst>
      <p:ext uri="{BB962C8B-B14F-4D97-AF65-F5344CB8AC3E}">
        <p14:creationId xmlns:p14="http://schemas.microsoft.com/office/powerpoint/2010/main" val="10870265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path" presetSubtype="0" decel="100000" fill="hold" grpId="1" nodeType="withEffect">
                                  <p:stCondLst>
                                    <p:cond delay="0"/>
                                  </p:stCondLst>
                                  <p:childTnLst>
                                    <p:animMotion origin="layout" path="M 4.16667E-6 -2.96296E-6 L 4.16667E-6 0.01898 " pathEditMode="relative" rAng="0" ptsTypes="AA">
                                      <p:cBhvr>
                                        <p:cTn id="9" dur="700" spd="-100000" fill="hold"/>
                                        <p:tgtEl>
                                          <p:spTgt spid="11"/>
                                        </p:tgtEl>
                                        <p:attrNameLst>
                                          <p:attrName>ppt_x</p:attrName>
                                          <p:attrName>ppt_y</p:attrName>
                                        </p:attrNameLst>
                                      </p:cBhvr>
                                      <p:rCtr x="0" y="949"/>
                                    </p:animMotion>
                                  </p:childTnLst>
                                </p:cTn>
                              </p:par>
                              <p:par>
                                <p:cTn id="10" presetID="10" presetClass="entr" presetSubtype="0" fill="hold" nodeType="withEffect">
                                  <p:stCondLst>
                                    <p:cond delay="2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25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42" presetClass="path" presetSubtype="0" decel="100000" fill="hold" grpId="1" nodeType="withEffect">
                                  <p:stCondLst>
                                    <p:cond delay="250"/>
                                  </p:stCondLst>
                                  <p:childTnLst>
                                    <p:animMotion origin="layout" path="M 1.25E-6 1.85185E-6 L 1.25E-6 0.01898 " pathEditMode="relative" rAng="0" ptsTypes="AA">
                                      <p:cBhvr>
                                        <p:cTn id="17" dur="700" spd="-100000" fill="hold"/>
                                        <p:tgtEl>
                                          <p:spTgt spid="12"/>
                                        </p:tgtEl>
                                        <p:attrNameLst>
                                          <p:attrName>ppt_x</p:attrName>
                                          <p:attrName>ppt_y</p:attrName>
                                        </p:attrNameLst>
                                      </p:cBhvr>
                                      <p:rCtr x="0" y="949"/>
                                    </p:animMotion>
                                  </p:childTnLst>
                                </p:cTn>
                              </p:par>
                              <p:par>
                                <p:cTn id="18" presetID="10" presetClass="entr" presetSubtype="0" fill="hold" grpId="0" nodeType="withEffect">
                                  <p:stCondLst>
                                    <p:cond delay="50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42" presetClass="path" presetSubtype="0" decel="100000" fill="hold" grpId="1" nodeType="withEffect">
                                  <p:stCondLst>
                                    <p:cond delay="500"/>
                                  </p:stCondLst>
                                  <p:childTnLst>
                                    <p:animMotion origin="layout" path="M 0 4.44444E-6 L 0 0.01898 " pathEditMode="relative" rAng="0" ptsTypes="AA">
                                      <p:cBhvr>
                                        <p:cTn id="22" dur="700" spd="-100000" fill="hold"/>
                                        <p:tgtEl>
                                          <p:spTgt spid="14"/>
                                        </p:tgtEl>
                                        <p:attrNameLst>
                                          <p:attrName>ppt_x</p:attrName>
                                          <p:attrName>ppt_y</p:attrName>
                                        </p:attrNameLst>
                                      </p:cBhvr>
                                      <p:rCtr x="0" y="949"/>
                                    </p:animMotion>
                                  </p:childTnLst>
                                </p:cTn>
                              </p:par>
                              <p:par>
                                <p:cTn id="23" presetID="10" presetClass="entr" presetSubtype="0" fill="hold" grpId="0" nodeType="withEffect">
                                  <p:stCondLst>
                                    <p:cond delay="75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42" presetClass="path" presetSubtype="0" decel="100000" fill="hold" grpId="1" nodeType="withEffect">
                                  <p:stCondLst>
                                    <p:cond delay="750"/>
                                  </p:stCondLst>
                                  <p:childTnLst>
                                    <p:animMotion origin="layout" path="M 1.45833E-6 -1.85185E-6 L 1.45833E-6 0.01898 " pathEditMode="relative" rAng="0" ptsTypes="AA">
                                      <p:cBhvr>
                                        <p:cTn id="27" dur="700" spd="-100000" fill="hold"/>
                                        <p:tgtEl>
                                          <p:spTgt spid="19"/>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P spid="14" grpId="0"/>
      <p:bldP spid="14" grpId="1"/>
      <p:bldP spid="19" grpId="0"/>
      <p:bldP spid="19"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12BB6F57-235E-4493-8BC6-2D9AD5FEBE78}"/>
              </a:ext>
            </a:extLst>
          </p:cNvPr>
          <p:cNvSpPr>
            <a:spLocks noGrp="1"/>
          </p:cNvSpPr>
          <p:nvPr>
            <p:ph type="body" sz="quarter" idx="13"/>
          </p:nvPr>
        </p:nvSpPr>
        <p:spPr>
          <a:xfrm>
            <a:off x="393700" y="2261453"/>
            <a:ext cx="4402345" cy="492443"/>
          </a:xfrm>
        </p:spPr>
        <p:txBody>
          <a:bodyPr/>
          <a:lstStyle/>
          <a:p>
            <a:pPr marL="0" lvl="0" indent="0" algn="l">
              <a:lnSpc>
                <a:spcPct val="100000"/>
              </a:lnSpc>
              <a:spcAft>
                <a:spcPts val="600"/>
              </a:spcAft>
              <a:buFont typeface="Arial" panose="020B0604020202020204" pitchFamily="34" charset="0"/>
              <a:buNone/>
              <a:defRPr/>
            </a:pPr>
            <a:r>
              <a:rPr lang="en-US" sz="1600" kern="1200">
                <a:solidFill>
                  <a:schemeClr val="dk1"/>
                </a:solidFill>
                <a:effectLst/>
                <a:latin typeface="+mn-lt"/>
                <a:ea typeface="+mn-ea"/>
                <a:cs typeface="+mn-cs"/>
              </a:rPr>
              <a:t>A cost-effective, cloud-based solution that helps your customers:</a:t>
            </a:r>
          </a:p>
        </p:txBody>
      </p:sp>
      <p:pic>
        <p:nvPicPr>
          <p:cNvPr id="11" name="Picture Placeholder 39">
            <a:extLst>
              <a:ext uri="{FF2B5EF4-FFF2-40B4-BE49-F238E27FC236}">
                <a16:creationId xmlns:a16="http://schemas.microsoft.com/office/drawing/2014/main" id="{5E4FA31C-598E-402F-93F9-DDF5E0FCED91}"/>
              </a:ext>
              <a:ext uri="{C183D7F6-B498-43B3-948B-1728B52AA6E4}">
                <adec:decorative xmlns:adec="http://schemas.microsoft.com/office/drawing/2017/decorative" val="1"/>
              </a:ext>
            </a:extLst>
          </p:cNvPr>
          <p:cNvPicPr>
            <a:picLocks noGrp="1" noChangeAspect="1"/>
          </p:cNvPicPr>
          <p:nvPr>
            <p:ph type="pic" sz="quarter" idx="17"/>
          </p:nvPr>
        </p:nvPicPr>
        <p:blipFill rotWithShape="1">
          <a:blip r:embed="rId3">
            <a:extLst>
              <a:ext uri="{28A0092B-C50C-407E-A947-70E740481C1C}">
                <a14:useLocalDpi xmlns:a14="http://schemas.microsoft.com/office/drawing/2010/main" val="0"/>
              </a:ext>
            </a:extLst>
          </a:blip>
          <a:srcRect l="16639" t="18418" r="28928"/>
          <a:stretch/>
        </p:blipFill>
        <p:spPr>
          <a:xfrm>
            <a:off x="5328788" y="0"/>
            <a:ext cx="6863212" cy="6858000"/>
          </a:xfrm>
          <a:prstGeom prst="rect">
            <a:avLst/>
          </a:prstGeom>
          <a:solidFill>
            <a:schemeClr val="bg1">
              <a:lumMod val="95000"/>
            </a:schemeClr>
          </a:solidFill>
          <a:effectLst/>
        </p:spPr>
      </p:pic>
      <p:sp>
        <p:nvSpPr>
          <p:cNvPr id="13" name="Title 2">
            <a:extLst>
              <a:ext uri="{FF2B5EF4-FFF2-40B4-BE49-F238E27FC236}">
                <a16:creationId xmlns:a16="http://schemas.microsoft.com/office/drawing/2014/main" id="{145BAED7-91A3-4D94-957A-8FDC0BA09A56}"/>
              </a:ext>
            </a:extLst>
          </p:cNvPr>
          <p:cNvSpPr txBox="1">
            <a:spLocks/>
          </p:cNvSpPr>
          <p:nvPr/>
        </p:nvSpPr>
        <p:spPr>
          <a:xfrm>
            <a:off x="283957" y="585788"/>
            <a:ext cx="4402344" cy="1292662"/>
          </a:xfrm>
          <a:prstGeom prst="rect">
            <a:avLst/>
          </a:prstGeom>
        </p:spPr>
        <p:txBody>
          <a:bodyPr vert="horz" wrap="square" lIns="0" tIns="0" rIns="0" bIns="0" rtlCol="0" anchor="t">
            <a:spAutoFit/>
          </a:bodyPr>
          <a:lstStyle>
            <a:lvl1pPr algn="l" defTabSz="932384" rtl="0" eaLnBrk="1" latinLnBrk="0" hangingPunct="1">
              <a:lnSpc>
                <a:spcPct val="100000"/>
              </a:lnSpc>
              <a:spcBef>
                <a:spcPct val="0"/>
              </a:spcBef>
              <a:buNone/>
              <a:defRPr lang="en-US" sz="2000" b="0" kern="1200" cap="none" spc="-50" baseline="0">
                <a:ln w="3175">
                  <a:noFill/>
                </a:ln>
                <a:solidFill>
                  <a:schemeClr val="tx1"/>
                </a:solidFill>
                <a:effectLst/>
                <a:latin typeface="+mj-lt"/>
                <a:ea typeface="+mn-ea"/>
                <a:cs typeface="Segoe UI" pitchFamily="34" charset="0"/>
              </a:defRPr>
            </a:lvl1pPr>
          </a:lstStyle>
          <a:p>
            <a:r>
              <a:rPr lang="en-US" sz="2800">
                <a:solidFill>
                  <a:schemeClr val="accent1"/>
                </a:solidFill>
              </a:rPr>
              <a:t>Securely work from anywhere with Microsoft 365 and Microsoft Teams </a:t>
            </a:r>
          </a:p>
        </p:txBody>
      </p:sp>
      <p:sp>
        <p:nvSpPr>
          <p:cNvPr id="21" name="object 116">
            <a:extLst>
              <a:ext uri="{FF2B5EF4-FFF2-40B4-BE49-F238E27FC236}">
                <a16:creationId xmlns:a16="http://schemas.microsoft.com/office/drawing/2014/main" id="{78248441-D56A-496C-9F52-DB2E8A309D5F}"/>
              </a:ext>
            </a:extLst>
          </p:cNvPr>
          <p:cNvSpPr txBox="1"/>
          <p:nvPr/>
        </p:nvSpPr>
        <p:spPr>
          <a:xfrm>
            <a:off x="1241712" y="3136900"/>
            <a:ext cx="3809985" cy="2711191"/>
          </a:xfrm>
          <a:prstGeom prst="rect">
            <a:avLst/>
          </a:prstGeom>
        </p:spPr>
        <p:txBody>
          <a:bodyPr vert="horz" wrap="square" lIns="0" tIns="3175" rIns="0" bIns="0" rtlCol="0">
            <a:spAutoFit/>
          </a:bodyPr>
          <a:lstStyle/>
          <a:p>
            <a:pPr marR="5080" lvl="0">
              <a:lnSpc>
                <a:spcPct val="113700"/>
              </a:lnSpc>
              <a:spcBef>
                <a:spcPts val="25"/>
              </a:spcBef>
              <a:spcAft>
                <a:spcPts val="400"/>
              </a:spcAft>
              <a:defRPr/>
            </a:pPr>
            <a:r>
              <a:rPr lang="en-US" sz="1600" spc="-10">
                <a:solidFill>
                  <a:schemeClr val="tx2"/>
                </a:solidFill>
                <a:cs typeface="Segoe UI" panose="020B0502040204020203" pitchFamily="34" charset="0"/>
              </a:rPr>
              <a:t>Be more productive almost anywhere </a:t>
            </a:r>
            <a:br>
              <a:rPr lang="en-US" sz="1600" spc="-10">
                <a:solidFill>
                  <a:schemeClr val="tx2"/>
                </a:solidFill>
                <a:cs typeface="Segoe UI" panose="020B0502040204020203" pitchFamily="34" charset="0"/>
              </a:rPr>
            </a:br>
            <a:r>
              <a:rPr lang="en-US" sz="1600" spc="-10">
                <a:cs typeface="Segoe UI" panose="020B0502040204020203" pitchFamily="34" charset="0"/>
              </a:rPr>
              <a:t>with real-time collaboration using videoconferencing, chat, calling, and email</a:t>
            </a:r>
          </a:p>
          <a:p>
            <a:pPr marR="5080" lvl="0">
              <a:lnSpc>
                <a:spcPct val="113700"/>
              </a:lnSpc>
              <a:spcBef>
                <a:spcPts val="25"/>
              </a:spcBef>
              <a:spcAft>
                <a:spcPts val="400"/>
              </a:spcAft>
              <a:defRPr/>
            </a:pPr>
            <a:endParaRPr lang="en-US" sz="1600" spc="-10">
              <a:cs typeface="Segoe UI" panose="020B0502040204020203" pitchFamily="34" charset="0"/>
            </a:endParaRPr>
          </a:p>
          <a:p>
            <a:pPr marL="0" marR="5080" lvl="0" indent="0" defTabSz="914400" rtl="0" eaLnBrk="1" fontAlgn="auto" latinLnBrk="0" hangingPunct="1">
              <a:lnSpc>
                <a:spcPct val="113700"/>
              </a:lnSpc>
              <a:spcBef>
                <a:spcPts val="25"/>
              </a:spcBef>
              <a:spcAft>
                <a:spcPts val="400"/>
              </a:spcAft>
              <a:buClrTx/>
              <a:buSzTx/>
              <a:buFontTx/>
              <a:buNone/>
              <a:tabLst/>
              <a:defRPr/>
            </a:pPr>
            <a:r>
              <a:rPr lang="en-US" sz="1600" spc="-10">
                <a:solidFill>
                  <a:schemeClr val="tx2"/>
                </a:solidFill>
                <a:cs typeface="Segoe UI" panose="020B0502040204020203" pitchFamily="34" charset="0"/>
              </a:rPr>
              <a:t>Protect their business information </a:t>
            </a:r>
            <a:r>
              <a:rPr lang="en-US" sz="1600" spc="-10">
                <a:cs typeface="Segoe UI" panose="020B0502040204020203" pitchFamily="34" charset="0"/>
              </a:rPr>
              <a:t>with technology they can trust. </a:t>
            </a:r>
          </a:p>
          <a:p>
            <a:pPr marL="0" marR="5080" lvl="0" indent="0" defTabSz="914400" rtl="0" eaLnBrk="1" fontAlgn="auto" latinLnBrk="0" hangingPunct="1">
              <a:lnSpc>
                <a:spcPct val="113700"/>
              </a:lnSpc>
              <a:spcBef>
                <a:spcPts val="25"/>
              </a:spcBef>
              <a:spcAft>
                <a:spcPts val="400"/>
              </a:spcAft>
              <a:buClrTx/>
              <a:buSzTx/>
              <a:buFontTx/>
              <a:buNone/>
              <a:tabLst/>
              <a:defRPr/>
            </a:pPr>
            <a:endParaRPr lang="en-US" sz="1600" spc="-10">
              <a:cs typeface="Segoe UI" panose="020B0502040204020203" pitchFamily="34" charset="0"/>
            </a:endParaRPr>
          </a:p>
          <a:p>
            <a:pPr marR="5080">
              <a:lnSpc>
                <a:spcPct val="113700"/>
              </a:lnSpc>
              <a:spcBef>
                <a:spcPts val="25"/>
              </a:spcBef>
              <a:spcAft>
                <a:spcPts val="400"/>
              </a:spcAft>
              <a:defRPr/>
            </a:pPr>
            <a:r>
              <a:rPr lang="en-US" sz="1600" spc="-10">
                <a:solidFill>
                  <a:schemeClr val="tx2"/>
                </a:solidFill>
                <a:cs typeface="Segoe UI" panose="020B0502040204020203" pitchFamily="34" charset="0"/>
              </a:rPr>
              <a:t>Optimize costs &amp; management</a:t>
            </a:r>
            <a:r>
              <a:rPr lang="en-US" sz="1600" spc="-10">
                <a:cs typeface="Segoe UI" panose="020B0502040204020203" pitchFamily="34" charset="0"/>
              </a:rPr>
              <a:t> with a single, secure solution for teamwork.</a:t>
            </a:r>
          </a:p>
        </p:txBody>
      </p:sp>
      <p:pic>
        <p:nvPicPr>
          <p:cNvPr id="4" name="Graphic 3">
            <a:extLst>
              <a:ext uri="{FF2B5EF4-FFF2-40B4-BE49-F238E27FC236}">
                <a16:creationId xmlns:a16="http://schemas.microsoft.com/office/drawing/2014/main" id="{AC9665B7-51C7-4B3C-85B9-058D5FF742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3700" y="3270298"/>
            <a:ext cx="567747" cy="528592"/>
          </a:xfrm>
          <a:prstGeom prst="rect">
            <a:avLst/>
          </a:prstGeom>
        </p:spPr>
      </p:pic>
      <p:pic>
        <p:nvPicPr>
          <p:cNvPr id="6" name="Graphic 5">
            <a:extLst>
              <a:ext uri="{FF2B5EF4-FFF2-40B4-BE49-F238E27FC236}">
                <a16:creationId xmlns:a16="http://schemas.microsoft.com/office/drawing/2014/main" id="{D7997F33-2DDC-4E3C-809F-3B08617C468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3700" y="4375520"/>
            <a:ext cx="494995" cy="530352"/>
          </a:xfrm>
          <a:prstGeom prst="rect">
            <a:avLst/>
          </a:prstGeom>
        </p:spPr>
      </p:pic>
      <p:pic>
        <p:nvPicPr>
          <p:cNvPr id="8" name="Graphic 7">
            <a:extLst>
              <a:ext uri="{FF2B5EF4-FFF2-40B4-BE49-F238E27FC236}">
                <a16:creationId xmlns:a16="http://schemas.microsoft.com/office/drawing/2014/main" id="{52D829B7-7143-4A30-A68E-4E62B785D65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3700" y="5317739"/>
            <a:ext cx="530352" cy="530352"/>
          </a:xfrm>
          <a:prstGeom prst="rect">
            <a:avLst/>
          </a:prstGeom>
        </p:spPr>
      </p:pic>
      <p:sp>
        <p:nvSpPr>
          <p:cNvPr id="5" name="Footer Placeholder 4">
            <a:extLst>
              <a:ext uri="{FF2B5EF4-FFF2-40B4-BE49-F238E27FC236}">
                <a16:creationId xmlns:a16="http://schemas.microsoft.com/office/drawing/2014/main" id="{75EC1931-ACE5-47E4-A697-3EEA482F198B}"/>
              </a:ext>
            </a:extLst>
          </p:cNvPr>
          <p:cNvSpPr>
            <a:spLocks noGrp="1"/>
          </p:cNvSpPr>
          <p:nvPr>
            <p:ph type="ftr" sz="quarter" idx="10"/>
          </p:nvPr>
        </p:nvSpPr>
        <p:spPr/>
        <p:txBody>
          <a:bodyPr/>
          <a:lstStyle/>
          <a:p>
            <a:r>
              <a:rPr lang="en-US"/>
              <a:t>Microsoft Confidential - Shared Under NDA Subject to Change</a:t>
            </a:r>
          </a:p>
        </p:txBody>
      </p:sp>
      <p:sp>
        <p:nvSpPr>
          <p:cNvPr id="7" name="TextBox 6">
            <a:extLst>
              <a:ext uri="{FF2B5EF4-FFF2-40B4-BE49-F238E27FC236}">
                <a16:creationId xmlns:a16="http://schemas.microsoft.com/office/drawing/2014/main" id="{41FF2476-E7A3-440E-8FF8-CB8D5FB6E7FB}"/>
              </a:ext>
            </a:extLst>
          </p:cNvPr>
          <p:cNvSpPr txBox="1"/>
          <p:nvPr/>
        </p:nvSpPr>
        <p:spPr>
          <a:xfrm>
            <a:off x="283957" y="6536365"/>
            <a:ext cx="3346807" cy="215444"/>
          </a:xfrm>
          <a:prstGeom prst="rect">
            <a:avLst/>
          </a:prstGeom>
          <a:noFill/>
        </p:spPr>
        <p:txBody>
          <a:bodyPr wrap="square">
            <a:spAutoFit/>
          </a:bodyPr>
          <a:lstStyle/>
          <a:p>
            <a:r>
              <a:rPr lang="en-US" sz="800"/>
              <a:t>Microsoft Confidential - Shared Under NDA Subject to Change</a:t>
            </a:r>
          </a:p>
        </p:txBody>
      </p:sp>
    </p:spTree>
    <p:extLst>
      <p:ext uri="{BB962C8B-B14F-4D97-AF65-F5344CB8AC3E}">
        <p14:creationId xmlns:p14="http://schemas.microsoft.com/office/powerpoint/2010/main" val="18152489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64" presetClass="path" presetSubtype="0" accel="50000" decel="50000" fill="hold" grpId="0" nodeType="withEffect">
                                  <p:stCondLst>
                                    <p:cond delay="0"/>
                                  </p:stCondLst>
                                  <p:childTnLst>
                                    <p:animMotion origin="layout" path="M 3.95833E-6 0.09421 L 3.95833E-6 3.7037E-7 " pathEditMode="relative" rAng="0" ptsTypes="AA">
                                      <p:cBhvr>
                                        <p:cTn id="9" dur="1000" fill="hold"/>
                                        <p:tgtEl>
                                          <p:spTgt spid="13"/>
                                        </p:tgtEl>
                                        <p:attrNameLst>
                                          <p:attrName>ppt_x</p:attrName>
                                          <p:attrName>ppt_y</p:attrName>
                                        </p:attrNameLst>
                                      </p:cBhvr>
                                      <p:rCtr x="0" y="-4722"/>
                                    </p:animMotion>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1">
                                            <p:txEl>
                                              <p:pRg st="0" end="0"/>
                                            </p:txEl>
                                          </p:spTgt>
                                        </p:tgtEl>
                                        <p:attrNameLst>
                                          <p:attrName>style.visibility</p:attrName>
                                        </p:attrNameLst>
                                      </p:cBhvr>
                                      <p:to>
                                        <p:strVal val="visible"/>
                                      </p:to>
                                    </p:set>
                                    <p:animEffect transition="in" filter="fade">
                                      <p:cBhvr>
                                        <p:cTn id="13" dur="500"/>
                                        <p:tgtEl>
                                          <p:spTgt spid="31">
                                            <p:txEl>
                                              <p:pRg st="0" end="0"/>
                                            </p:txEl>
                                          </p:spTgt>
                                        </p:tgtEl>
                                      </p:cBhvr>
                                    </p:animEffect>
                                  </p:childTnLst>
                                </p:cTn>
                              </p:par>
                            </p:childTnLst>
                          </p:cTn>
                        </p:par>
                        <p:par>
                          <p:cTn id="14" fill="hold">
                            <p:stCondLst>
                              <p:cond delay="1500"/>
                            </p:stCondLst>
                            <p:childTnLst>
                              <p:par>
                                <p:cTn id="15" presetID="2" presetClass="entr" presetSubtype="8" fill="hold" nodeType="after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anim calcmode="lin" valueType="num">
                                      <p:cBhvr additive="base">
                                        <p:cTn id="17" dur="25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18" dur="25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par>
                          <p:cTn id="19" fill="hold">
                            <p:stCondLst>
                              <p:cond delay="1750"/>
                            </p:stCondLst>
                            <p:childTnLst>
                              <p:par>
                                <p:cTn id="20" presetID="2" presetClass="entr" presetSubtype="8" fill="hold" nodeType="afterEffect">
                                  <p:stCondLst>
                                    <p:cond delay="0"/>
                                  </p:stCondLst>
                                  <p:childTnLst>
                                    <p:set>
                                      <p:cBhvr>
                                        <p:cTn id="21" dur="1" fill="hold">
                                          <p:stCondLst>
                                            <p:cond delay="0"/>
                                          </p:stCondLst>
                                        </p:cTn>
                                        <p:tgtEl>
                                          <p:spTgt spid="21">
                                            <p:txEl>
                                              <p:pRg st="2" end="2"/>
                                            </p:txEl>
                                          </p:spTgt>
                                        </p:tgtEl>
                                        <p:attrNameLst>
                                          <p:attrName>style.visibility</p:attrName>
                                        </p:attrNameLst>
                                      </p:cBhvr>
                                      <p:to>
                                        <p:strVal val="visible"/>
                                      </p:to>
                                    </p:set>
                                    <p:anim calcmode="lin" valueType="num">
                                      <p:cBhvr additive="base">
                                        <p:cTn id="22" dur="250" fill="hold"/>
                                        <p:tgtEl>
                                          <p:spTgt spid="21">
                                            <p:txEl>
                                              <p:pRg st="2" end="2"/>
                                            </p:txEl>
                                          </p:spTgt>
                                        </p:tgtEl>
                                        <p:attrNameLst>
                                          <p:attrName>ppt_x</p:attrName>
                                        </p:attrNameLst>
                                      </p:cBhvr>
                                      <p:tavLst>
                                        <p:tav tm="0">
                                          <p:val>
                                            <p:strVal val="0-#ppt_w/2"/>
                                          </p:val>
                                        </p:tav>
                                        <p:tav tm="100000">
                                          <p:val>
                                            <p:strVal val="#ppt_x"/>
                                          </p:val>
                                        </p:tav>
                                      </p:tavLst>
                                    </p:anim>
                                    <p:anim calcmode="lin" valueType="num">
                                      <p:cBhvr additive="base">
                                        <p:cTn id="23" dur="250" fill="hold"/>
                                        <p:tgtEl>
                                          <p:spTgt spid="21">
                                            <p:txEl>
                                              <p:pRg st="2" end="2"/>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21">
                                            <p:txEl>
                                              <p:pRg st="4" end="4"/>
                                            </p:txEl>
                                          </p:spTgt>
                                        </p:tgtEl>
                                        <p:attrNameLst>
                                          <p:attrName>style.visibility</p:attrName>
                                        </p:attrNameLst>
                                      </p:cBhvr>
                                      <p:to>
                                        <p:strVal val="visible"/>
                                      </p:to>
                                    </p:set>
                                    <p:anim calcmode="lin" valueType="num">
                                      <p:cBhvr additive="base">
                                        <p:cTn id="27" dur="250" fill="hold"/>
                                        <p:tgtEl>
                                          <p:spTgt spid="21">
                                            <p:txEl>
                                              <p:pRg st="4" end="4"/>
                                            </p:txEl>
                                          </p:spTgt>
                                        </p:tgtEl>
                                        <p:attrNameLst>
                                          <p:attrName>ppt_x</p:attrName>
                                        </p:attrNameLst>
                                      </p:cBhvr>
                                      <p:tavLst>
                                        <p:tav tm="0">
                                          <p:val>
                                            <p:strVal val="0-#ppt_w/2"/>
                                          </p:val>
                                        </p:tav>
                                        <p:tav tm="100000">
                                          <p:val>
                                            <p:strVal val="#ppt_x"/>
                                          </p:val>
                                        </p:tav>
                                      </p:tavLst>
                                    </p:anim>
                                    <p:anim calcmode="lin" valueType="num">
                                      <p:cBhvr additive="base">
                                        <p:cTn id="28" dur="250" fill="hold"/>
                                        <p:tgtEl>
                                          <p:spTgt spid="21">
                                            <p:txEl>
                                              <p:pRg st="4" end="4"/>
                                            </p:txEl>
                                          </p:spTgt>
                                        </p:tgtEl>
                                        <p:attrNameLst>
                                          <p:attrName>ppt_y</p:attrName>
                                        </p:attrNameLst>
                                      </p:cBhvr>
                                      <p:tavLst>
                                        <p:tav tm="0">
                                          <p:val>
                                            <p:strVal val="#ppt_y"/>
                                          </p:val>
                                        </p:tav>
                                        <p:tav tm="100000">
                                          <p:val>
                                            <p:strVal val="#ppt_y"/>
                                          </p:val>
                                        </p:tav>
                                      </p:tavLst>
                                    </p:anim>
                                  </p:childTnLst>
                                </p:cTn>
                              </p:par>
                            </p:childTnLst>
                          </p:cTn>
                        </p:par>
                        <p:par>
                          <p:cTn id="29" fill="hold">
                            <p:stCondLst>
                              <p:cond delay="2250"/>
                            </p:stCondLst>
                            <p:childTnLst>
                              <p:par>
                                <p:cTn id="30" presetID="1" presetClass="entr" presetSubtype="0"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childTnLst>
                                </p:cTn>
                              </p:par>
                            </p:childTnLst>
                          </p:cTn>
                        </p:par>
                        <p:par>
                          <p:cTn id="32" fill="hold">
                            <p:stCondLst>
                              <p:cond delay="2250"/>
                            </p:stCondLst>
                            <p:childTnLst>
                              <p:par>
                                <p:cTn id="33" presetID="1" presetClass="entr" presetSubtype="0" fill="hold" nodeType="afterEffect">
                                  <p:stCondLst>
                                    <p:cond delay="250"/>
                                  </p:stCondLst>
                                  <p:childTnLst>
                                    <p:set>
                                      <p:cBhvr>
                                        <p:cTn id="34" dur="1" fill="hold">
                                          <p:stCondLst>
                                            <p:cond delay="0"/>
                                          </p:stCondLst>
                                        </p:cTn>
                                        <p:tgtEl>
                                          <p:spTgt spid="6"/>
                                        </p:tgtEl>
                                        <p:attrNameLst>
                                          <p:attrName>style.visibility</p:attrName>
                                        </p:attrNameLst>
                                      </p:cBhvr>
                                      <p:to>
                                        <p:strVal val="visible"/>
                                      </p:to>
                                    </p:set>
                                  </p:childTnLst>
                                </p:cTn>
                              </p:par>
                            </p:childTnLst>
                          </p:cTn>
                        </p:par>
                        <p:par>
                          <p:cTn id="35" fill="hold">
                            <p:stCondLst>
                              <p:cond delay="2500"/>
                            </p:stCondLst>
                            <p:childTnLst>
                              <p:par>
                                <p:cTn id="36" presetID="1" presetClass="entr" presetSubtype="0" fill="hold" nodeType="afterEffect">
                                  <p:stCondLst>
                                    <p:cond delay="250"/>
                                  </p:stCondLst>
                                  <p:childTnLst>
                                    <p:set>
                                      <p:cBhvr>
                                        <p:cTn id="3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P spid="13" grpId="0"/>
      <p:bldP spid="13"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3" descr="Graphical user interface&#10;&#10;Description automatically generated">
            <a:extLst>
              <a:ext uri="{FF2B5EF4-FFF2-40B4-BE49-F238E27FC236}">
                <a16:creationId xmlns:a16="http://schemas.microsoft.com/office/drawing/2014/main" id="{C80DC090-8958-489F-BB4E-650F37A998E7}"/>
              </a:ext>
            </a:extLst>
          </p:cNvPr>
          <p:cNvPicPr>
            <a:picLocks noChangeAspect="1"/>
          </p:cNvPicPr>
          <p:nvPr/>
        </p:nvPicPr>
        <p:blipFill rotWithShape="1">
          <a:blip r:embed="rId3"/>
          <a:srcRect l="41326" t="7184" r="6299"/>
          <a:stretch/>
        </p:blipFill>
        <p:spPr>
          <a:xfrm>
            <a:off x="5312228" y="0"/>
            <a:ext cx="6879771" cy="6858000"/>
          </a:xfrm>
          <a:prstGeom prst="rect">
            <a:avLst/>
          </a:prstGeom>
        </p:spPr>
      </p:pic>
      <p:sp>
        <p:nvSpPr>
          <p:cNvPr id="3" name="Title 2">
            <a:extLst>
              <a:ext uri="{FF2B5EF4-FFF2-40B4-BE49-F238E27FC236}">
                <a16:creationId xmlns:a16="http://schemas.microsoft.com/office/drawing/2014/main" id="{81F717EB-919B-444A-AAD2-EF277D780854}"/>
              </a:ext>
            </a:extLst>
          </p:cNvPr>
          <p:cNvSpPr>
            <a:spLocks noGrp="1"/>
          </p:cNvSpPr>
          <p:nvPr>
            <p:ph type="title"/>
          </p:nvPr>
        </p:nvSpPr>
        <p:spPr>
          <a:xfrm>
            <a:off x="361839" y="585789"/>
            <a:ext cx="4711700" cy="795089"/>
          </a:xfrm>
        </p:spPr>
        <p:txBody>
          <a:bodyPr/>
          <a:lstStyle/>
          <a:p>
            <a:r>
              <a:rPr lang="en-US">
                <a:solidFill>
                  <a:schemeClr val="accent1"/>
                </a:solidFill>
              </a:rPr>
              <a:t>Helping small businesses modernize at their own pace</a:t>
            </a:r>
            <a:endParaRPr lang="en-US" sz="2800">
              <a:solidFill>
                <a:schemeClr val="accent1"/>
              </a:solidFill>
            </a:endParaRPr>
          </a:p>
        </p:txBody>
      </p:sp>
      <p:sp>
        <p:nvSpPr>
          <p:cNvPr id="34" name="Text Placeholder 4">
            <a:extLst>
              <a:ext uri="{FF2B5EF4-FFF2-40B4-BE49-F238E27FC236}">
                <a16:creationId xmlns:a16="http://schemas.microsoft.com/office/drawing/2014/main" id="{07B63777-E386-E246-A843-0DCE57C79838}"/>
              </a:ext>
            </a:extLst>
          </p:cNvPr>
          <p:cNvSpPr txBox="1">
            <a:spLocks/>
          </p:cNvSpPr>
          <p:nvPr/>
        </p:nvSpPr>
        <p:spPr>
          <a:xfrm>
            <a:off x="361839" y="1729860"/>
            <a:ext cx="4349861" cy="4315340"/>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bg2">
                    <a:lumMod val="25000"/>
                  </a:schemeClr>
                </a:soli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bg2">
                    <a:lumMod val="25000"/>
                  </a:schemeClr>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2">
                    <a:lumMod val="25000"/>
                  </a:schemeClr>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bg2">
                    <a:lumMod val="25000"/>
                  </a:schemeClr>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chemeClr val="bg2">
                    <a:lumMod val="25000"/>
                  </a:schemeClr>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None/>
              <a:tabLst/>
              <a:defRPr/>
            </a:pPr>
            <a:r>
              <a:rPr kumimoji="0" lang="en-US" sz="2000" b="0" i="0" u="none" strike="noStrike" kern="1200" cap="none" spc="0" normalizeH="0" baseline="0" noProof="0">
                <a:ln>
                  <a:noFill/>
                </a:ln>
                <a:solidFill>
                  <a:srgbClr val="E6E6E6">
                    <a:lumMod val="25000"/>
                  </a:srgbClr>
                </a:solidFill>
                <a:effectLst/>
                <a:uLnTx/>
                <a:uFillTx/>
                <a:latin typeface="+mn-lt"/>
                <a:ea typeface="+mn-ea"/>
                <a:cs typeface="Segoe UI Semilight" panose="020B0402040204020203" pitchFamily="34" charset="0"/>
              </a:rPr>
              <a:t>A small business may be ready to modernize their IT, but not yet ready to move to a cloud-based solution.</a:t>
            </a:r>
          </a:p>
          <a:p>
            <a:pPr marL="0" marR="0" lvl="0" indent="0" algn="l" defTabSz="932742" rtl="0" eaLnBrk="1" fontAlgn="auto" latinLnBrk="0" hangingPunct="1">
              <a:lnSpc>
                <a:spcPct val="100000"/>
              </a:lnSpc>
              <a:spcBef>
                <a:spcPct val="20000"/>
              </a:spcBef>
              <a:spcAft>
                <a:spcPts val="0"/>
              </a:spcAft>
              <a:buClrTx/>
              <a:buSzPct val="90000"/>
              <a:buNone/>
              <a:tabLst/>
              <a:defRPr/>
            </a:pPr>
            <a:endParaRPr kumimoji="0" lang="en-US" sz="1600" b="0" i="0" u="none" strike="noStrike" kern="1200" cap="none" spc="0" normalizeH="0" baseline="0" noProof="0">
              <a:ln>
                <a:noFill/>
              </a:ln>
              <a:solidFill>
                <a:srgbClr val="E6E6E6">
                  <a:lumMod val="25000"/>
                </a:srgbClr>
              </a:solidFill>
              <a:effectLst/>
              <a:uLnTx/>
              <a:uFillTx/>
              <a:latin typeface="+mn-lt"/>
              <a:ea typeface="+mn-ea"/>
              <a:cs typeface="Segoe UI Semilight" panose="020B04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None/>
              <a:tabLst/>
              <a:defRPr/>
            </a:pPr>
            <a:r>
              <a:rPr kumimoji="0" lang="en-US" sz="2000" b="0" i="0" u="none" strike="noStrike" kern="1200" cap="none" spc="0" normalizeH="0" baseline="0" noProof="0">
                <a:ln>
                  <a:noFill/>
                </a:ln>
                <a:solidFill>
                  <a:srgbClr val="E6E6E6">
                    <a:lumMod val="25000"/>
                  </a:srgbClr>
                </a:solidFill>
                <a:effectLst/>
                <a:uLnTx/>
                <a:uFillTx/>
                <a:latin typeface="+mn-lt"/>
                <a:ea typeface="+mn-ea"/>
                <a:cs typeface="Segoe UI Semilight" panose="020B0402040204020203" pitchFamily="34" charset="0"/>
              </a:rPr>
              <a:t>Even if they’re interested in the cloud, they may not be a good fit for a managed, ongoing subscription </a:t>
            </a:r>
            <a:r>
              <a:rPr lang="en-US">
                <a:solidFill>
                  <a:srgbClr val="E6E6E6">
                    <a:lumMod val="25000"/>
                  </a:srgbClr>
                </a:solidFill>
                <a:latin typeface="+mn-lt"/>
              </a:rPr>
              <a:t>due to a limited budget and/or wanting to manage their own IT.</a:t>
            </a:r>
          </a:p>
          <a:p>
            <a:pPr marL="0" marR="0" lvl="0" indent="0" algn="l" defTabSz="932742" rtl="0" eaLnBrk="1" fontAlgn="auto" latinLnBrk="0" hangingPunct="1">
              <a:lnSpc>
                <a:spcPct val="100000"/>
              </a:lnSpc>
              <a:spcBef>
                <a:spcPct val="20000"/>
              </a:spcBef>
              <a:spcAft>
                <a:spcPts val="0"/>
              </a:spcAft>
              <a:buClrTx/>
              <a:buSzPct val="90000"/>
              <a:buNone/>
              <a:tabLst/>
              <a:defRPr/>
            </a:pPr>
            <a:r>
              <a:rPr lang="en-US" sz="1600">
                <a:solidFill>
                  <a:srgbClr val="E6E6E6">
                    <a:lumMod val="25000"/>
                  </a:srgbClr>
                </a:solidFill>
                <a:latin typeface="+mn-lt"/>
              </a:rPr>
              <a:t> </a:t>
            </a:r>
            <a:endParaRPr lang="en-US">
              <a:solidFill>
                <a:srgbClr val="E6E6E6">
                  <a:lumMod val="25000"/>
                </a:srgbClr>
              </a:solidFill>
              <a:latin typeface="+mn-lt"/>
            </a:endParaRPr>
          </a:p>
          <a:p>
            <a:pPr marL="0" marR="0" lvl="0" indent="0" algn="l" defTabSz="932742" rtl="0" eaLnBrk="1" fontAlgn="auto" latinLnBrk="0" hangingPunct="1">
              <a:lnSpc>
                <a:spcPct val="100000"/>
              </a:lnSpc>
              <a:spcBef>
                <a:spcPct val="20000"/>
              </a:spcBef>
              <a:spcAft>
                <a:spcPts val="0"/>
              </a:spcAft>
              <a:buClrTx/>
              <a:buSzPct val="90000"/>
              <a:buNone/>
              <a:tabLst/>
              <a:defRPr/>
            </a:pPr>
            <a:r>
              <a:rPr kumimoji="0" lang="en-US" sz="2000" b="0" i="0" u="none" strike="noStrike" kern="1200" cap="none" spc="0" normalizeH="0" baseline="0" noProof="0">
                <a:ln>
                  <a:noFill/>
                </a:ln>
                <a:solidFill>
                  <a:srgbClr val="E6E6E6">
                    <a:lumMod val="25000"/>
                  </a:srgbClr>
                </a:solidFill>
                <a:effectLst/>
                <a:uLnTx/>
                <a:uFillTx/>
                <a:latin typeface="+mn-lt"/>
                <a:ea typeface="+mn-ea"/>
                <a:cs typeface="Segoe UI Semilight" panose="020B0402040204020203" pitchFamily="34" charset="0"/>
              </a:rPr>
              <a:t>Microsoft has solutions to help customers at every stage of their digital transformation</a:t>
            </a:r>
          </a:p>
        </p:txBody>
      </p:sp>
      <p:sp>
        <p:nvSpPr>
          <p:cNvPr id="6" name="TextBox 5">
            <a:extLst>
              <a:ext uri="{FF2B5EF4-FFF2-40B4-BE49-F238E27FC236}">
                <a16:creationId xmlns:a16="http://schemas.microsoft.com/office/drawing/2014/main" id="{0F0088CB-7C42-437B-9F51-3ACE17AEE24E}"/>
              </a:ext>
            </a:extLst>
          </p:cNvPr>
          <p:cNvSpPr txBox="1"/>
          <p:nvPr/>
        </p:nvSpPr>
        <p:spPr>
          <a:xfrm>
            <a:off x="8845193" y="6536365"/>
            <a:ext cx="3346807" cy="215444"/>
          </a:xfrm>
          <a:prstGeom prst="rect">
            <a:avLst/>
          </a:prstGeom>
          <a:noFill/>
        </p:spPr>
        <p:txBody>
          <a:bodyPr wrap="square">
            <a:spAutoFit/>
          </a:bodyPr>
          <a:lstStyle/>
          <a:p>
            <a:r>
              <a:rPr lang="en-US" sz="800"/>
              <a:t>Microsoft Confidential - Shared Under NDA Subject to Change</a:t>
            </a:r>
          </a:p>
        </p:txBody>
      </p:sp>
    </p:spTree>
    <p:extLst>
      <p:ext uri="{BB962C8B-B14F-4D97-AF65-F5344CB8AC3E}">
        <p14:creationId xmlns:p14="http://schemas.microsoft.com/office/powerpoint/2010/main" val="2097887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64" presetClass="path" presetSubtype="0" accel="50000" decel="50000" fill="hold" grpId="1" nodeType="withEffect">
                                  <p:stCondLst>
                                    <p:cond delay="0"/>
                                  </p:stCondLst>
                                  <p:childTnLst>
                                    <p:animMotion origin="layout" path="M 3.95833E-6 0.09421 L 3.95833E-6 3.7037E-7 " pathEditMode="relative" rAng="0" ptsTypes="AA">
                                      <p:cBhvr>
                                        <p:cTn id="9" dur="500" fill="hold"/>
                                        <p:tgtEl>
                                          <p:spTgt spid="3"/>
                                        </p:tgtEl>
                                        <p:attrNameLst>
                                          <p:attrName>ppt_x</p:attrName>
                                          <p:attrName>ppt_y</p:attrName>
                                        </p:attrNameLst>
                                      </p:cBhvr>
                                      <p:rCtr x="0" y="-4722"/>
                                    </p:animMotion>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4">
                                            <p:txEl>
                                              <p:pRg st="0" end="0"/>
                                            </p:txEl>
                                          </p:spTgt>
                                        </p:tgtEl>
                                        <p:attrNameLst>
                                          <p:attrName>style.visibility</p:attrName>
                                        </p:attrNameLst>
                                      </p:cBhvr>
                                      <p:to>
                                        <p:strVal val="visible"/>
                                      </p:to>
                                    </p:set>
                                    <p:animEffect transition="in" filter="fade">
                                      <p:cBhvr>
                                        <p:cTn id="13" dur="500"/>
                                        <p:tgtEl>
                                          <p:spTgt spid="34">
                                            <p:txEl>
                                              <p:pRg st="0" end="0"/>
                                            </p:txEl>
                                          </p:spTgt>
                                        </p:tgtEl>
                                      </p:cBhvr>
                                    </p:animEffect>
                                    <p:anim calcmode="lin" valueType="num">
                                      <p:cBhvr>
                                        <p:cTn id="14"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34">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34">
                                            <p:txEl>
                                              <p:pRg st="2" end="2"/>
                                            </p:txEl>
                                          </p:spTgt>
                                        </p:tgtEl>
                                        <p:attrNameLst>
                                          <p:attrName>style.visibility</p:attrName>
                                        </p:attrNameLst>
                                      </p:cBhvr>
                                      <p:to>
                                        <p:strVal val="visible"/>
                                      </p:to>
                                    </p:set>
                                    <p:animEffect transition="in" filter="fade">
                                      <p:cBhvr>
                                        <p:cTn id="19" dur="500"/>
                                        <p:tgtEl>
                                          <p:spTgt spid="34">
                                            <p:txEl>
                                              <p:pRg st="2" end="2"/>
                                            </p:txEl>
                                          </p:spTgt>
                                        </p:tgtEl>
                                      </p:cBhvr>
                                    </p:animEffect>
                                    <p:anim calcmode="lin" valueType="num">
                                      <p:cBhvr>
                                        <p:cTn id="20" dur="500" fill="hold"/>
                                        <p:tgtEl>
                                          <p:spTgt spid="34">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34">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34">
                                            <p:txEl>
                                              <p:pRg st="4" end="4"/>
                                            </p:txEl>
                                          </p:spTgt>
                                        </p:tgtEl>
                                        <p:attrNameLst>
                                          <p:attrName>style.visibility</p:attrName>
                                        </p:attrNameLst>
                                      </p:cBhvr>
                                      <p:to>
                                        <p:strVal val="visible"/>
                                      </p:to>
                                    </p:set>
                                    <p:animEffect transition="in" filter="fade">
                                      <p:cBhvr>
                                        <p:cTn id="25" dur="500"/>
                                        <p:tgtEl>
                                          <p:spTgt spid="34">
                                            <p:txEl>
                                              <p:pRg st="4" end="4"/>
                                            </p:txEl>
                                          </p:spTgt>
                                        </p:tgtEl>
                                      </p:cBhvr>
                                    </p:animEffect>
                                    <p:anim calcmode="lin" valueType="num">
                                      <p:cBhvr>
                                        <p:cTn id="26" dur="500" fill="hold"/>
                                        <p:tgtEl>
                                          <p:spTgt spid="34">
                                            <p:txEl>
                                              <p:pRg st="4" end="4"/>
                                            </p:txEl>
                                          </p:spTgt>
                                        </p:tgtEl>
                                        <p:attrNameLst>
                                          <p:attrName>ppt_x</p:attrName>
                                        </p:attrNameLst>
                                      </p:cBhvr>
                                      <p:tavLst>
                                        <p:tav tm="0">
                                          <p:val>
                                            <p:strVal val="#ppt_x"/>
                                          </p:val>
                                        </p:tav>
                                        <p:tav tm="100000">
                                          <p:val>
                                            <p:strVal val="#ppt_x"/>
                                          </p:val>
                                        </p:tav>
                                      </p:tavLst>
                                    </p:anim>
                                    <p:anim calcmode="lin" valueType="num">
                                      <p:cBhvr>
                                        <p:cTn id="27" dur="500" fill="hold"/>
                                        <p:tgtEl>
                                          <p:spTgt spid="3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63667BA-1DC6-9E4F-935A-4E31E21CCB8D}"/>
              </a:ext>
            </a:extLst>
          </p:cNvPr>
          <p:cNvGraphicFramePr>
            <a:graphicFrameLocks noGrp="1"/>
          </p:cNvGraphicFramePr>
          <p:nvPr>
            <p:extLst>
              <p:ext uri="{D42A27DB-BD31-4B8C-83A1-F6EECF244321}">
                <p14:modId xmlns:p14="http://schemas.microsoft.com/office/powerpoint/2010/main" val="2390370861"/>
              </p:ext>
            </p:extLst>
          </p:nvPr>
        </p:nvGraphicFramePr>
        <p:xfrm>
          <a:off x="430311" y="1594998"/>
          <a:ext cx="11327699" cy="4805802"/>
        </p:xfrm>
        <a:graphic>
          <a:graphicData uri="http://schemas.openxmlformats.org/drawingml/2006/table">
            <a:tbl>
              <a:tblPr firstRow="1" bandRow="1">
                <a:tableStyleId>{5C22544A-7EE6-4342-B048-85BDC9FD1C3A}</a:tableStyleId>
              </a:tblPr>
              <a:tblGrid>
                <a:gridCol w="2276225">
                  <a:extLst>
                    <a:ext uri="{9D8B030D-6E8A-4147-A177-3AD203B41FA5}">
                      <a16:colId xmlns:a16="http://schemas.microsoft.com/office/drawing/2014/main" val="75562098"/>
                    </a:ext>
                  </a:extLst>
                </a:gridCol>
                <a:gridCol w="3427737">
                  <a:extLst>
                    <a:ext uri="{9D8B030D-6E8A-4147-A177-3AD203B41FA5}">
                      <a16:colId xmlns:a16="http://schemas.microsoft.com/office/drawing/2014/main" val="3748953589"/>
                    </a:ext>
                  </a:extLst>
                </a:gridCol>
                <a:gridCol w="2525887">
                  <a:extLst>
                    <a:ext uri="{9D8B030D-6E8A-4147-A177-3AD203B41FA5}">
                      <a16:colId xmlns:a16="http://schemas.microsoft.com/office/drawing/2014/main" val="2313023295"/>
                    </a:ext>
                  </a:extLst>
                </a:gridCol>
                <a:gridCol w="3097850">
                  <a:extLst>
                    <a:ext uri="{9D8B030D-6E8A-4147-A177-3AD203B41FA5}">
                      <a16:colId xmlns:a16="http://schemas.microsoft.com/office/drawing/2014/main" val="83475556"/>
                    </a:ext>
                  </a:extLst>
                </a:gridCol>
              </a:tblGrid>
              <a:tr h="599184">
                <a:tc>
                  <a:txBody>
                    <a:bodyPr/>
                    <a:lstStyle/>
                    <a:p>
                      <a:endParaRPr lang="en-US" sz="1100" b="1" i="0">
                        <a:solidFill>
                          <a:schemeClr val="bg1"/>
                        </a:solidFill>
                        <a:latin typeface="Segoe UI Semibold" panose="020B0502040204020203" pitchFamily="34" charset="0"/>
                        <a:cs typeface="Segoe UI Semibold" panose="020B0502040204020203" pitchFamily="34" charset="0"/>
                      </a:endParaRPr>
                    </a:p>
                  </a:txBody>
                  <a:tcPr marL="53753" marR="53753" marT="26876" marB="268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1" i="0">
                          <a:solidFill>
                            <a:schemeClr val="bg1"/>
                          </a:solidFill>
                          <a:latin typeface="Segoe UI Semibold" panose="020B0502040204020203" pitchFamily="34" charset="0"/>
                          <a:cs typeface="Segoe UI Semibold" panose="020B0502040204020203" pitchFamily="34" charset="0"/>
                        </a:rPr>
                        <a:t>Customer profile</a:t>
                      </a:r>
                    </a:p>
                  </a:txBody>
                  <a:tcPr marR="53753" marT="26876" marB="26876"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r>
                        <a:rPr lang="en-US" sz="1600" b="1" i="0">
                          <a:solidFill>
                            <a:schemeClr val="bg1"/>
                          </a:solidFill>
                          <a:latin typeface="Segoe UI Semibold" panose="020B0502040204020203" pitchFamily="34" charset="0"/>
                          <a:cs typeface="Segoe UI Semibold" panose="020B0502040204020203" pitchFamily="34" charset="0"/>
                        </a:rPr>
                        <a:t>Solutions</a:t>
                      </a:r>
                    </a:p>
                  </a:txBody>
                  <a:tcPr marR="53753" marT="26876" marB="26876"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r>
                        <a:rPr lang="en-US" sz="1600" b="1" i="0">
                          <a:solidFill>
                            <a:schemeClr val="bg1"/>
                          </a:solidFill>
                          <a:latin typeface="Segoe UI Semibold" panose="020B0502040204020203" pitchFamily="34" charset="0"/>
                          <a:cs typeface="Segoe UI Semibold" panose="020B0502040204020203" pitchFamily="34" charset="0"/>
                        </a:rPr>
                        <a:t>Method of purchase</a:t>
                      </a:r>
                    </a:p>
                  </a:txBody>
                  <a:tcPr marR="53753" marT="26876" marB="26876"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139222879"/>
                  </a:ext>
                </a:extLst>
              </a:tr>
              <a:tr h="1380973">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2000" kern="1200" spc="0" baseline="0">
                          <a:solidFill>
                            <a:srgbClr val="1A1A1A"/>
                          </a:solidFill>
                          <a:latin typeface="+mj-lt"/>
                          <a:ea typeface="+mn-ea"/>
                          <a:cs typeface="Segoe UI Semilight" panose="020B0402040204020203" pitchFamily="34" charset="0"/>
                        </a:rPr>
                        <a:t>Classic</a:t>
                      </a:r>
                      <a:r>
                        <a:rPr lang="en-US" sz="2000" kern="1200" spc="0" baseline="0">
                          <a:solidFill>
                            <a:srgbClr val="1A1A1A"/>
                          </a:solidFill>
                          <a:latin typeface="+mn-lt"/>
                          <a:ea typeface="+mn-ea"/>
                          <a:cs typeface="Segoe UI Semilight" panose="020B0402040204020203" pitchFamily="34" charset="0"/>
                        </a:rPr>
                        <a:t> </a:t>
                      </a:r>
                    </a:p>
                    <a:p>
                      <a:pPr marL="0" marR="0" lvl="0" indent="0" algn="l" defTabSz="1097280" rtl="0" eaLnBrk="1" fontAlgn="auto" latinLnBrk="0" hangingPunct="1">
                        <a:lnSpc>
                          <a:spcPct val="100000"/>
                        </a:lnSpc>
                        <a:spcBef>
                          <a:spcPts val="0"/>
                        </a:spcBef>
                        <a:spcAft>
                          <a:spcPts val="0"/>
                        </a:spcAft>
                        <a:buClrTx/>
                        <a:buSzTx/>
                        <a:buFontTx/>
                        <a:buNone/>
                        <a:tabLst/>
                        <a:defRPr/>
                      </a:pPr>
                      <a:r>
                        <a:rPr lang="en-US" sz="1200" kern="1200" spc="0" baseline="0">
                          <a:solidFill>
                            <a:srgbClr val="1A1A1A"/>
                          </a:solidFill>
                          <a:latin typeface="+mn-lt"/>
                          <a:ea typeface="+mn-ea"/>
                          <a:cs typeface="Segoe UI Semilight" panose="020B0402040204020203" pitchFamily="34" charset="0"/>
                        </a:rPr>
                        <a:t>On-premise</a:t>
                      </a:r>
                    </a:p>
                  </a:txBody>
                  <a:tcPr marT="26876" marB="26876"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1200"/>
                        <a:t>Wants a simple solution owned in perpetuity to support a capital expenditure (CapEx) buying strategy</a:t>
                      </a:r>
                    </a:p>
                    <a:p>
                      <a:pPr marL="0" indent="0">
                        <a:buFont typeface="Arial" panose="020B0604020202020204" pitchFamily="34" charset="0"/>
                        <a:buNone/>
                      </a:pPr>
                      <a:endParaRPr lang="en-US" sz="1200"/>
                    </a:p>
                    <a:p>
                      <a:pPr marL="0" indent="0">
                        <a:buFont typeface="Arial" panose="020B0604020202020204" pitchFamily="34" charset="0"/>
                        <a:buNone/>
                      </a:pPr>
                      <a:r>
                        <a:rPr lang="en-US" sz="1200"/>
                        <a:t>25 employees or less</a:t>
                      </a:r>
                    </a:p>
                  </a:txBody>
                  <a:tcPr marT="26876" marB="26876"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1200"/>
                        <a:t>Microsoft Office </a:t>
                      </a:r>
                    </a:p>
                    <a:p>
                      <a:pPr marL="0" indent="0">
                        <a:buFont typeface="Arial" panose="020B0604020202020204" pitchFamily="34" charset="0"/>
                        <a:buNone/>
                      </a:pPr>
                      <a:r>
                        <a:rPr lang="en-US" sz="1200"/>
                        <a:t>Home &amp; Business 2021</a:t>
                      </a:r>
                    </a:p>
                  </a:txBody>
                  <a:tcPr marT="26876" marB="26876"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1200"/>
                        <a:t>Perpetual license via </a:t>
                      </a:r>
                    </a:p>
                    <a:p>
                      <a:pPr marL="0" indent="0">
                        <a:buFont typeface="Arial" panose="020B0604020202020204" pitchFamily="34" charset="0"/>
                        <a:buNone/>
                      </a:pPr>
                      <a:r>
                        <a:rPr lang="en-US" sz="1200"/>
                        <a:t>Full Packaged Product (FPP) or </a:t>
                      </a:r>
                    </a:p>
                    <a:p>
                      <a:pPr marL="0" indent="0">
                        <a:buFont typeface="Arial" panose="020B0604020202020204" pitchFamily="34" charset="0"/>
                        <a:buNone/>
                      </a:pPr>
                      <a:r>
                        <a:rPr lang="en-US" sz="1200"/>
                        <a:t>Electronic Software Distribution (ESD)</a:t>
                      </a:r>
                    </a:p>
                    <a:p>
                      <a:pPr marL="0" indent="0">
                        <a:buFont typeface="Arial" panose="020B0604020202020204" pitchFamily="34" charset="0"/>
                        <a:buNone/>
                      </a:pPr>
                      <a:endParaRPr lang="en-US" sz="1200"/>
                    </a:p>
                    <a:p>
                      <a:pPr marL="0" indent="0">
                        <a:buFont typeface="Arial" panose="020B0604020202020204" pitchFamily="34" charset="0"/>
                        <a:buNone/>
                      </a:pPr>
                      <a:r>
                        <a:rPr lang="en-US" sz="1200"/>
                        <a:t>One-time payment on your device</a:t>
                      </a:r>
                    </a:p>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t>Licensed per device</a:t>
                      </a:r>
                    </a:p>
                  </a:txBody>
                  <a:tcPr marT="26876" marB="26876"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17686825"/>
                  </a:ext>
                </a:extLst>
              </a:tr>
              <a:tr h="1380973">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2000" kern="1200" spc="0" baseline="0">
                          <a:solidFill>
                            <a:srgbClr val="1A1A1A"/>
                          </a:solidFill>
                          <a:latin typeface="+mj-lt"/>
                          <a:ea typeface="+mn-ea"/>
                          <a:cs typeface="Segoe UI Semilight" panose="020B0402040204020203" pitchFamily="34" charset="0"/>
                        </a:rPr>
                        <a:t>Transitional</a:t>
                      </a:r>
                    </a:p>
                    <a:p>
                      <a:pPr marL="0" marR="0" lvl="0" indent="0" algn="l" defTabSz="1097280" rtl="0" eaLnBrk="1" fontAlgn="auto" latinLnBrk="0" hangingPunct="1">
                        <a:lnSpc>
                          <a:spcPct val="100000"/>
                        </a:lnSpc>
                        <a:spcBef>
                          <a:spcPts val="0"/>
                        </a:spcBef>
                        <a:spcAft>
                          <a:spcPts val="0"/>
                        </a:spcAft>
                        <a:buClrTx/>
                        <a:buSzTx/>
                        <a:buFontTx/>
                        <a:buNone/>
                        <a:tabLst/>
                        <a:defRPr/>
                      </a:pPr>
                      <a:r>
                        <a:rPr lang="en-US" sz="1200" kern="1200" spc="0" baseline="0">
                          <a:solidFill>
                            <a:srgbClr val="1A1A1A"/>
                          </a:solidFill>
                          <a:latin typeface="+mn-lt"/>
                          <a:ea typeface="+mn-ea"/>
                          <a:cs typeface="Segoe UI Semilight" panose="020B0402040204020203" pitchFamily="34" charset="0"/>
                        </a:rPr>
                        <a:t>Customer-managed cloud</a:t>
                      </a:r>
                    </a:p>
                  </a:txBody>
                  <a:tcPr marT="26876" marB="26876" anchor="ctr">
                    <a:lnL w="1270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tc>
                  <a:txBody>
                    <a:bodyPr/>
                    <a:lstStyle/>
                    <a:p>
                      <a:pPr marL="0" indent="0">
                        <a:buFont typeface="Arial" panose="020B0604020202020204" pitchFamily="34" charset="0"/>
                        <a:buNone/>
                      </a:pPr>
                      <a:r>
                        <a:rPr lang="en-US" sz="1200"/>
                        <a:t>Interested in moving to the cloud, but not yet ready for a subscription model. Concerned about additional service fees and/or prefer to manage IT on their own.</a:t>
                      </a:r>
                    </a:p>
                    <a:p>
                      <a:pPr marL="0" indent="0">
                        <a:buFont typeface="Arial" panose="020B0604020202020204" pitchFamily="34" charset="0"/>
                        <a:buNone/>
                      </a:pPr>
                      <a:endParaRPr lang="en-US" sz="1200"/>
                    </a:p>
                    <a:p>
                      <a:pPr marL="0" indent="0">
                        <a:buFont typeface="Arial" panose="020B0604020202020204" pitchFamily="34" charset="0"/>
                        <a:buNone/>
                      </a:pPr>
                      <a:r>
                        <a:rPr lang="en-US" sz="1200"/>
                        <a:t>25 employees or less</a:t>
                      </a:r>
                    </a:p>
                  </a:txBody>
                  <a:tcPr marT="26876" marB="268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tc>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t>Microsoft 365 Business Standard </a:t>
                      </a:r>
                    </a:p>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t>Microsoft 365 Apps for Business</a:t>
                      </a:r>
                    </a:p>
                    <a:p>
                      <a:pPr marL="0" indent="0">
                        <a:buFont typeface="Arial" panose="020B0604020202020204" pitchFamily="34" charset="0"/>
                        <a:buNone/>
                      </a:pPr>
                      <a:endParaRPr lang="en-US" sz="1200"/>
                    </a:p>
                  </a:txBody>
                  <a:tcPr marT="26876" marB="268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tc>
                  <a:txBody>
                    <a:bodyPr/>
                    <a:lstStyle/>
                    <a:p>
                      <a:pPr marL="0" indent="0">
                        <a:buFont typeface="Arial" panose="020B0604020202020204" pitchFamily="34" charset="0"/>
                        <a:buNone/>
                      </a:pPr>
                      <a:r>
                        <a:rPr lang="en-US" sz="1200"/>
                        <a:t>FPP or ESD</a:t>
                      </a:r>
                    </a:p>
                    <a:p>
                      <a:pPr marL="0" indent="0">
                        <a:buFont typeface="Arial" panose="020B0604020202020204" pitchFamily="34" charset="0"/>
                        <a:buNone/>
                      </a:pPr>
                      <a:endParaRPr lang="en-US" sz="1200"/>
                    </a:p>
                    <a:p>
                      <a:pPr marL="0" indent="0">
                        <a:buFont typeface="Arial" panose="020B0604020202020204" pitchFamily="34" charset="0"/>
                        <a:buNone/>
                      </a:pPr>
                      <a:r>
                        <a:rPr lang="en-US" sz="1200"/>
                        <a:t>Pay in full for one year, redeem online</a:t>
                      </a:r>
                    </a:p>
                    <a:p>
                      <a:pPr marL="0" indent="0">
                        <a:buFont typeface="Arial" panose="020B0604020202020204" pitchFamily="34" charset="0"/>
                        <a:buNone/>
                      </a:pPr>
                      <a:r>
                        <a:rPr lang="en-US" sz="1200"/>
                        <a:t>Licensed per user</a:t>
                      </a:r>
                    </a:p>
                  </a:txBody>
                  <a:tcPr marT="26876" marB="26876" anchor="ctr">
                    <a:lnL w="12700" cap="flat" cmpd="sng" algn="ctr">
                      <a:solidFill>
                        <a:schemeClr val="bg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17146958"/>
                  </a:ext>
                </a:extLst>
              </a:tr>
              <a:tr h="1444672">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2000" kern="1200" spc="0" baseline="0">
                          <a:solidFill>
                            <a:srgbClr val="1A1A1A"/>
                          </a:solidFill>
                          <a:latin typeface="+mj-lt"/>
                          <a:ea typeface="+mn-ea"/>
                          <a:cs typeface="Segoe UI Semilight" panose="020B0402040204020203" pitchFamily="34" charset="0"/>
                        </a:rPr>
                        <a:t>Innovative</a:t>
                      </a:r>
                    </a:p>
                    <a:p>
                      <a:pPr marL="0" marR="0" lvl="0" indent="0" algn="l" defTabSz="1097280" rtl="0" eaLnBrk="1" fontAlgn="auto" latinLnBrk="0" hangingPunct="1">
                        <a:lnSpc>
                          <a:spcPct val="100000"/>
                        </a:lnSpc>
                        <a:spcBef>
                          <a:spcPts val="0"/>
                        </a:spcBef>
                        <a:spcAft>
                          <a:spcPts val="0"/>
                        </a:spcAft>
                        <a:buClrTx/>
                        <a:buSzTx/>
                        <a:buFontTx/>
                        <a:buNone/>
                        <a:tabLst/>
                        <a:defRPr/>
                      </a:pPr>
                      <a:r>
                        <a:rPr lang="en-US" sz="1200" kern="1200" spc="0" baseline="0">
                          <a:solidFill>
                            <a:srgbClr val="1A1A1A"/>
                          </a:solidFill>
                          <a:latin typeface="+mn-lt"/>
                          <a:ea typeface="+mn-ea"/>
                          <a:cs typeface="Segoe UI Semilight" panose="020B0402040204020203" pitchFamily="34" charset="0"/>
                        </a:rPr>
                        <a:t>Partner-managed cloud</a:t>
                      </a:r>
                    </a:p>
                  </a:txBody>
                  <a:tcPr marT="26876" marB="26876"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1200"/>
                        <a:t>Wants all the benefits of the cloud, partner-managed IT, and flexibility to upgrade or downgrade # of seats and/or SKU type</a:t>
                      </a:r>
                    </a:p>
                    <a:p>
                      <a:pPr marL="0" indent="0">
                        <a:buFont typeface="Arial" panose="020B0604020202020204" pitchFamily="34" charset="0"/>
                        <a:buNone/>
                      </a:pPr>
                      <a:endParaRPr lang="en-US" sz="1200"/>
                    </a:p>
                    <a:p>
                      <a:pPr marL="0" indent="0">
                        <a:buFont typeface="Arial" panose="020B0604020202020204" pitchFamily="34" charset="0"/>
                        <a:buNone/>
                      </a:pPr>
                      <a:r>
                        <a:rPr lang="en-US" sz="1200"/>
                        <a:t>For customers of any size who want the above benefits</a:t>
                      </a:r>
                    </a:p>
                  </a:txBody>
                  <a:tcPr marT="26876" marB="26876"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t>Microsoft 365 Business Basic</a:t>
                      </a:r>
                    </a:p>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t>Microsoft 365 Business Standard </a:t>
                      </a:r>
                    </a:p>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t>Microsoft 365 Business Premium</a:t>
                      </a:r>
                    </a:p>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t>Microsoft 365 Apps for Business</a:t>
                      </a:r>
                    </a:p>
                    <a:p>
                      <a:pPr marL="0" indent="0">
                        <a:buFont typeface="Arial" panose="020B0604020202020204" pitchFamily="34" charset="0"/>
                        <a:buNone/>
                      </a:pPr>
                      <a:endParaRPr lang="en-US" sz="1200"/>
                    </a:p>
                  </a:txBody>
                  <a:tcPr marT="26876" marB="26876"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t>Cloud Solution Provider program (CSP)</a:t>
                      </a:r>
                    </a:p>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a:p>
                    <a:p>
                      <a:pPr marL="0" indent="0">
                        <a:buFont typeface="Arial" panose="020B0604020202020204" pitchFamily="34" charset="0"/>
                        <a:buNone/>
                      </a:pPr>
                      <a:r>
                        <a:rPr lang="en-US" sz="1200"/>
                        <a:t>Ongoing subscription through partner</a:t>
                      </a:r>
                    </a:p>
                    <a:p>
                      <a:pPr marL="0" indent="0">
                        <a:buFont typeface="Arial" panose="020B0604020202020204" pitchFamily="34" charset="0"/>
                        <a:buNone/>
                      </a:pPr>
                      <a:r>
                        <a:rPr lang="en-US" sz="1200"/>
                        <a:t>Monthly billing</a:t>
                      </a:r>
                    </a:p>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t>Licensed per user</a:t>
                      </a:r>
                    </a:p>
                  </a:txBody>
                  <a:tcPr marT="26876" marB="26876"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91505796"/>
                  </a:ext>
                </a:extLst>
              </a:tr>
            </a:tbl>
          </a:graphicData>
        </a:graphic>
      </p:graphicFrame>
      <p:sp>
        <p:nvSpPr>
          <p:cNvPr id="4" name="Title 1">
            <a:extLst>
              <a:ext uri="{FF2B5EF4-FFF2-40B4-BE49-F238E27FC236}">
                <a16:creationId xmlns:a16="http://schemas.microsoft.com/office/drawing/2014/main" id="{626391A4-79CE-4863-8D70-86361CB4E5FC}"/>
              </a:ext>
            </a:extLst>
          </p:cNvPr>
          <p:cNvSpPr txBox="1">
            <a:spLocks/>
          </p:cNvSpPr>
          <p:nvPr/>
        </p:nvSpPr>
        <p:spPr>
          <a:xfrm>
            <a:off x="430311" y="342900"/>
            <a:ext cx="11018520" cy="738664"/>
          </a:xfrm>
          <a:prstGeom prst="rect">
            <a:avLst/>
          </a:prstGeom>
        </p:spPr>
        <p:txBody>
          <a:bodyPr/>
          <a:lst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a:lstStyle>
          <a:p>
            <a:r>
              <a:rPr lang="en-US"/>
              <a:t>A solution for every customer</a:t>
            </a:r>
            <a:br>
              <a:rPr lang="en-US"/>
            </a:br>
            <a:r>
              <a:rPr lang="en-US" sz="2400" spc="0">
                <a:latin typeface="+mn-lt"/>
              </a:rPr>
              <a:t>Meet each customer where they are in their digital transformation journey</a:t>
            </a:r>
            <a:endParaRPr lang="en-US" sz="2000">
              <a:latin typeface="+mn-lt"/>
            </a:endParaRPr>
          </a:p>
        </p:txBody>
      </p:sp>
      <p:sp>
        <p:nvSpPr>
          <p:cNvPr id="3" name="TextBox 2">
            <a:extLst>
              <a:ext uri="{FF2B5EF4-FFF2-40B4-BE49-F238E27FC236}">
                <a16:creationId xmlns:a16="http://schemas.microsoft.com/office/drawing/2014/main" id="{D976433C-3A0E-4535-B9B4-6D6ED400DCE7}"/>
              </a:ext>
            </a:extLst>
          </p:cNvPr>
          <p:cNvSpPr txBox="1"/>
          <p:nvPr/>
        </p:nvSpPr>
        <p:spPr>
          <a:xfrm>
            <a:off x="8845193" y="6536365"/>
            <a:ext cx="3346807" cy="215444"/>
          </a:xfrm>
          <a:prstGeom prst="rect">
            <a:avLst/>
          </a:prstGeom>
          <a:noFill/>
        </p:spPr>
        <p:txBody>
          <a:bodyPr wrap="square">
            <a:spAutoFit/>
          </a:bodyPr>
          <a:lstStyle/>
          <a:p>
            <a:r>
              <a:rPr lang="en-US" sz="800"/>
              <a:t>Microsoft Confidential - Shared Under NDA Subject to Change</a:t>
            </a:r>
          </a:p>
        </p:txBody>
      </p:sp>
    </p:spTree>
    <p:extLst>
      <p:ext uri="{BB962C8B-B14F-4D97-AF65-F5344CB8AC3E}">
        <p14:creationId xmlns:p14="http://schemas.microsoft.com/office/powerpoint/2010/main" val="6417772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D2953E-BA33-4E4C-A6FE-E180251F7B3D}"/>
              </a:ext>
            </a:extLst>
          </p:cNvPr>
          <p:cNvSpPr>
            <a:spLocks noGrp="1"/>
          </p:cNvSpPr>
          <p:nvPr>
            <p:ph type="title"/>
          </p:nvPr>
        </p:nvSpPr>
        <p:spPr>
          <a:xfrm>
            <a:off x="588263" y="497541"/>
            <a:ext cx="11018520" cy="492443"/>
          </a:xfrm>
        </p:spPr>
        <p:txBody>
          <a:bodyPr/>
          <a:lstStyle/>
          <a:p>
            <a:r>
              <a:rPr lang="en-US" sz="3200">
                <a:solidFill>
                  <a:schemeClr val="tx1"/>
                </a:solidFill>
              </a:rPr>
              <a:t>Microsoft 365 solutions for small businesses</a:t>
            </a:r>
          </a:p>
        </p:txBody>
      </p:sp>
      <p:sp>
        <p:nvSpPr>
          <p:cNvPr id="56" name="TextBox 55">
            <a:extLst>
              <a:ext uri="{FF2B5EF4-FFF2-40B4-BE49-F238E27FC236}">
                <a16:creationId xmlns:a16="http://schemas.microsoft.com/office/drawing/2014/main" id="{239648C2-D184-45DE-AEE9-9B9A38A6DE1A}"/>
              </a:ext>
            </a:extLst>
          </p:cNvPr>
          <p:cNvSpPr txBox="1"/>
          <p:nvPr/>
        </p:nvSpPr>
        <p:spPr>
          <a:xfrm>
            <a:off x="424934" y="6249913"/>
            <a:ext cx="4607898" cy="621709"/>
          </a:xfrm>
          <a:prstGeom prst="rect">
            <a:avLst/>
          </a:prstGeom>
          <a:noFill/>
        </p:spPr>
        <p:txBody>
          <a:bodyPr wrap="square" lIns="182880" tIns="146304" rIns="182880" bIns="146304" rtlCol="0">
            <a:spAutoFit/>
          </a:bodyPr>
          <a:lstStyle/>
          <a:p>
            <a:pPr>
              <a:lnSpc>
                <a:spcPct val="90000"/>
              </a:lnSpc>
              <a:spcAft>
                <a:spcPts val="600"/>
              </a:spcAft>
            </a:pPr>
            <a:r>
              <a:rPr lang="en-US" sz="900" baseline="30000">
                <a:gradFill>
                  <a:gsLst>
                    <a:gs pos="2917">
                      <a:schemeClr val="tx1"/>
                    </a:gs>
                    <a:gs pos="30000">
                      <a:schemeClr val="tx1"/>
                    </a:gs>
                  </a:gsLst>
                  <a:lin ang="5400000" scaled="0"/>
                </a:gradFill>
              </a:rPr>
              <a:t>1</a:t>
            </a:r>
            <a:r>
              <a:rPr lang="en-US" sz="900">
                <a:gradFill>
                  <a:gsLst>
                    <a:gs pos="2917">
                      <a:schemeClr val="tx1"/>
                    </a:gs>
                    <a:gs pos="30000">
                      <a:schemeClr val="tx1"/>
                    </a:gs>
                  </a:gsLst>
                  <a:lin ang="5400000" scaled="0"/>
                </a:gradFill>
              </a:rPr>
              <a:t> </a:t>
            </a:r>
            <a:r>
              <a:rPr lang="en-US" sz="900">
                <a:effectLst/>
              </a:rPr>
              <a:t>Microsoft Teams is also available separately for free.</a:t>
            </a:r>
          </a:p>
          <a:p>
            <a:pPr>
              <a:lnSpc>
                <a:spcPct val="90000"/>
              </a:lnSpc>
              <a:spcAft>
                <a:spcPts val="600"/>
              </a:spcAft>
            </a:pPr>
            <a:endParaRPr lang="en-US" sz="900">
              <a:effectLst/>
            </a:endParaRPr>
          </a:p>
        </p:txBody>
      </p:sp>
      <p:sp>
        <p:nvSpPr>
          <p:cNvPr id="57" name="TextBox 56">
            <a:extLst>
              <a:ext uri="{FF2B5EF4-FFF2-40B4-BE49-F238E27FC236}">
                <a16:creationId xmlns:a16="http://schemas.microsoft.com/office/drawing/2014/main" id="{20EDB838-D566-4360-9F90-6B3A294650F8}"/>
              </a:ext>
            </a:extLst>
          </p:cNvPr>
          <p:cNvSpPr txBox="1"/>
          <p:nvPr/>
        </p:nvSpPr>
        <p:spPr>
          <a:xfrm>
            <a:off x="8537922" y="6076209"/>
            <a:ext cx="3586759" cy="752514"/>
          </a:xfrm>
          <a:prstGeom prst="rect">
            <a:avLst/>
          </a:prstGeom>
          <a:noFill/>
        </p:spPr>
        <p:txBody>
          <a:bodyPr wrap="square" lIns="182880" tIns="146304" rIns="182880" bIns="146304" rtlCol="0">
            <a:spAutoFit/>
          </a:bodyPr>
          <a:lstStyle/>
          <a:p>
            <a:pPr marL="0" marR="0" lvl="0" indent="0" algn="r" defTabSz="914400" rtl="0" eaLnBrk="1" fontAlgn="auto" latinLnBrk="0" hangingPunct="1">
              <a:lnSpc>
                <a:spcPct val="90000"/>
              </a:lnSpc>
              <a:spcBef>
                <a:spcPts val="0"/>
              </a:spcBef>
              <a:buClrTx/>
              <a:buSzTx/>
              <a:buFontTx/>
              <a:buNone/>
              <a:tabLst/>
              <a:defRPr/>
            </a:pPr>
            <a:r>
              <a:rPr kumimoji="0" lang="en-US" sz="1100" b="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For pricing information, go </a:t>
            </a:r>
            <a:r>
              <a:rPr kumimoji="0" lang="en-US" sz="1100" b="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hlinkClick r:id="rId3"/>
              </a:rPr>
              <a:t>here</a:t>
            </a:r>
            <a:r>
              <a:rPr kumimoji="0" lang="en-US" sz="1100" b="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a:t>
            </a:r>
            <a:br>
              <a:rPr kumimoji="0" lang="en-US" sz="1100" b="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br>
            <a:r>
              <a:rPr kumimoji="0" lang="en-US" sz="1100" b="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For licensing information, go </a:t>
            </a:r>
            <a:r>
              <a:rPr kumimoji="0" lang="en-US" sz="1100" b="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hlinkClick r:id="rId4"/>
              </a:rPr>
              <a:t>here</a:t>
            </a:r>
            <a:r>
              <a:rPr kumimoji="0" lang="en-US" sz="1100" b="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a:t>
            </a:r>
          </a:p>
          <a:p>
            <a:pPr marL="0" marR="0" lvl="0" indent="0" algn="r" defTabSz="914400" rtl="0" eaLnBrk="1" fontAlgn="auto" latinLnBrk="0" hangingPunct="1">
              <a:lnSpc>
                <a:spcPct val="90000"/>
              </a:lnSpc>
              <a:spcBef>
                <a:spcPts val="0"/>
              </a:spcBef>
              <a:spcAft>
                <a:spcPts val="600"/>
              </a:spcAft>
              <a:buClrTx/>
              <a:buSzTx/>
              <a:buFontTx/>
              <a:buNone/>
              <a:tabLst/>
              <a:defRPr/>
            </a:pPr>
            <a:r>
              <a:rPr lang="en-US" sz="1100">
                <a:gradFill>
                  <a:gsLst>
                    <a:gs pos="2917">
                      <a:srgbClr val="1A1A1A"/>
                    </a:gs>
                    <a:gs pos="30000">
                      <a:srgbClr val="1A1A1A"/>
                    </a:gs>
                  </a:gsLst>
                  <a:lin ang="5400000" scaled="0"/>
                </a:gradFill>
                <a:latin typeface="Segoe UI"/>
              </a:rPr>
              <a:t>To learn more about enterprise solutions go </a:t>
            </a:r>
            <a:r>
              <a:rPr lang="en-US" sz="1100">
                <a:gradFill>
                  <a:gsLst>
                    <a:gs pos="2917">
                      <a:srgbClr val="1A1A1A"/>
                    </a:gs>
                    <a:gs pos="30000">
                      <a:srgbClr val="1A1A1A"/>
                    </a:gs>
                  </a:gsLst>
                  <a:lin ang="5400000" scaled="0"/>
                </a:gradFill>
                <a:latin typeface="Segoe UI"/>
                <a:hlinkClick r:id="rId5"/>
              </a:rPr>
              <a:t>here</a:t>
            </a:r>
            <a:r>
              <a:rPr lang="en-US" sz="1100">
                <a:gradFill>
                  <a:gsLst>
                    <a:gs pos="2917">
                      <a:srgbClr val="1A1A1A"/>
                    </a:gs>
                    <a:gs pos="30000">
                      <a:srgbClr val="1A1A1A"/>
                    </a:gs>
                  </a:gsLst>
                  <a:lin ang="5400000" scaled="0"/>
                </a:gradFill>
                <a:latin typeface="Segoe UI"/>
              </a:rPr>
              <a:t>.</a:t>
            </a:r>
            <a:r>
              <a:rPr kumimoji="0" lang="en-US" sz="1100" b="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p>
        </p:txBody>
      </p:sp>
      <p:cxnSp>
        <p:nvCxnSpPr>
          <p:cNvPr id="122" name="Straight Connector 121">
            <a:extLst>
              <a:ext uri="{FF2B5EF4-FFF2-40B4-BE49-F238E27FC236}">
                <a16:creationId xmlns:a16="http://schemas.microsoft.com/office/drawing/2014/main" id="{04890243-5968-4553-A34B-092B29151F09}"/>
              </a:ext>
            </a:extLst>
          </p:cNvPr>
          <p:cNvCxnSpPr>
            <a:cxnSpLocks/>
          </p:cNvCxnSpPr>
          <p:nvPr/>
        </p:nvCxnSpPr>
        <p:spPr>
          <a:xfrm>
            <a:off x="8417254" y="1519356"/>
            <a:ext cx="0" cy="4421759"/>
          </a:xfrm>
          <a:prstGeom prst="line">
            <a:avLst/>
          </a:prstGeom>
          <a:ln>
            <a:solidFill>
              <a:schemeClr val="bg2"/>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2D3CFAFF-D878-4222-8F4C-7AA8687C259B}"/>
              </a:ext>
            </a:extLst>
          </p:cNvPr>
          <p:cNvSpPr/>
          <p:nvPr/>
        </p:nvSpPr>
        <p:spPr bwMode="auto">
          <a:xfrm>
            <a:off x="465569" y="1776809"/>
            <a:ext cx="4167136" cy="73896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284" rIns="182854" bIns="146284" numCol="1" spcCol="0" rtlCol="0" fromWordArt="0" anchor="t" anchorCtr="0" forceAA="0" compatLnSpc="1">
            <a:prstTxWarp prst="textNoShape">
              <a:avLst/>
            </a:prstTxWarp>
            <a:no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282828"/>
                </a:solidFill>
                <a:effectLst/>
                <a:uLnTx/>
                <a:uFillTx/>
                <a:latin typeface="Segoe UI"/>
                <a:ea typeface="+mn-ea"/>
                <a:cs typeface="+mn-cs"/>
              </a:rPr>
              <a:t>Microsoft 365 Business </a:t>
            </a:r>
            <a:r>
              <a:rPr lang="en-US" sz="2000">
                <a:solidFill>
                  <a:srgbClr val="0078D4"/>
                </a:solidFill>
                <a:latin typeface="Segoe UI Semibold"/>
              </a:rPr>
              <a:t>Basic</a:t>
            </a:r>
          </a:p>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282828"/>
                </a:solidFill>
                <a:effectLst/>
                <a:uLnTx/>
                <a:uFillTx/>
                <a:latin typeface="Segoe UI"/>
                <a:ea typeface="+mn-ea"/>
                <a:cs typeface="+mn-cs"/>
              </a:rPr>
              <a:t>One-time purchase for 1 PC or Mac</a:t>
            </a:r>
          </a:p>
        </p:txBody>
      </p:sp>
      <p:pic>
        <p:nvPicPr>
          <p:cNvPr id="61" name="Picture 60" descr="A picture containing clock&#10;&#10;Description automatically generated">
            <a:extLst>
              <a:ext uri="{FF2B5EF4-FFF2-40B4-BE49-F238E27FC236}">
                <a16:creationId xmlns:a16="http://schemas.microsoft.com/office/drawing/2014/main" id="{0A776840-A2EC-4681-849F-089167E5E13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09976" y="1777834"/>
            <a:ext cx="677664" cy="677665"/>
          </a:xfrm>
          <a:prstGeom prst="rect">
            <a:avLst/>
          </a:prstGeom>
        </p:spPr>
      </p:pic>
      <p:pic>
        <p:nvPicPr>
          <p:cNvPr id="62" name="Picture 61" descr="A close up of a logo&#10;&#10;Description automatically generated">
            <a:extLst>
              <a:ext uri="{FF2B5EF4-FFF2-40B4-BE49-F238E27FC236}">
                <a16:creationId xmlns:a16="http://schemas.microsoft.com/office/drawing/2014/main" id="{ADC83246-B453-424C-BEC1-244E8B3779F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47246" y="1777834"/>
            <a:ext cx="677664" cy="677665"/>
          </a:xfrm>
          <a:prstGeom prst="rect">
            <a:avLst/>
          </a:prstGeom>
        </p:spPr>
      </p:pic>
      <p:pic>
        <p:nvPicPr>
          <p:cNvPr id="63" name="Picture 62" descr="A picture containing clock&#10;&#10;Description automatically generated">
            <a:extLst>
              <a:ext uri="{FF2B5EF4-FFF2-40B4-BE49-F238E27FC236}">
                <a16:creationId xmlns:a16="http://schemas.microsoft.com/office/drawing/2014/main" id="{BC132329-3BB0-42E2-BAC7-16B96B2FFE3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50959" y="1777834"/>
            <a:ext cx="677664" cy="677665"/>
          </a:xfrm>
          <a:prstGeom prst="rect">
            <a:avLst/>
          </a:prstGeom>
        </p:spPr>
      </p:pic>
      <p:sp>
        <p:nvSpPr>
          <p:cNvPr id="64" name="TextBox 63">
            <a:extLst>
              <a:ext uri="{FF2B5EF4-FFF2-40B4-BE49-F238E27FC236}">
                <a16:creationId xmlns:a16="http://schemas.microsoft.com/office/drawing/2014/main" id="{D9394E62-F598-4011-9C98-803B32C2A229}"/>
              </a:ext>
            </a:extLst>
          </p:cNvPr>
          <p:cNvSpPr txBox="1"/>
          <p:nvPr/>
        </p:nvSpPr>
        <p:spPr>
          <a:xfrm>
            <a:off x="5005701" y="2348262"/>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Word</a:t>
            </a:r>
          </a:p>
        </p:txBody>
      </p:sp>
      <p:sp>
        <p:nvSpPr>
          <p:cNvPr id="65" name="TextBox 64">
            <a:extLst>
              <a:ext uri="{FF2B5EF4-FFF2-40B4-BE49-F238E27FC236}">
                <a16:creationId xmlns:a16="http://schemas.microsoft.com/office/drawing/2014/main" id="{5FB54D2C-063E-40C7-909B-E136498470AA}"/>
              </a:ext>
            </a:extLst>
          </p:cNvPr>
          <p:cNvSpPr txBox="1"/>
          <p:nvPr/>
        </p:nvSpPr>
        <p:spPr>
          <a:xfrm>
            <a:off x="5564741" y="2348262"/>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Excel</a:t>
            </a:r>
          </a:p>
        </p:txBody>
      </p:sp>
      <p:sp>
        <p:nvSpPr>
          <p:cNvPr id="66" name="TextBox 65">
            <a:extLst>
              <a:ext uri="{FF2B5EF4-FFF2-40B4-BE49-F238E27FC236}">
                <a16:creationId xmlns:a16="http://schemas.microsoft.com/office/drawing/2014/main" id="{2D713928-C5BA-4E87-9B7A-2FD134401D1B}"/>
              </a:ext>
            </a:extLst>
          </p:cNvPr>
          <p:cNvSpPr txBox="1"/>
          <p:nvPr/>
        </p:nvSpPr>
        <p:spPr>
          <a:xfrm>
            <a:off x="6093050" y="2348262"/>
            <a:ext cx="603981"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PowerPoint</a:t>
            </a:r>
          </a:p>
        </p:txBody>
      </p:sp>
      <p:grpSp>
        <p:nvGrpSpPr>
          <p:cNvPr id="21" name="Group 20">
            <a:extLst>
              <a:ext uri="{FF2B5EF4-FFF2-40B4-BE49-F238E27FC236}">
                <a16:creationId xmlns:a16="http://schemas.microsoft.com/office/drawing/2014/main" id="{8C9B43E2-E0C6-4411-ACE3-FDC8BAC1FB5C}"/>
              </a:ext>
            </a:extLst>
          </p:cNvPr>
          <p:cNvGrpSpPr/>
          <p:nvPr/>
        </p:nvGrpSpPr>
        <p:grpSpPr>
          <a:xfrm>
            <a:off x="9548371" y="1708039"/>
            <a:ext cx="677664" cy="677665"/>
            <a:chOff x="9741511" y="1423794"/>
            <a:chExt cx="677664" cy="677665"/>
          </a:xfrm>
        </p:grpSpPr>
        <p:pic>
          <p:nvPicPr>
            <p:cNvPr id="69" name="Picture 68" descr="A picture containing clock&#10;&#10;Description automatically generated">
              <a:extLst>
                <a:ext uri="{FF2B5EF4-FFF2-40B4-BE49-F238E27FC236}">
                  <a16:creationId xmlns:a16="http://schemas.microsoft.com/office/drawing/2014/main" id="{90116F72-B6B9-40F6-B9F5-219A5292455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741511" y="1423794"/>
              <a:ext cx="677664" cy="677665"/>
            </a:xfrm>
            <a:prstGeom prst="rect">
              <a:avLst/>
            </a:prstGeom>
          </p:spPr>
        </p:pic>
        <p:sp>
          <p:nvSpPr>
            <p:cNvPr id="70" name="TextBox 69">
              <a:extLst>
                <a:ext uri="{FF2B5EF4-FFF2-40B4-BE49-F238E27FC236}">
                  <a16:creationId xmlns:a16="http://schemas.microsoft.com/office/drawing/2014/main" id="{37191A44-FEEE-41E6-93A1-A123E929B7FF}"/>
                </a:ext>
              </a:extLst>
            </p:cNvPr>
            <p:cNvSpPr txBox="1"/>
            <p:nvPr/>
          </p:nvSpPr>
          <p:spPr>
            <a:xfrm>
              <a:off x="9809084" y="1989671"/>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Exchange</a:t>
              </a:r>
            </a:p>
          </p:txBody>
        </p:sp>
      </p:grpSp>
      <p:grpSp>
        <p:nvGrpSpPr>
          <p:cNvPr id="72" name="Group 71">
            <a:extLst>
              <a:ext uri="{FF2B5EF4-FFF2-40B4-BE49-F238E27FC236}">
                <a16:creationId xmlns:a16="http://schemas.microsoft.com/office/drawing/2014/main" id="{13FD2235-8B31-4A6A-9ACA-DE76DFA33D6E}"/>
              </a:ext>
            </a:extLst>
          </p:cNvPr>
          <p:cNvGrpSpPr/>
          <p:nvPr/>
        </p:nvGrpSpPr>
        <p:grpSpPr>
          <a:xfrm>
            <a:off x="9005284" y="1714477"/>
            <a:ext cx="677664" cy="677665"/>
            <a:chOff x="9092803" y="4628817"/>
            <a:chExt cx="677664" cy="677665"/>
          </a:xfrm>
        </p:grpSpPr>
        <p:pic>
          <p:nvPicPr>
            <p:cNvPr id="75" name="Picture 74" descr="A close up of a logo&#10;&#10;Description automatically generated">
              <a:extLst>
                <a:ext uri="{FF2B5EF4-FFF2-40B4-BE49-F238E27FC236}">
                  <a16:creationId xmlns:a16="http://schemas.microsoft.com/office/drawing/2014/main" id="{37E4CF99-48CF-4DA5-81BD-B8E6E617C7A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092803" y="4628817"/>
              <a:ext cx="677664" cy="677665"/>
            </a:xfrm>
            <a:prstGeom prst="rect">
              <a:avLst/>
            </a:prstGeom>
          </p:spPr>
        </p:pic>
        <p:sp>
          <p:nvSpPr>
            <p:cNvPr id="77" name="TextBox 76">
              <a:extLst>
                <a:ext uri="{FF2B5EF4-FFF2-40B4-BE49-F238E27FC236}">
                  <a16:creationId xmlns:a16="http://schemas.microsoft.com/office/drawing/2014/main" id="{1EBACFC4-5707-4A2A-8381-7385C12A6383}"/>
                </a:ext>
              </a:extLst>
            </p:cNvPr>
            <p:cNvSpPr txBox="1"/>
            <p:nvPr/>
          </p:nvSpPr>
          <p:spPr>
            <a:xfrm>
              <a:off x="9160443" y="5194694"/>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OneDrive</a:t>
              </a:r>
            </a:p>
          </p:txBody>
        </p:sp>
      </p:grpSp>
      <p:grpSp>
        <p:nvGrpSpPr>
          <p:cNvPr id="24" name="Group 23">
            <a:extLst>
              <a:ext uri="{FF2B5EF4-FFF2-40B4-BE49-F238E27FC236}">
                <a16:creationId xmlns:a16="http://schemas.microsoft.com/office/drawing/2014/main" id="{968E9A2A-A0F6-41C8-A5B5-77A443319632}"/>
              </a:ext>
            </a:extLst>
          </p:cNvPr>
          <p:cNvGrpSpPr/>
          <p:nvPr/>
        </p:nvGrpSpPr>
        <p:grpSpPr>
          <a:xfrm>
            <a:off x="10090502" y="1710599"/>
            <a:ext cx="677664" cy="700944"/>
            <a:chOff x="10298591" y="1426354"/>
            <a:chExt cx="677664" cy="700944"/>
          </a:xfrm>
        </p:grpSpPr>
        <p:pic>
          <p:nvPicPr>
            <p:cNvPr id="73" name="Picture 72" descr="A close up of a logo&#10;&#10;Description automatically generated">
              <a:extLst>
                <a:ext uri="{FF2B5EF4-FFF2-40B4-BE49-F238E27FC236}">
                  <a16:creationId xmlns:a16="http://schemas.microsoft.com/office/drawing/2014/main" id="{B407F2E2-4CEB-4F46-BDEB-7E5A73C87DE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298591" y="1426354"/>
              <a:ext cx="677664" cy="677665"/>
            </a:xfrm>
            <a:prstGeom prst="rect">
              <a:avLst/>
            </a:prstGeom>
          </p:spPr>
        </p:pic>
        <p:sp>
          <p:nvSpPr>
            <p:cNvPr id="74" name="TextBox 73">
              <a:extLst>
                <a:ext uri="{FF2B5EF4-FFF2-40B4-BE49-F238E27FC236}">
                  <a16:creationId xmlns:a16="http://schemas.microsoft.com/office/drawing/2014/main" id="{11F9F56F-3DD7-4B39-89A4-2E8309B6D2AF}"/>
                </a:ext>
              </a:extLst>
            </p:cNvPr>
            <p:cNvSpPr txBox="1"/>
            <p:nvPr/>
          </p:nvSpPr>
          <p:spPr>
            <a:xfrm>
              <a:off x="10393616" y="2018676"/>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SharePoint</a:t>
              </a:r>
            </a:p>
          </p:txBody>
        </p:sp>
      </p:grpSp>
      <p:grpSp>
        <p:nvGrpSpPr>
          <p:cNvPr id="4" name="Group 3">
            <a:extLst>
              <a:ext uri="{FF2B5EF4-FFF2-40B4-BE49-F238E27FC236}">
                <a16:creationId xmlns:a16="http://schemas.microsoft.com/office/drawing/2014/main" id="{C48ACD2F-078D-48DD-B382-B3D1A4A6EA9C}"/>
              </a:ext>
            </a:extLst>
          </p:cNvPr>
          <p:cNvGrpSpPr/>
          <p:nvPr/>
        </p:nvGrpSpPr>
        <p:grpSpPr>
          <a:xfrm>
            <a:off x="6712759" y="1941342"/>
            <a:ext cx="521939" cy="513990"/>
            <a:chOff x="10979144" y="1630309"/>
            <a:chExt cx="521939" cy="513990"/>
          </a:xfrm>
        </p:grpSpPr>
        <p:pic>
          <p:nvPicPr>
            <p:cNvPr id="99" name="Picture 98">
              <a:extLst>
                <a:ext uri="{FF2B5EF4-FFF2-40B4-BE49-F238E27FC236}">
                  <a16:creationId xmlns:a16="http://schemas.microsoft.com/office/drawing/2014/main" id="{4C62CA49-0254-4290-A20E-0B62AA06CA6F}"/>
                </a:ext>
              </a:extLst>
            </p:cNvPr>
            <p:cNvPicPr>
              <a:picLocks noChangeAspect="1"/>
            </p:cNvPicPr>
            <p:nvPr/>
          </p:nvPicPr>
          <p:blipFill>
            <a:blip r:embed="rId12"/>
            <a:stretch>
              <a:fillRect/>
            </a:stretch>
          </p:blipFill>
          <p:spPr>
            <a:xfrm>
              <a:off x="11038783" y="1630309"/>
              <a:ext cx="354350" cy="320400"/>
            </a:xfrm>
            <a:prstGeom prst="rect">
              <a:avLst/>
            </a:prstGeom>
          </p:spPr>
        </p:pic>
        <p:sp>
          <p:nvSpPr>
            <p:cNvPr id="101" name="TextBox 100">
              <a:extLst>
                <a:ext uri="{FF2B5EF4-FFF2-40B4-BE49-F238E27FC236}">
                  <a16:creationId xmlns:a16="http://schemas.microsoft.com/office/drawing/2014/main" id="{DEA42903-9BBC-4F2D-8949-0FD9A0E95E65}"/>
                </a:ext>
              </a:extLst>
            </p:cNvPr>
            <p:cNvSpPr txBox="1"/>
            <p:nvPr/>
          </p:nvSpPr>
          <p:spPr>
            <a:xfrm>
              <a:off x="10979144" y="2035680"/>
              <a:ext cx="521939" cy="10861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OneNote</a:t>
              </a:r>
            </a:p>
          </p:txBody>
        </p:sp>
      </p:grpSp>
      <p:cxnSp>
        <p:nvCxnSpPr>
          <p:cNvPr id="145" name="Straight Connector 144">
            <a:extLst>
              <a:ext uri="{FF2B5EF4-FFF2-40B4-BE49-F238E27FC236}">
                <a16:creationId xmlns:a16="http://schemas.microsoft.com/office/drawing/2014/main" id="{2D16FA32-DCE0-5B40-926B-B9041A9B15B8}"/>
              </a:ext>
            </a:extLst>
          </p:cNvPr>
          <p:cNvCxnSpPr>
            <a:cxnSpLocks/>
          </p:cNvCxnSpPr>
          <p:nvPr/>
        </p:nvCxnSpPr>
        <p:spPr>
          <a:xfrm>
            <a:off x="445992" y="3881848"/>
            <a:ext cx="11282906"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181CC68-957A-4684-8549-A500B67E12BF}"/>
              </a:ext>
            </a:extLst>
          </p:cNvPr>
          <p:cNvCxnSpPr>
            <a:cxnSpLocks/>
          </p:cNvCxnSpPr>
          <p:nvPr/>
        </p:nvCxnSpPr>
        <p:spPr>
          <a:xfrm>
            <a:off x="445992" y="2695286"/>
            <a:ext cx="11282906"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59" name="Picture 158" descr="A picture containing clock&#10;&#10;Description automatically generated">
            <a:extLst>
              <a:ext uri="{FF2B5EF4-FFF2-40B4-BE49-F238E27FC236}">
                <a16:creationId xmlns:a16="http://schemas.microsoft.com/office/drawing/2014/main" id="{72C82777-36F3-C848-90F7-608B9B40E7E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09976" y="2879767"/>
            <a:ext cx="677664" cy="677665"/>
          </a:xfrm>
          <a:prstGeom prst="rect">
            <a:avLst/>
          </a:prstGeom>
        </p:spPr>
      </p:pic>
      <p:pic>
        <p:nvPicPr>
          <p:cNvPr id="163" name="Picture 162" descr="A close up of a logo&#10;&#10;Description automatically generated">
            <a:extLst>
              <a:ext uri="{FF2B5EF4-FFF2-40B4-BE49-F238E27FC236}">
                <a16:creationId xmlns:a16="http://schemas.microsoft.com/office/drawing/2014/main" id="{6D9ED6E2-8C2E-8143-B424-121188CF310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414034" y="2879767"/>
            <a:ext cx="677664" cy="677665"/>
          </a:xfrm>
          <a:prstGeom prst="rect">
            <a:avLst/>
          </a:prstGeom>
        </p:spPr>
      </p:pic>
      <p:pic>
        <p:nvPicPr>
          <p:cNvPr id="164" name="Picture 163" descr="A close up of a logo&#10;&#10;Description automatically generated">
            <a:extLst>
              <a:ext uri="{FF2B5EF4-FFF2-40B4-BE49-F238E27FC236}">
                <a16:creationId xmlns:a16="http://schemas.microsoft.com/office/drawing/2014/main" id="{BEDDD790-8D3B-414A-B0F3-B76F2254027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47246" y="2879767"/>
            <a:ext cx="677664" cy="677665"/>
          </a:xfrm>
          <a:prstGeom prst="rect">
            <a:avLst/>
          </a:prstGeom>
        </p:spPr>
      </p:pic>
      <p:pic>
        <p:nvPicPr>
          <p:cNvPr id="167" name="Picture 166" descr="A picture containing clock&#10;&#10;Description automatically generated">
            <a:extLst>
              <a:ext uri="{FF2B5EF4-FFF2-40B4-BE49-F238E27FC236}">
                <a16:creationId xmlns:a16="http://schemas.microsoft.com/office/drawing/2014/main" id="{3EF7F263-093B-9444-B521-3B7C2F180A8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50959" y="2879767"/>
            <a:ext cx="677664" cy="677665"/>
          </a:xfrm>
          <a:prstGeom prst="rect">
            <a:avLst/>
          </a:prstGeom>
        </p:spPr>
      </p:pic>
      <p:grpSp>
        <p:nvGrpSpPr>
          <p:cNvPr id="22" name="Group 21">
            <a:extLst>
              <a:ext uri="{FF2B5EF4-FFF2-40B4-BE49-F238E27FC236}">
                <a16:creationId xmlns:a16="http://schemas.microsoft.com/office/drawing/2014/main" id="{3EF9CFF4-0EF9-4343-A3A2-EF6134D6A288}"/>
              </a:ext>
            </a:extLst>
          </p:cNvPr>
          <p:cNvGrpSpPr/>
          <p:nvPr/>
        </p:nvGrpSpPr>
        <p:grpSpPr>
          <a:xfrm>
            <a:off x="9548371" y="2879687"/>
            <a:ext cx="677664" cy="677665"/>
            <a:chOff x="9741511" y="2560133"/>
            <a:chExt cx="677664" cy="677665"/>
          </a:xfrm>
        </p:grpSpPr>
        <p:pic>
          <p:nvPicPr>
            <p:cNvPr id="158" name="Picture 157" descr="A picture containing clock&#10;&#10;Description automatically generated">
              <a:extLst>
                <a:ext uri="{FF2B5EF4-FFF2-40B4-BE49-F238E27FC236}">
                  <a16:creationId xmlns:a16="http://schemas.microsoft.com/office/drawing/2014/main" id="{B7D5F631-050A-2A4C-8DA6-D71A0CB8B16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741511" y="2560133"/>
              <a:ext cx="677664" cy="677665"/>
            </a:xfrm>
            <a:prstGeom prst="rect">
              <a:avLst/>
            </a:prstGeom>
          </p:spPr>
        </p:pic>
        <p:sp>
          <p:nvSpPr>
            <p:cNvPr id="168" name="TextBox 167">
              <a:extLst>
                <a:ext uri="{FF2B5EF4-FFF2-40B4-BE49-F238E27FC236}">
                  <a16:creationId xmlns:a16="http://schemas.microsoft.com/office/drawing/2014/main" id="{70D35DA9-1EDA-1F48-8795-62B709513534}"/>
                </a:ext>
              </a:extLst>
            </p:cNvPr>
            <p:cNvSpPr txBox="1"/>
            <p:nvPr/>
          </p:nvSpPr>
          <p:spPr>
            <a:xfrm>
              <a:off x="9809084" y="3126010"/>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Exchange</a:t>
              </a:r>
            </a:p>
          </p:txBody>
        </p:sp>
      </p:grpSp>
      <p:grpSp>
        <p:nvGrpSpPr>
          <p:cNvPr id="25" name="Group 24">
            <a:extLst>
              <a:ext uri="{FF2B5EF4-FFF2-40B4-BE49-F238E27FC236}">
                <a16:creationId xmlns:a16="http://schemas.microsoft.com/office/drawing/2014/main" id="{145B0F67-D815-4D93-BEAA-459EB97572D6}"/>
              </a:ext>
            </a:extLst>
          </p:cNvPr>
          <p:cNvGrpSpPr/>
          <p:nvPr/>
        </p:nvGrpSpPr>
        <p:grpSpPr>
          <a:xfrm>
            <a:off x="10090502" y="2896354"/>
            <a:ext cx="677664" cy="677665"/>
            <a:chOff x="10336997" y="2576800"/>
            <a:chExt cx="677664" cy="677665"/>
          </a:xfrm>
        </p:grpSpPr>
        <p:pic>
          <p:nvPicPr>
            <p:cNvPr id="166" name="Picture 165" descr="A close up of a logo&#10;&#10;Description automatically generated">
              <a:extLst>
                <a:ext uri="{FF2B5EF4-FFF2-40B4-BE49-F238E27FC236}">
                  <a16:creationId xmlns:a16="http://schemas.microsoft.com/office/drawing/2014/main" id="{6C491032-5CC9-C149-A902-E115A49C781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336997" y="2576800"/>
              <a:ext cx="677664" cy="677665"/>
            </a:xfrm>
            <a:prstGeom prst="rect">
              <a:avLst/>
            </a:prstGeom>
          </p:spPr>
        </p:pic>
        <p:sp>
          <p:nvSpPr>
            <p:cNvPr id="170" name="TextBox 169">
              <a:extLst>
                <a:ext uri="{FF2B5EF4-FFF2-40B4-BE49-F238E27FC236}">
                  <a16:creationId xmlns:a16="http://schemas.microsoft.com/office/drawing/2014/main" id="{772AD505-1209-5948-9B8B-B01A49AF19BE}"/>
                </a:ext>
              </a:extLst>
            </p:cNvPr>
            <p:cNvSpPr txBox="1"/>
            <p:nvPr/>
          </p:nvSpPr>
          <p:spPr>
            <a:xfrm>
              <a:off x="10404615" y="3126010"/>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SharePoint</a:t>
              </a:r>
            </a:p>
          </p:txBody>
        </p:sp>
      </p:grpSp>
      <p:grpSp>
        <p:nvGrpSpPr>
          <p:cNvPr id="16" name="Group 15">
            <a:extLst>
              <a:ext uri="{FF2B5EF4-FFF2-40B4-BE49-F238E27FC236}">
                <a16:creationId xmlns:a16="http://schemas.microsoft.com/office/drawing/2014/main" id="{3FEF7FF3-A2AB-48C2-95A2-9372A3A4B03E}"/>
              </a:ext>
            </a:extLst>
          </p:cNvPr>
          <p:cNvGrpSpPr/>
          <p:nvPr/>
        </p:nvGrpSpPr>
        <p:grpSpPr>
          <a:xfrm>
            <a:off x="9005284" y="2874802"/>
            <a:ext cx="677664" cy="679464"/>
            <a:chOff x="8526817" y="2874802"/>
            <a:chExt cx="677664" cy="679464"/>
          </a:xfrm>
        </p:grpSpPr>
        <p:pic>
          <p:nvPicPr>
            <p:cNvPr id="162" name="Picture 161" descr="A close up of a logo&#10;&#10;Description automatically generated">
              <a:extLst>
                <a:ext uri="{FF2B5EF4-FFF2-40B4-BE49-F238E27FC236}">
                  <a16:creationId xmlns:a16="http://schemas.microsoft.com/office/drawing/2014/main" id="{D1F4910B-621F-4043-AA69-318874252FA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526817" y="2874802"/>
              <a:ext cx="677664" cy="677665"/>
            </a:xfrm>
            <a:prstGeom prst="rect">
              <a:avLst/>
            </a:prstGeom>
          </p:spPr>
        </p:pic>
        <p:sp>
          <p:nvSpPr>
            <p:cNvPr id="171" name="TextBox 170">
              <a:extLst>
                <a:ext uri="{FF2B5EF4-FFF2-40B4-BE49-F238E27FC236}">
                  <a16:creationId xmlns:a16="http://schemas.microsoft.com/office/drawing/2014/main" id="{2AD5B8D0-12A6-3843-8014-881BC14D6833}"/>
                </a:ext>
              </a:extLst>
            </p:cNvPr>
            <p:cNvSpPr txBox="1"/>
            <p:nvPr/>
          </p:nvSpPr>
          <p:spPr>
            <a:xfrm>
              <a:off x="8580887" y="3445644"/>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OneDrive</a:t>
              </a:r>
            </a:p>
          </p:txBody>
        </p:sp>
      </p:grpSp>
      <p:sp>
        <p:nvSpPr>
          <p:cNvPr id="172" name="TextBox 171">
            <a:extLst>
              <a:ext uri="{FF2B5EF4-FFF2-40B4-BE49-F238E27FC236}">
                <a16:creationId xmlns:a16="http://schemas.microsoft.com/office/drawing/2014/main" id="{708DE738-9D23-4644-8140-19C4636D741D}"/>
              </a:ext>
            </a:extLst>
          </p:cNvPr>
          <p:cNvSpPr txBox="1"/>
          <p:nvPr/>
        </p:nvSpPr>
        <p:spPr>
          <a:xfrm>
            <a:off x="4481697" y="3445644"/>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Outlook</a:t>
            </a:r>
          </a:p>
        </p:txBody>
      </p:sp>
      <p:sp>
        <p:nvSpPr>
          <p:cNvPr id="173" name="TextBox 172">
            <a:extLst>
              <a:ext uri="{FF2B5EF4-FFF2-40B4-BE49-F238E27FC236}">
                <a16:creationId xmlns:a16="http://schemas.microsoft.com/office/drawing/2014/main" id="{218984CE-167B-D649-9229-031AB0CB658C}"/>
              </a:ext>
            </a:extLst>
          </p:cNvPr>
          <p:cNvSpPr txBox="1"/>
          <p:nvPr/>
        </p:nvSpPr>
        <p:spPr>
          <a:xfrm>
            <a:off x="5040737" y="3445644"/>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Word</a:t>
            </a:r>
          </a:p>
        </p:txBody>
      </p:sp>
      <p:sp>
        <p:nvSpPr>
          <p:cNvPr id="174" name="TextBox 173">
            <a:extLst>
              <a:ext uri="{FF2B5EF4-FFF2-40B4-BE49-F238E27FC236}">
                <a16:creationId xmlns:a16="http://schemas.microsoft.com/office/drawing/2014/main" id="{0FD51AD6-B2D6-7D47-B0DB-75DBC783658F}"/>
              </a:ext>
            </a:extLst>
          </p:cNvPr>
          <p:cNvSpPr txBox="1"/>
          <p:nvPr/>
        </p:nvSpPr>
        <p:spPr>
          <a:xfrm>
            <a:off x="5599777" y="3445644"/>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Excel</a:t>
            </a:r>
          </a:p>
        </p:txBody>
      </p:sp>
      <p:sp>
        <p:nvSpPr>
          <p:cNvPr id="175" name="TextBox 174">
            <a:extLst>
              <a:ext uri="{FF2B5EF4-FFF2-40B4-BE49-F238E27FC236}">
                <a16:creationId xmlns:a16="http://schemas.microsoft.com/office/drawing/2014/main" id="{A13135C7-AF93-1C40-ADC6-6FE16BB42B62}"/>
              </a:ext>
            </a:extLst>
          </p:cNvPr>
          <p:cNvSpPr txBox="1"/>
          <p:nvPr/>
        </p:nvSpPr>
        <p:spPr>
          <a:xfrm>
            <a:off x="6090508" y="3445644"/>
            <a:ext cx="603981"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PowerPoint</a:t>
            </a:r>
          </a:p>
        </p:txBody>
      </p:sp>
      <p:grpSp>
        <p:nvGrpSpPr>
          <p:cNvPr id="9" name="Group 8">
            <a:extLst>
              <a:ext uri="{FF2B5EF4-FFF2-40B4-BE49-F238E27FC236}">
                <a16:creationId xmlns:a16="http://schemas.microsoft.com/office/drawing/2014/main" id="{D7E15E86-CAE2-4854-9BCD-B221CD451E79}"/>
              </a:ext>
            </a:extLst>
          </p:cNvPr>
          <p:cNvGrpSpPr/>
          <p:nvPr/>
        </p:nvGrpSpPr>
        <p:grpSpPr>
          <a:xfrm>
            <a:off x="7149257" y="2879767"/>
            <a:ext cx="677664" cy="783116"/>
            <a:chOff x="6918376" y="2560213"/>
            <a:chExt cx="677664" cy="783116"/>
          </a:xfrm>
        </p:grpSpPr>
        <p:pic>
          <p:nvPicPr>
            <p:cNvPr id="165" name="Picture 164" descr="A picture containing clock&#10;&#10;Description automatically generated">
              <a:extLst>
                <a:ext uri="{FF2B5EF4-FFF2-40B4-BE49-F238E27FC236}">
                  <a16:creationId xmlns:a16="http://schemas.microsoft.com/office/drawing/2014/main" id="{13DC134C-3A12-F74D-9B4C-A23B2A91024B}"/>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918376" y="2560213"/>
              <a:ext cx="677664" cy="677665"/>
            </a:xfrm>
            <a:prstGeom prst="rect">
              <a:avLst/>
            </a:prstGeom>
          </p:spPr>
        </p:pic>
        <p:sp>
          <p:nvSpPr>
            <p:cNvPr id="176" name="TextBox 175">
              <a:extLst>
                <a:ext uri="{FF2B5EF4-FFF2-40B4-BE49-F238E27FC236}">
                  <a16:creationId xmlns:a16="http://schemas.microsoft.com/office/drawing/2014/main" id="{B01E5A24-738B-E847-94AE-80A8FE1B9995}"/>
                </a:ext>
              </a:extLst>
            </p:cNvPr>
            <p:cNvSpPr txBox="1"/>
            <p:nvPr/>
          </p:nvSpPr>
          <p:spPr>
            <a:xfrm>
              <a:off x="6986129" y="3126090"/>
              <a:ext cx="542517"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Publisher</a:t>
              </a:r>
              <a:br>
                <a:rPr kumimoji="0" lang="en-US" sz="784" b="0" i="0" u="none" strike="noStrike" kern="1200" cap="none" spc="0" normalizeH="0" baseline="0" noProof="0">
                  <a:ln>
                    <a:noFill/>
                  </a:ln>
                  <a:solidFill>
                    <a:srgbClr val="282828"/>
                  </a:solidFill>
                  <a:effectLst/>
                  <a:uLnTx/>
                  <a:uFillTx/>
                  <a:latin typeface="Segoe UI"/>
                  <a:ea typeface="+mn-ea"/>
                  <a:cs typeface="+mn-cs"/>
                </a:rPr>
              </a:br>
              <a:r>
                <a:rPr kumimoji="0" lang="en-US" sz="784" b="0" i="0" u="none" strike="noStrike" kern="1200" cap="none" spc="0" normalizeH="0" baseline="0" noProof="0">
                  <a:ln>
                    <a:noFill/>
                  </a:ln>
                  <a:solidFill>
                    <a:srgbClr val="282828"/>
                  </a:solidFill>
                  <a:effectLst/>
                  <a:uLnTx/>
                  <a:uFillTx/>
                  <a:latin typeface="Segoe UI"/>
                  <a:ea typeface="+mn-ea"/>
                  <a:cs typeface="+mn-cs"/>
                </a:rPr>
                <a:t>(PC only)</a:t>
              </a:r>
            </a:p>
          </p:txBody>
        </p:sp>
      </p:grpSp>
      <p:grpSp>
        <p:nvGrpSpPr>
          <p:cNvPr id="12" name="Group 11">
            <a:extLst>
              <a:ext uri="{FF2B5EF4-FFF2-40B4-BE49-F238E27FC236}">
                <a16:creationId xmlns:a16="http://schemas.microsoft.com/office/drawing/2014/main" id="{3AFC036D-D628-4366-BC30-95D3400724AE}"/>
              </a:ext>
            </a:extLst>
          </p:cNvPr>
          <p:cNvGrpSpPr/>
          <p:nvPr/>
        </p:nvGrpSpPr>
        <p:grpSpPr>
          <a:xfrm>
            <a:off x="7676376" y="2879687"/>
            <a:ext cx="677664" cy="783196"/>
            <a:chOff x="8030296" y="2560133"/>
            <a:chExt cx="677664" cy="783196"/>
          </a:xfrm>
        </p:grpSpPr>
        <p:pic>
          <p:nvPicPr>
            <p:cNvPr id="160" name="Picture 159" descr="A picture containing drawing&#10;&#10;Description automatically generated">
              <a:extLst>
                <a:ext uri="{FF2B5EF4-FFF2-40B4-BE49-F238E27FC236}">
                  <a16:creationId xmlns:a16="http://schemas.microsoft.com/office/drawing/2014/main" id="{3110C1C9-BEBC-2B4A-9F65-835C532726D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030296" y="2560133"/>
              <a:ext cx="677664" cy="677665"/>
            </a:xfrm>
            <a:prstGeom prst="rect">
              <a:avLst/>
            </a:prstGeom>
          </p:spPr>
        </p:pic>
        <p:sp>
          <p:nvSpPr>
            <p:cNvPr id="177" name="TextBox 176">
              <a:extLst>
                <a:ext uri="{FF2B5EF4-FFF2-40B4-BE49-F238E27FC236}">
                  <a16:creationId xmlns:a16="http://schemas.microsoft.com/office/drawing/2014/main" id="{163988CE-60A3-3E41-B301-5F5773B81878}"/>
                </a:ext>
              </a:extLst>
            </p:cNvPr>
            <p:cNvSpPr txBox="1"/>
            <p:nvPr/>
          </p:nvSpPr>
          <p:spPr>
            <a:xfrm>
              <a:off x="8098072" y="3126090"/>
              <a:ext cx="542517"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Access</a:t>
              </a:r>
              <a:br>
                <a:rPr kumimoji="0" lang="en-US" sz="784" b="0" i="0" u="none" strike="noStrike" kern="1200" cap="none" spc="0" normalizeH="0" baseline="0" noProof="0">
                  <a:ln>
                    <a:noFill/>
                  </a:ln>
                  <a:solidFill>
                    <a:srgbClr val="282828"/>
                  </a:solidFill>
                  <a:effectLst/>
                  <a:uLnTx/>
                  <a:uFillTx/>
                  <a:latin typeface="Segoe UI"/>
                  <a:ea typeface="+mn-ea"/>
                  <a:cs typeface="+mn-cs"/>
                </a:rPr>
              </a:br>
              <a:r>
                <a:rPr kumimoji="0" lang="en-US" sz="784" b="0" i="0" u="none" strike="noStrike" kern="1200" cap="none" spc="0" normalizeH="0" baseline="0" noProof="0">
                  <a:ln>
                    <a:noFill/>
                  </a:ln>
                  <a:solidFill>
                    <a:srgbClr val="282828"/>
                  </a:solidFill>
                  <a:effectLst/>
                  <a:uLnTx/>
                  <a:uFillTx/>
                  <a:latin typeface="Segoe UI"/>
                  <a:ea typeface="+mn-ea"/>
                  <a:cs typeface="+mn-cs"/>
                </a:rPr>
                <a:t>(PC only)</a:t>
              </a:r>
            </a:p>
          </p:txBody>
        </p:sp>
      </p:grpSp>
      <p:sp>
        <p:nvSpPr>
          <p:cNvPr id="156" name="Rectangle 155">
            <a:extLst>
              <a:ext uri="{FF2B5EF4-FFF2-40B4-BE49-F238E27FC236}">
                <a16:creationId xmlns:a16="http://schemas.microsoft.com/office/drawing/2014/main" id="{C15781D6-677F-E449-B768-F8B9FE66FED2}"/>
              </a:ext>
            </a:extLst>
          </p:cNvPr>
          <p:cNvSpPr/>
          <p:nvPr/>
        </p:nvSpPr>
        <p:spPr bwMode="auto">
          <a:xfrm>
            <a:off x="465569" y="2898756"/>
            <a:ext cx="3889076" cy="8035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284" rIns="182854" bIns="146284" numCol="1" spcCol="0" rtlCol="0" fromWordArt="0" anchor="t" anchorCtr="0" forceAA="0" compatLnSpc="1">
            <a:prstTxWarp prst="textNoShape">
              <a:avLst/>
            </a:prstTxWarp>
            <a:no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282828"/>
                </a:solidFill>
                <a:effectLst/>
                <a:uLnTx/>
                <a:uFillTx/>
                <a:latin typeface="Segoe UI"/>
                <a:ea typeface="+mn-ea"/>
                <a:cs typeface="+mn-cs"/>
              </a:rPr>
              <a:t>Microsoft 365 Business </a:t>
            </a:r>
            <a:r>
              <a:rPr kumimoji="0" lang="en-US" sz="2000" b="0" i="0" u="none" strike="noStrike" kern="1200" cap="none" spc="0" normalizeH="0" baseline="0" noProof="0">
                <a:ln>
                  <a:noFill/>
                </a:ln>
                <a:solidFill>
                  <a:srgbClr val="0078D4"/>
                </a:solidFill>
                <a:effectLst/>
                <a:uLnTx/>
                <a:uFillTx/>
                <a:latin typeface="Segoe UI Semibold"/>
                <a:ea typeface="+mn-ea"/>
                <a:cs typeface="+mn-cs"/>
              </a:rPr>
              <a:t>Standard</a:t>
            </a:r>
          </a:p>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a:ea typeface="+mn-ea"/>
                <a:cs typeface="+mn-cs"/>
              </a:rPr>
              <a:t>Cloud services and desktop apps</a:t>
            </a:r>
          </a:p>
        </p:txBody>
      </p:sp>
      <p:grpSp>
        <p:nvGrpSpPr>
          <p:cNvPr id="105" name="Group 104">
            <a:extLst>
              <a:ext uri="{FF2B5EF4-FFF2-40B4-BE49-F238E27FC236}">
                <a16:creationId xmlns:a16="http://schemas.microsoft.com/office/drawing/2014/main" id="{9C155471-C57A-406B-8354-2627455BC5AE}"/>
              </a:ext>
            </a:extLst>
          </p:cNvPr>
          <p:cNvGrpSpPr/>
          <p:nvPr/>
        </p:nvGrpSpPr>
        <p:grpSpPr>
          <a:xfrm>
            <a:off x="6712759" y="3047299"/>
            <a:ext cx="521939" cy="513990"/>
            <a:chOff x="10979144" y="1630309"/>
            <a:chExt cx="521939" cy="513990"/>
          </a:xfrm>
        </p:grpSpPr>
        <p:pic>
          <p:nvPicPr>
            <p:cNvPr id="111" name="Picture 110">
              <a:extLst>
                <a:ext uri="{FF2B5EF4-FFF2-40B4-BE49-F238E27FC236}">
                  <a16:creationId xmlns:a16="http://schemas.microsoft.com/office/drawing/2014/main" id="{40EBA5D1-1902-48E8-A212-953A58AEF67D}"/>
                </a:ext>
              </a:extLst>
            </p:cNvPr>
            <p:cNvPicPr>
              <a:picLocks noChangeAspect="1"/>
            </p:cNvPicPr>
            <p:nvPr/>
          </p:nvPicPr>
          <p:blipFill>
            <a:blip r:embed="rId12"/>
            <a:stretch>
              <a:fillRect/>
            </a:stretch>
          </p:blipFill>
          <p:spPr>
            <a:xfrm>
              <a:off x="11038783" y="1630309"/>
              <a:ext cx="354350" cy="320400"/>
            </a:xfrm>
            <a:prstGeom prst="rect">
              <a:avLst/>
            </a:prstGeom>
          </p:spPr>
        </p:pic>
        <p:sp>
          <p:nvSpPr>
            <p:cNvPr id="134" name="TextBox 133">
              <a:extLst>
                <a:ext uri="{FF2B5EF4-FFF2-40B4-BE49-F238E27FC236}">
                  <a16:creationId xmlns:a16="http://schemas.microsoft.com/office/drawing/2014/main" id="{27911E0F-307D-4777-A101-06EFDFF2C52B}"/>
                </a:ext>
              </a:extLst>
            </p:cNvPr>
            <p:cNvSpPr txBox="1"/>
            <p:nvPr/>
          </p:nvSpPr>
          <p:spPr>
            <a:xfrm>
              <a:off x="10979144" y="2035680"/>
              <a:ext cx="521939" cy="10861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OneNote</a:t>
              </a:r>
            </a:p>
          </p:txBody>
        </p:sp>
      </p:grpSp>
      <p:cxnSp>
        <p:nvCxnSpPr>
          <p:cNvPr id="133" name="Straight Connector 132">
            <a:extLst>
              <a:ext uri="{FF2B5EF4-FFF2-40B4-BE49-F238E27FC236}">
                <a16:creationId xmlns:a16="http://schemas.microsoft.com/office/drawing/2014/main" id="{E6971DA8-1A9C-4581-BC08-C053A2FBFA1B}"/>
              </a:ext>
            </a:extLst>
          </p:cNvPr>
          <p:cNvCxnSpPr>
            <a:cxnSpLocks/>
          </p:cNvCxnSpPr>
          <p:nvPr/>
        </p:nvCxnSpPr>
        <p:spPr>
          <a:xfrm>
            <a:off x="445992" y="5034968"/>
            <a:ext cx="11282906"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44" name="Rectangle 143">
            <a:extLst>
              <a:ext uri="{FF2B5EF4-FFF2-40B4-BE49-F238E27FC236}">
                <a16:creationId xmlns:a16="http://schemas.microsoft.com/office/drawing/2014/main" id="{11DFFA3D-1519-EE47-BC7E-49980DF9542B}"/>
              </a:ext>
            </a:extLst>
          </p:cNvPr>
          <p:cNvSpPr/>
          <p:nvPr/>
        </p:nvSpPr>
        <p:spPr bwMode="auto">
          <a:xfrm>
            <a:off x="465568" y="5268212"/>
            <a:ext cx="4058431" cy="75925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284" rIns="182854" bIns="146284" numCol="1" spcCol="0" rtlCol="0" fromWordArt="0" anchor="t" anchorCtr="0" forceAA="0" compatLnSpc="1">
            <a:prstTxWarp prst="textNoShape">
              <a:avLst/>
            </a:prstTxWarp>
            <a:no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282828"/>
                </a:solidFill>
                <a:effectLst/>
                <a:uLnTx/>
                <a:uFillTx/>
                <a:latin typeface="Segoe UI"/>
                <a:ea typeface="+mn-ea"/>
                <a:cs typeface="+mn-cs"/>
              </a:rPr>
              <a:t>Microsoft 365 </a:t>
            </a:r>
            <a:r>
              <a:rPr kumimoji="0" lang="en-US" sz="2000" b="0" i="0" u="none" strike="noStrike" kern="1200" cap="none" spc="0" normalizeH="0" baseline="0" noProof="0">
                <a:ln>
                  <a:noFill/>
                </a:ln>
                <a:solidFill>
                  <a:srgbClr val="0078D4"/>
                </a:solidFill>
                <a:effectLst/>
                <a:uLnTx/>
                <a:uFillTx/>
                <a:latin typeface="Segoe UI Semibold"/>
                <a:ea typeface="+mn-ea"/>
                <a:cs typeface="+mn-cs"/>
              </a:rPr>
              <a:t>Apps for business</a:t>
            </a:r>
          </a:p>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282828"/>
                </a:solidFill>
                <a:effectLst/>
                <a:uLnTx/>
                <a:uFillTx/>
                <a:latin typeface="Segoe UI"/>
                <a:ea typeface="+mn-ea"/>
                <a:cs typeface="+mn-cs"/>
              </a:rPr>
              <a:t>Desktop apps</a:t>
            </a:r>
          </a:p>
        </p:txBody>
      </p:sp>
      <p:grpSp>
        <p:nvGrpSpPr>
          <p:cNvPr id="6" name="Group 5">
            <a:extLst>
              <a:ext uri="{FF2B5EF4-FFF2-40B4-BE49-F238E27FC236}">
                <a16:creationId xmlns:a16="http://schemas.microsoft.com/office/drawing/2014/main" id="{D1C0D064-BB1D-4FF5-A026-005F527FA2B3}"/>
              </a:ext>
            </a:extLst>
          </p:cNvPr>
          <p:cNvGrpSpPr/>
          <p:nvPr/>
        </p:nvGrpSpPr>
        <p:grpSpPr>
          <a:xfrm>
            <a:off x="9005284" y="5214486"/>
            <a:ext cx="677664" cy="677664"/>
            <a:chOff x="8017616" y="4956303"/>
            <a:chExt cx="677664" cy="677664"/>
          </a:xfrm>
        </p:grpSpPr>
        <p:pic>
          <p:nvPicPr>
            <p:cNvPr id="148" name="Picture 147" descr="A close up of a logo&#10;&#10;Description automatically generated">
              <a:extLst>
                <a:ext uri="{FF2B5EF4-FFF2-40B4-BE49-F238E27FC236}">
                  <a16:creationId xmlns:a16="http://schemas.microsoft.com/office/drawing/2014/main" id="{AA4DD83F-01B9-7541-9DEE-BDD21C70C7C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017616" y="4956303"/>
              <a:ext cx="677664" cy="677664"/>
            </a:xfrm>
            <a:prstGeom prst="rect">
              <a:avLst/>
            </a:prstGeom>
          </p:spPr>
        </p:pic>
        <p:sp>
          <p:nvSpPr>
            <p:cNvPr id="153" name="TextBox 152">
              <a:extLst>
                <a:ext uri="{FF2B5EF4-FFF2-40B4-BE49-F238E27FC236}">
                  <a16:creationId xmlns:a16="http://schemas.microsoft.com/office/drawing/2014/main" id="{A315A106-41F6-E245-9E4C-86C79E30EE55}"/>
                </a:ext>
              </a:extLst>
            </p:cNvPr>
            <p:cNvSpPr txBox="1"/>
            <p:nvPr/>
          </p:nvSpPr>
          <p:spPr>
            <a:xfrm>
              <a:off x="8064713" y="5521552"/>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OneDrive</a:t>
              </a:r>
            </a:p>
          </p:txBody>
        </p:sp>
      </p:grpSp>
      <p:pic>
        <p:nvPicPr>
          <p:cNvPr id="76" name="Picture 75" descr="A picture containing clock&#10;&#10;Description automatically generated">
            <a:extLst>
              <a:ext uri="{FF2B5EF4-FFF2-40B4-BE49-F238E27FC236}">
                <a16:creationId xmlns:a16="http://schemas.microsoft.com/office/drawing/2014/main" id="{E82AA70A-8085-43A7-A5EE-B887EF91B9F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09976" y="5217732"/>
            <a:ext cx="677664" cy="677665"/>
          </a:xfrm>
          <a:prstGeom prst="rect">
            <a:avLst/>
          </a:prstGeom>
        </p:spPr>
      </p:pic>
      <p:pic>
        <p:nvPicPr>
          <p:cNvPr id="79" name="Picture 78" descr="A close up of a logo&#10;&#10;Description automatically generated">
            <a:extLst>
              <a:ext uri="{FF2B5EF4-FFF2-40B4-BE49-F238E27FC236}">
                <a16:creationId xmlns:a16="http://schemas.microsoft.com/office/drawing/2014/main" id="{35EA9975-F2AC-455F-9EB0-CA294E955E3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414034" y="5217732"/>
            <a:ext cx="677664" cy="677665"/>
          </a:xfrm>
          <a:prstGeom prst="rect">
            <a:avLst/>
          </a:prstGeom>
        </p:spPr>
      </p:pic>
      <p:pic>
        <p:nvPicPr>
          <p:cNvPr id="82" name="Picture 81" descr="A picture containing clock&#10;&#10;Description automatically generated">
            <a:extLst>
              <a:ext uri="{FF2B5EF4-FFF2-40B4-BE49-F238E27FC236}">
                <a16:creationId xmlns:a16="http://schemas.microsoft.com/office/drawing/2014/main" id="{35635162-9AE2-47B4-81BA-4511EE1556E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50959" y="5217732"/>
            <a:ext cx="677664" cy="677665"/>
          </a:xfrm>
          <a:prstGeom prst="rect">
            <a:avLst/>
          </a:prstGeom>
        </p:spPr>
      </p:pic>
      <p:sp>
        <p:nvSpPr>
          <p:cNvPr id="83" name="TextBox 82">
            <a:extLst>
              <a:ext uri="{FF2B5EF4-FFF2-40B4-BE49-F238E27FC236}">
                <a16:creationId xmlns:a16="http://schemas.microsoft.com/office/drawing/2014/main" id="{E47C3DC9-B57B-4944-BCEC-4F08F0ADC7E8}"/>
              </a:ext>
            </a:extLst>
          </p:cNvPr>
          <p:cNvSpPr txBox="1"/>
          <p:nvPr/>
        </p:nvSpPr>
        <p:spPr>
          <a:xfrm>
            <a:off x="4490846" y="5788160"/>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Outlook</a:t>
            </a:r>
          </a:p>
        </p:txBody>
      </p:sp>
      <p:sp>
        <p:nvSpPr>
          <p:cNvPr id="84" name="TextBox 83">
            <a:extLst>
              <a:ext uri="{FF2B5EF4-FFF2-40B4-BE49-F238E27FC236}">
                <a16:creationId xmlns:a16="http://schemas.microsoft.com/office/drawing/2014/main" id="{35A45877-6A25-4A91-8AA8-8EEAA230BD6A}"/>
              </a:ext>
            </a:extLst>
          </p:cNvPr>
          <p:cNvSpPr txBox="1"/>
          <p:nvPr/>
        </p:nvSpPr>
        <p:spPr>
          <a:xfrm>
            <a:off x="5049886" y="5788160"/>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Word</a:t>
            </a:r>
          </a:p>
        </p:txBody>
      </p:sp>
      <p:sp>
        <p:nvSpPr>
          <p:cNvPr id="85" name="TextBox 84">
            <a:extLst>
              <a:ext uri="{FF2B5EF4-FFF2-40B4-BE49-F238E27FC236}">
                <a16:creationId xmlns:a16="http://schemas.microsoft.com/office/drawing/2014/main" id="{45301B42-9358-49F9-A86B-0A98C51F1461}"/>
              </a:ext>
            </a:extLst>
          </p:cNvPr>
          <p:cNvSpPr txBox="1"/>
          <p:nvPr/>
        </p:nvSpPr>
        <p:spPr>
          <a:xfrm>
            <a:off x="5608926" y="5788160"/>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Excel</a:t>
            </a:r>
          </a:p>
        </p:txBody>
      </p:sp>
      <p:grpSp>
        <p:nvGrpSpPr>
          <p:cNvPr id="8" name="Group 7">
            <a:extLst>
              <a:ext uri="{FF2B5EF4-FFF2-40B4-BE49-F238E27FC236}">
                <a16:creationId xmlns:a16="http://schemas.microsoft.com/office/drawing/2014/main" id="{DEFD1104-B749-4346-9106-726221CA92FA}"/>
              </a:ext>
            </a:extLst>
          </p:cNvPr>
          <p:cNvGrpSpPr/>
          <p:nvPr/>
        </p:nvGrpSpPr>
        <p:grpSpPr>
          <a:xfrm>
            <a:off x="6047246" y="5217732"/>
            <a:ext cx="677664" cy="679050"/>
            <a:chOff x="6240362" y="4959549"/>
            <a:chExt cx="677664" cy="679050"/>
          </a:xfrm>
        </p:grpSpPr>
        <p:pic>
          <p:nvPicPr>
            <p:cNvPr id="80" name="Picture 79" descr="A close up of a logo&#10;&#10;Description automatically generated">
              <a:extLst>
                <a:ext uri="{FF2B5EF4-FFF2-40B4-BE49-F238E27FC236}">
                  <a16:creationId xmlns:a16="http://schemas.microsoft.com/office/drawing/2014/main" id="{4981CFCD-9B3F-447E-9FF6-D33F06F7542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40362" y="4959549"/>
              <a:ext cx="677664" cy="677665"/>
            </a:xfrm>
            <a:prstGeom prst="rect">
              <a:avLst/>
            </a:prstGeom>
          </p:spPr>
        </p:pic>
        <p:sp>
          <p:nvSpPr>
            <p:cNvPr id="86" name="TextBox 85">
              <a:extLst>
                <a:ext uri="{FF2B5EF4-FFF2-40B4-BE49-F238E27FC236}">
                  <a16:creationId xmlns:a16="http://schemas.microsoft.com/office/drawing/2014/main" id="{0630D7E1-F1E7-4128-B912-B6F65AAC64E4}"/>
                </a:ext>
              </a:extLst>
            </p:cNvPr>
            <p:cNvSpPr txBox="1"/>
            <p:nvPr/>
          </p:nvSpPr>
          <p:spPr>
            <a:xfrm>
              <a:off x="6286510" y="5529977"/>
              <a:ext cx="603981"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PowerPoint</a:t>
              </a:r>
            </a:p>
          </p:txBody>
        </p:sp>
      </p:grpSp>
      <p:grpSp>
        <p:nvGrpSpPr>
          <p:cNvPr id="2" name="Group 1">
            <a:extLst>
              <a:ext uri="{FF2B5EF4-FFF2-40B4-BE49-F238E27FC236}">
                <a16:creationId xmlns:a16="http://schemas.microsoft.com/office/drawing/2014/main" id="{010A50B1-924F-407F-8927-336087D7B683}"/>
              </a:ext>
            </a:extLst>
          </p:cNvPr>
          <p:cNvGrpSpPr/>
          <p:nvPr/>
        </p:nvGrpSpPr>
        <p:grpSpPr>
          <a:xfrm>
            <a:off x="7149257" y="5217732"/>
            <a:ext cx="677664" cy="787667"/>
            <a:chOff x="6855746" y="4959549"/>
            <a:chExt cx="677664" cy="787667"/>
          </a:xfrm>
        </p:grpSpPr>
        <p:pic>
          <p:nvPicPr>
            <p:cNvPr id="81" name="Picture 80" descr="A picture containing clock&#10;&#10;Description automatically generated">
              <a:extLst>
                <a:ext uri="{FF2B5EF4-FFF2-40B4-BE49-F238E27FC236}">
                  <a16:creationId xmlns:a16="http://schemas.microsoft.com/office/drawing/2014/main" id="{FF7D0657-4A83-43A9-8AB5-C55715AB84B0}"/>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855746" y="4959549"/>
              <a:ext cx="677664" cy="677665"/>
            </a:xfrm>
            <a:prstGeom prst="rect">
              <a:avLst/>
            </a:prstGeom>
          </p:spPr>
        </p:pic>
        <p:sp>
          <p:nvSpPr>
            <p:cNvPr id="87" name="TextBox 86">
              <a:extLst>
                <a:ext uri="{FF2B5EF4-FFF2-40B4-BE49-F238E27FC236}">
                  <a16:creationId xmlns:a16="http://schemas.microsoft.com/office/drawing/2014/main" id="{B9F8718F-35D7-40E8-B2C0-FE507BDA09E4}"/>
                </a:ext>
              </a:extLst>
            </p:cNvPr>
            <p:cNvSpPr txBox="1"/>
            <p:nvPr/>
          </p:nvSpPr>
          <p:spPr>
            <a:xfrm>
              <a:off x="6932648" y="5529977"/>
              <a:ext cx="542517"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Publisher</a:t>
              </a:r>
              <a:br>
                <a:rPr kumimoji="0" lang="en-US" sz="784" b="0" i="0" u="none" strike="noStrike" kern="1200" cap="none" spc="0" normalizeH="0" baseline="0" noProof="0">
                  <a:ln>
                    <a:noFill/>
                  </a:ln>
                  <a:solidFill>
                    <a:srgbClr val="282828"/>
                  </a:solidFill>
                  <a:effectLst/>
                  <a:uLnTx/>
                  <a:uFillTx/>
                  <a:latin typeface="Segoe UI"/>
                  <a:ea typeface="+mn-ea"/>
                  <a:cs typeface="+mn-cs"/>
                </a:rPr>
              </a:br>
              <a:r>
                <a:rPr kumimoji="0" lang="en-US" sz="784" b="0" i="0" u="none" strike="noStrike" kern="1200" cap="none" spc="0" normalizeH="0" baseline="0" noProof="0">
                  <a:ln>
                    <a:noFill/>
                  </a:ln>
                  <a:solidFill>
                    <a:srgbClr val="282828"/>
                  </a:solidFill>
                  <a:effectLst/>
                  <a:uLnTx/>
                  <a:uFillTx/>
                  <a:latin typeface="Segoe UI"/>
                  <a:ea typeface="+mn-ea"/>
                  <a:cs typeface="+mn-cs"/>
                </a:rPr>
                <a:t>(PC only)</a:t>
              </a:r>
            </a:p>
          </p:txBody>
        </p:sp>
      </p:grpSp>
      <p:grpSp>
        <p:nvGrpSpPr>
          <p:cNvPr id="5" name="Group 4">
            <a:extLst>
              <a:ext uri="{FF2B5EF4-FFF2-40B4-BE49-F238E27FC236}">
                <a16:creationId xmlns:a16="http://schemas.microsoft.com/office/drawing/2014/main" id="{1D260DBF-D339-4BAE-8945-F4DC70A99F31}"/>
              </a:ext>
            </a:extLst>
          </p:cNvPr>
          <p:cNvGrpSpPr/>
          <p:nvPr/>
        </p:nvGrpSpPr>
        <p:grpSpPr>
          <a:xfrm>
            <a:off x="7676376" y="5217652"/>
            <a:ext cx="677664" cy="787747"/>
            <a:chOff x="7414764" y="4959469"/>
            <a:chExt cx="677664" cy="787747"/>
          </a:xfrm>
        </p:grpSpPr>
        <p:pic>
          <p:nvPicPr>
            <p:cNvPr id="78" name="Picture 77" descr="A picture containing drawing&#10;&#10;Description automatically generated">
              <a:extLst>
                <a:ext uri="{FF2B5EF4-FFF2-40B4-BE49-F238E27FC236}">
                  <a16:creationId xmlns:a16="http://schemas.microsoft.com/office/drawing/2014/main" id="{A69632E2-3E9C-4A68-AE7D-2D801C20935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414764" y="4959469"/>
              <a:ext cx="677664" cy="677665"/>
            </a:xfrm>
            <a:prstGeom prst="rect">
              <a:avLst/>
            </a:prstGeom>
          </p:spPr>
        </p:pic>
        <p:sp>
          <p:nvSpPr>
            <p:cNvPr id="88" name="TextBox 87">
              <a:extLst>
                <a:ext uri="{FF2B5EF4-FFF2-40B4-BE49-F238E27FC236}">
                  <a16:creationId xmlns:a16="http://schemas.microsoft.com/office/drawing/2014/main" id="{1A8692CD-283A-44FD-9570-240A0C2CBCEA}"/>
                </a:ext>
              </a:extLst>
            </p:cNvPr>
            <p:cNvSpPr txBox="1"/>
            <p:nvPr/>
          </p:nvSpPr>
          <p:spPr>
            <a:xfrm>
              <a:off x="7491689" y="5529977"/>
              <a:ext cx="542517"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Access</a:t>
              </a:r>
              <a:br>
                <a:rPr kumimoji="0" lang="en-US" sz="784" b="0" i="0" u="none" strike="noStrike" kern="1200" cap="none" spc="0" normalizeH="0" baseline="0" noProof="0">
                  <a:ln>
                    <a:noFill/>
                  </a:ln>
                  <a:solidFill>
                    <a:srgbClr val="282828"/>
                  </a:solidFill>
                  <a:effectLst/>
                  <a:uLnTx/>
                  <a:uFillTx/>
                  <a:latin typeface="Segoe UI"/>
                  <a:ea typeface="+mn-ea"/>
                  <a:cs typeface="+mn-cs"/>
                </a:rPr>
              </a:br>
              <a:r>
                <a:rPr kumimoji="0" lang="en-US" sz="784" b="0" i="0" u="none" strike="noStrike" kern="1200" cap="none" spc="0" normalizeH="0" baseline="0" noProof="0">
                  <a:ln>
                    <a:noFill/>
                  </a:ln>
                  <a:solidFill>
                    <a:srgbClr val="282828"/>
                  </a:solidFill>
                  <a:effectLst/>
                  <a:uLnTx/>
                  <a:uFillTx/>
                  <a:latin typeface="Segoe UI"/>
                  <a:ea typeface="+mn-ea"/>
                  <a:cs typeface="+mn-cs"/>
                </a:rPr>
                <a:t>(PC only)</a:t>
              </a:r>
            </a:p>
          </p:txBody>
        </p:sp>
      </p:grpSp>
      <p:grpSp>
        <p:nvGrpSpPr>
          <p:cNvPr id="135" name="Group 134">
            <a:extLst>
              <a:ext uri="{FF2B5EF4-FFF2-40B4-BE49-F238E27FC236}">
                <a16:creationId xmlns:a16="http://schemas.microsoft.com/office/drawing/2014/main" id="{7563F08B-51E6-4AA2-B1D3-67A657D2CC8E}"/>
              </a:ext>
            </a:extLst>
          </p:cNvPr>
          <p:cNvGrpSpPr/>
          <p:nvPr/>
        </p:nvGrpSpPr>
        <p:grpSpPr>
          <a:xfrm>
            <a:off x="6712759" y="5396926"/>
            <a:ext cx="521939" cy="513990"/>
            <a:chOff x="10979144" y="1630309"/>
            <a:chExt cx="521939" cy="513990"/>
          </a:xfrm>
        </p:grpSpPr>
        <p:pic>
          <p:nvPicPr>
            <p:cNvPr id="136" name="Picture 135">
              <a:extLst>
                <a:ext uri="{FF2B5EF4-FFF2-40B4-BE49-F238E27FC236}">
                  <a16:creationId xmlns:a16="http://schemas.microsoft.com/office/drawing/2014/main" id="{B16FFCC8-C51E-4708-8298-B5F78F4F4D31}"/>
                </a:ext>
              </a:extLst>
            </p:cNvPr>
            <p:cNvPicPr>
              <a:picLocks noChangeAspect="1"/>
            </p:cNvPicPr>
            <p:nvPr/>
          </p:nvPicPr>
          <p:blipFill>
            <a:blip r:embed="rId12"/>
            <a:stretch>
              <a:fillRect/>
            </a:stretch>
          </p:blipFill>
          <p:spPr>
            <a:xfrm>
              <a:off x="11038783" y="1630309"/>
              <a:ext cx="354350" cy="320400"/>
            </a:xfrm>
            <a:prstGeom prst="rect">
              <a:avLst/>
            </a:prstGeom>
          </p:spPr>
        </p:pic>
        <p:sp>
          <p:nvSpPr>
            <p:cNvPr id="137" name="TextBox 136">
              <a:extLst>
                <a:ext uri="{FF2B5EF4-FFF2-40B4-BE49-F238E27FC236}">
                  <a16:creationId xmlns:a16="http://schemas.microsoft.com/office/drawing/2014/main" id="{FDCFC6FE-E9A1-4CF9-A9D8-5A70DD615F93}"/>
                </a:ext>
              </a:extLst>
            </p:cNvPr>
            <p:cNvSpPr txBox="1"/>
            <p:nvPr/>
          </p:nvSpPr>
          <p:spPr>
            <a:xfrm>
              <a:off x="10979144" y="2035680"/>
              <a:ext cx="521939" cy="10861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OneNote</a:t>
              </a:r>
            </a:p>
          </p:txBody>
        </p:sp>
      </p:grpSp>
      <p:sp>
        <p:nvSpPr>
          <p:cNvPr id="93" name="Rectangle 92">
            <a:extLst>
              <a:ext uri="{FF2B5EF4-FFF2-40B4-BE49-F238E27FC236}">
                <a16:creationId xmlns:a16="http://schemas.microsoft.com/office/drawing/2014/main" id="{BCE05725-1202-4422-A584-8743AB07E6B9}"/>
              </a:ext>
            </a:extLst>
          </p:cNvPr>
          <p:cNvSpPr/>
          <p:nvPr/>
        </p:nvSpPr>
        <p:spPr bwMode="auto">
          <a:xfrm>
            <a:off x="465569" y="4091325"/>
            <a:ext cx="3889080" cy="73756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284" rIns="182854" bIns="146284" numCol="1" spcCol="0" rtlCol="0" fromWordArt="0" anchor="t" anchorCtr="0" forceAA="0" compatLnSpc="1">
            <a:prstTxWarp prst="textNoShape">
              <a:avLst/>
            </a:prstTxWarp>
            <a:no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282828"/>
                </a:solidFill>
                <a:effectLst/>
                <a:uLnTx/>
                <a:uFillTx/>
                <a:latin typeface="Segoe UI"/>
                <a:ea typeface="+mn-ea"/>
                <a:cs typeface="+mn-cs"/>
              </a:rPr>
              <a:t>Microsoft 365 Business </a:t>
            </a:r>
            <a:r>
              <a:rPr kumimoji="0" lang="en-US" sz="2000" b="0" i="0" u="none" strike="noStrike" kern="1200" cap="none" spc="0" normalizeH="0" baseline="0" noProof="0">
                <a:ln>
                  <a:noFill/>
                </a:ln>
                <a:solidFill>
                  <a:srgbClr val="0078D4"/>
                </a:solidFill>
                <a:effectLst/>
                <a:uLnTx/>
                <a:uFillTx/>
                <a:latin typeface="Segoe UI Semibold"/>
                <a:ea typeface="+mn-ea"/>
                <a:cs typeface="+mn-cs"/>
              </a:rPr>
              <a:t>Premium</a:t>
            </a:r>
          </a:p>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282828"/>
                </a:solidFill>
                <a:effectLst/>
                <a:uLnTx/>
                <a:uFillTx/>
                <a:latin typeface="Segoe UI"/>
                <a:ea typeface="+mn-ea"/>
                <a:cs typeface="+mn-cs"/>
              </a:rPr>
              <a:t>Cloud services and desktop apps</a:t>
            </a:r>
          </a:p>
        </p:txBody>
      </p:sp>
      <p:pic>
        <p:nvPicPr>
          <p:cNvPr id="97" name="Picture 96" descr="A picture containing clock&#10;&#10;Description automatically generated">
            <a:extLst>
              <a:ext uri="{FF2B5EF4-FFF2-40B4-BE49-F238E27FC236}">
                <a16:creationId xmlns:a16="http://schemas.microsoft.com/office/drawing/2014/main" id="{7CF86022-2E37-4083-843C-1BB60152291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09976" y="4072336"/>
            <a:ext cx="677664" cy="677665"/>
          </a:xfrm>
          <a:prstGeom prst="rect">
            <a:avLst/>
          </a:prstGeom>
        </p:spPr>
      </p:pic>
      <p:pic>
        <p:nvPicPr>
          <p:cNvPr id="106" name="Picture 105" descr="A close up of a logo&#10;&#10;Description automatically generated">
            <a:extLst>
              <a:ext uri="{FF2B5EF4-FFF2-40B4-BE49-F238E27FC236}">
                <a16:creationId xmlns:a16="http://schemas.microsoft.com/office/drawing/2014/main" id="{7D1E9729-0CD2-4CA3-915A-73C700B0567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414034" y="4072336"/>
            <a:ext cx="677664" cy="677665"/>
          </a:xfrm>
          <a:prstGeom prst="rect">
            <a:avLst/>
          </a:prstGeom>
        </p:spPr>
      </p:pic>
      <p:pic>
        <p:nvPicPr>
          <p:cNvPr id="107" name="Picture 106" descr="A close up of a logo&#10;&#10;Description automatically generated">
            <a:extLst>
              <a:ext uri="{FF2B5EF4-FFF2-40B4-BE49-F238E27FC236}">
                <a16:creationId xmlns:a16="http://schemas.microsoft.com/office/drawing/2014/main" id="{E1A78132-F253-4EB6-AEC6-366105D3301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47246" y="4072336"/>
            <a:ext cx="677664" cy="677665"/>
          </a:xfrm>
          <a:prstGeom prst="rect">
            <a:avLst/>
          </a:prstGeom>
        </p:spPr>
      </p:pic>
      <p:pic>
        <p:nvPicPr>
          <p:cNvPr id="110" name="Picture 109" descr="A picture containing clock&#10;&#10;Description automatically generated">
            <a:extLst>
              <a:ext uri="{FF2B5EF4-FFF2-40B4-BE49-F238E27FC236}">
                <a16:creationId xmlns:a16="http://schemas.microsoft.com/office/drawing/2014/main" id="{846E7C93-CB44-4B69-97F8-6581A9383C4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50959" y="4072336"/>
            <a:ext cx="677664" cy="677665"/>
          </a:xfrm>
          <a:prstGeom prst="rect">
            <a:avLst/>
          </a:prstGeom>
        </p:spPr>
      </p:pic>
      <p:grpSp>
        <p:nvGrpSpPr>
          <p:cNvPr id="23" name="Group 22">
            <a:extLst>
              <a:ext uri="{FF2B5EF4-FFF2-40B4-BE49-F238E27FC236}">
                <a16:creationId xmlns:a16="http://schemas.microsoft.com/office/drawing/2014/main" id="{C3BD8310-2998-4F81-BB0F-165B57EFEBCE}"/>
              </a:ext>
            </a:extLst>
          </p:cNvPr>
          <p:cNvGrpSpPr/>
          <p:nvPr/>
        </p:nvGrpSpPr>
        <p:grpSpPr>
          <a:xfrm>
            <a:off x="9548371" y="4061364"/>
            <a:ext cx="677664" cy="677665"/>
            <a:chOff x="9742339" y="3743924"/>
            <a:chExt cx="677664" cy="677665"/>
          </a:xfrm>
        </p:grpSpPr>
        <p:pic>
          <p:nvPicPr>
            <p:cNvPr id="96" name="Picture 95" descr="A picture containing clock&#10;&#10;Description automatically generated">
              <a:extLst>
                <a:ext uri="{FF2B5EF4-FFF2-40B4-BE49-F238E27FC236}">
                  <a16:creationId xmlns:a16="http://schemas.microsoft.com/office/drawing/2014/main" id="{36A88BF2-43BC-4075-872B-01237FD6189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742339" y="3743924"/>
              <a:ext cx="677664" cy="677665"/>
            </a:xfrm>
            <a:prstGeom prst="rect">
              <a:avLst/>
            </a:prstGeom>
          </p:spPr>
        </p:pic>
        <p:sp>
          <p:nvSpPr>
            <p:cNvPr id="112" name="TextBox 111">
              <a:extLst>
                <a:ext uri="{FF2B5EF4-FFF2-40B4-BE49-F238E27FC236}">
                  <a16:creationId xmlns:a16="http://schemas.microsoft.com/office/drawing/2014/main" id="{A5DEFC33-CCE2-47CF-B241-93F53784126B}"/>
                </a:ext>
              </a:extLst>
            </p:cNvPr>
            <p:cNvSpPr txBox="1"/>
            <p:nvPr/>
          </p:nvSpPr>
          <p:spPr>
            <a:xfrm>
              <a:off x="9809912" y="4309801"/>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Exchange</a:t>
              </a:r>
            </a:p>
          </p:txBody>
        </p:sp>
      </p:grpSp>
      <p:grpSp>
        <p:nvGrpSpPr>
          <p:cNvPr id="26" name="Group 25">
            <a:extLst>
              <a:ext uri="{FF2B5EF4-FFF2-40B4-BE49-F238E27FC236}">
                <a16:creationId xmlns:a16="http://schemas.microsoft.com/office/drawing/2014/main" id="{8A4559D3-E2A3-42B5-BB69-5F3331AEC8F2}"/>
              </a:ext>
            </a:extLst>
          </p:cNvPr>
          <p:cNvGrpSpPr/>
          <p:nvPr/>
        </p:nvGrpSpPr>
        <p:grpSpPr>
          <a:xfrm>
            <a:off x="10090502" y="4093693"/>
            <a:ext cx="677664" cy="677665"/>
            <a:chOff x="10337825" y="3776253"/>
            <a:chExt cx="677664" cy="677665"/>
          </a:xfrm>
        </p:grpSpPr>
        <p:pic>
          <p:nvPicPr>
            <p:cNvPr id="109" name="Picture 108" descr="A close up of a logo&#10;&#10;Description automatically generated">
              <a:extLst>
                <a:ext uri="{FF2B5EF4-FFF2-40B4-BE49-F238E27FC236}">
                  <a16:creationId xmlns:a16="http://schemas.microsoft.com/office/drawing/2014/main" id="{C5DBA614-7653-4460-880C-C6AB638CE46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337825" y="3776253"/>
              <a:ext cx="677664" cy="677665"/>
            </a:xfrm>
            <a:prstGeom prst="rect">
              <a:avLst/>
            </a:prstGeom>
          </p:spPr>
        </p:pic>
        <p:sp>
          <p:nvSpPr>
            <p:cNvPr id="114" name="TextBox 113">
              <a:extLst>
                <a:ext uri="{FF2B5EF4-FFF2-40B4-BE49-F238E27FC236}">
                  <a16:creationId xmlns:a16="http://schemas.microsoft.com/office/drawing/2014/main" id="{A99DE5CE-9985-4C98-917C-65AAD7FC4817}"/>
                </a:ext>
              </a:extLst>
            </p:cNvPr>
            <p:cNvSpPr txBox="1"/>
            <p:nvPr/>
          </p:nvSpPr>
          <p:spPr>
            <a:xfrm>
              <a:off x="10405443" y="4309801"/>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SharePoint</a:t>
              </a:r>
            </a:p>
          </p:txBody>
        </p:sp>
      </p:grpSp>
      <p:grpSp>
        <p:nvGrpSpPr>
          <p:cNvPr id="115" name="Group 114">
            <a:extLst>
              <a:ext uri="{FF2B5EF4-FFF2-40B4-BE49-F238E27FC236}">
                <a16:creationId xmlns:a16="http://schemas.microsoft.com/office/drawing/2014/main" id="{4E2A31C4-7BCB-4ED7-8D4E-12E9A38353A1}"/>
              </a:ext>
            </a:extLst>
          </p:cNvPr>
          <p:cNvGrpSpPr/>
          <p:nvPr/>
        </p:nvGrpSpPr>
        <p:grpSpPr>
          <a:xfrm>
            <a:off x="9005284" y="4072336"/>
            <a:ext cx="677664" cy="677665"/>
            <a:chOff x="9092803" y="4628817"/>
            <a:chExt cx="677664" cy="677665"/>
          </a:xfrm>
        </p:grpSpPr>
        <p:pic>
          <p:nvPicPr>
            <p:cNvPr id="129" name="Picture 128" descr="A close up of a logo&#10;&#10;Description automatically generated">
              <a:extLst>
                <a:ext uri="{FF2B5EF4-FFF2-40B4-BE49-F238E27FC236}">
                  <a16:creationId xmlns:a16="http://schemas.microsoft.com/office/drawing/2014/main" id="{EC303B1D-CE07-432F-9CAA-B3090109846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092803" y="4628817"/>
              <a:ext cx="677664" cy="677665"/>
            </a:xfrm>
            <a:prstGeom prst="rect">
              <a:avLst/>
            </a:prstGeom>
          </p:spPr>
        </p:pic>
        <p:sp>
          <p:nvSpPr>
            <p:cNvPr id="130" name="TextBox 129">
              <a:extLst>
                <a:ext uri="{FF2B5EF4-FFF2-40B4-BE49-F238E27FC236}">
                  <a16:creationId xmlns:a16="http://schemas.microsoft.com/office/drawing/2014/main" id="{8B188928-9860-440F-B318-BC2D06DC4AF5}"/>
                </a:ext>
              </a:extLst>
            </p:cNvPr>
            <p:cNvSpPr txBox="1"/>
            <p:nvPr/>
          </p:nvSpPr>
          <p:spPr>
            <a:xfrm>
              <a:off x="9160443" y="5194694"/>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OneDrive</a:t>
              </a:r>
            </a:p>
          </p:txBody>
        </p:sp>
      </p:grpSp>
      <p:sp>
        <p:nvSpPr>
          <p:cNvPr id="116" name="TextBox 115">
            <a:extLst>
              <a:ext uri="{FF2B5EF4-FFF2-40B4-BE49-F238E27FC236}">
                <a16:creationId xmlns:a16="http://schemas.microsoft.com/office/drawing/2014/main" id="{9DC60F02-60E9-49AE-9B0A-80A1E5E1B2FE}"/>
              </a:ext>
            </a:extLst>
          </p:cNvPr>
          <p:cNvSpPr txBox="1"/>
          <p:nvPr/>
        </p:nvSpPr>
        <p:spPr>
          <a:xfrm>
            <a:off x="4481697" y="4638213"/>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Outlook</a:t>
            </a:r>
          </a:p>
        </p:txBody>
      </p:sp>
      <p:sp>
        <p:nvSpPr>
          <p:cNvPr id="117" name="TextBox 116">
            <a:extLst>
              <a:ext uri="{FF2B5EF4-FFF2-40B4-BE49-F238E27FC236}">
                <a16:creationId xmlns:a16="http://schemas.microsoft.com/office/drawing/2014/main" id="{BADC59C7-3725-4470-9595-FA562B0AE70F}"/>
              </a:ext>
            </a:extLst>
          </p:cNvPr>
          <p:cNvSpPr txBox="1"/>
          <p:nvPr/>
        </p:nvSpPr>
        <p:spPr>
          <a:xfrm>
            <a:off x="5040737" y="4638213"/>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Word</a:t>
            </a:r>
          </a:p>
        </p:txBody>
      </p:sp>
      <p:sp>
        <p:nvSpPr>
          <p:cNvPr id="118" name="TextBox 117">
            <a:extLst>
              <a:ext uri="{FF2B5EF4-FFF2-40B4-BE49-F238E27FC236}">
                <a16:creationId xmlns:a16="http://schemas.microsoft.com/office/drawing/2014/main" id="{A0A9A33A-3B5B-43CB-8B4D-136A804DC47F}"/>
              </a:ext>
            </a:extLst>
          </p:cNvPr>
          <p:cNvSpPr txBox="1"/>
          <p:nvPr/>
        </p:nvSpPr>
        <p:spPr>
          <a:xfrm>
            <a:off x="5599777" y="4638213"/>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Excel</a:t>
            </a:r>
          </a:p>
        </p:txBody>
      </p:sp>
      <p:sp>
        <p:nvSpPr>
          <p:cNvPr id="119" name="TextBox 118">
            <a:extLst>
              <a:ext uri="{FF2B5EF4-FFF2-40B4-BE49-F238E27FC236}">
                <a16:creationId xmlns:a16="http://schemas.microsoft.com/office/drawing/2014/main" id="{34CB233E-3074-4DB7-9083-1D2A879B24F1}"/>
              </a:ext>
            </a:extLst>
          </p:cNvPr>
          <p:cNvSpPr txBox="1"/>
          <p:nvPr/>
        </p:nvSpPr>
        <p:spPr>
          <a:xfrm>
            <a:off x="6090508" y="4638213"/>
            <a:ext cx="603981"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PowerPoint</a:t>
            </a:r>
          </a:p>
        </p:txBody>
      </p:sp>
      <p:grpSp>
        <p:nvGrpSpPr>
          <p:cNvPr id="10" name="Group 9">
            <a:extLst>
              <a:ext uri="{FF2B5EF4-FFF2-40B4-BE49-F238E27FC236}">
                <a16:creationId xmlns:a16="http://schemas.microsoft.com/office/drawing/2014/main" id="{2D92E2E4-026F-4B89-8C5F-5493A54307EF}"/>
              </a:ext>
            </a:extLst>
          </p:cNvPr>
          <p:cNvGrpSpPr/>
          <p:nvPr/>
        </p:nvGrpSpPr>
        <p:grpSpPr>
          <a:xfrm>
            <a:off x="7149257" y="4072336"/>
            <a:ext cx="677664" cy="783116"/>
            <a:chOff x="6918376" y="3754896"/>
            <a:chExt cx="677664" cy="783116"/>
          </a:xfrm>
        </p:grpSpPr>
        <p:pic>
          <p:nvPicPr>
            <p:cNvPr id="108" name="Picture 107" descr="A picture containing clock&#10;&#10;Description automatically generated">
              <a:extLst>
                <a:ext uri="{FF2B5EF4-FFF2-40B4-BE49-F238E27FC236}">
                  <a16:creationId xmlns:a16="http://schemas.microsoft.com/office/drawing/2014/main" id="{438381D9-743C-45B3-A1AC-90708C1B607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918376" y="3754896"/>
              <a:ext cx="677664" cy="677665"/>
            </a:xfrm>
            <a:prstGeom prst="rect">
              <a:avLst/>
            </a:prstGeom>
          </p:spPr>
        </p:pic>
        <p:sp>
          <p:nvSpPr>
            <p:cNvPr id="120" name="TextBox 119">
              <a:extLst>
                <a:ext uri="{FF2B5EF4-FFF2-40B4-BE49-F238E27FC236}">
                  <a16:creationId xmlns:a16="http://schemas.microsoft.com/office/drawing/2014/main" id="{2966DCDC-CBB7-49C9-8D7D-74E64ECE4DFE}"/>
                </a:ext>
              </a:extLst>
            </p:cNvPr>
            <p:cNvSpPr txBox="1"/>
            <p:nvPr/>
          </p:nvSpPr>
          <p:spPr>
            <a:xfrm>
              <a:off x="6986129" y="4320773"/>
              <a:ext cx="542517"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Publisher</a:t>
              </a:r>
              <a:br>
                <a:rPr kumimoji="0" lang="en-US" sz="784" b="0" i="0" u="none" strike="noStrike" kern="1200" cap="none" spc="0" normalizeH="0" baseline="0" noProof="0">
                  <a:ln>
                    <a:noFill/>
                  </a:ln>
                  <a:solidFill>
                    <a:srgbClr val="282828"/>
                  </a:solidFill>
                  <a:effectLst/>
                  <a:uLnTx/>
                  <a:uFillTx/>
                  <a:latin typeface="Segoe UI"/>
                  <a:ea typeface="+mn-ea"/>
                  <a:cs typeface="+mn-cs"/>
                </a:rPr>
              </a:br>
              <a:r>
                <a:rPr kumimoji="0" lang="en-US" sz="784" b="0" i="0" u="none" strike="noStrike" kern="1200" cap="none" spc="0" normalizeH="0" baseline="0" noProof="0">
                  <a:ln>
                    <a:noFill/>
                  </a:ln>
                  <a:solidFill>
                    <a:srgbClr val="282828"/>
                  </a:solidFill>
                  <a:effectLst/>
                  <a:uLnTx/>
                  <a:uFillTx/>
                  <a:latin typeface="Segoe UI"/>
                  <a:ea typeface="+mn-ea"/>
                  <a:cs typeface="+mn-cs"/>
                </a:rPr>
                <a:t>(PC only)</a:t>
              </a:r>
            </a:p>
          </p:txBody>
        </p:sp>
      </p:grpSp>
      <p:grpSp>
        <p:nvGrpSpPr>
          <p:cNvPr id="11" name="Group 10">
            <a:extLst>
              <a:ext uri="{FF2B5EF4-FFF2-40B4-BE49-F238E27FC236}">
                <a16:creationId xmlns:a16="http://schemas.microsoft.com/office/drawing/2014/main" id="{01161AA2-1452-4B9A-9814-59A2C7290026}"/>
              </a:ext>
            </a:extLst>
          </p:cNvPr>
          <p:cNvGrpSpPr/>
          <p:nvPr/>
        </p:nvGrpSpPr>
        <p:grpSpPr>
          <a:xfrm>
            <a:off x="7676376" y="4072256"/>
            <a:ext cx="677664" cy="783196"/>
            <a:chOff x="8030296" y="3754816"/>
            <a:chExt cx="677664" cy="783196"/>
          </a:xfrm>
        </p:grpSpPr>
        <p:pic>
          <p:nvPicPr>
            <p:cNvPr id="100" name="Picture 99" descr="A picture containing drawing&#10;&#10;Description automatically generated">
              <a:extLst>
                <a:ext uri="{FF2B5EF4-FFF2-40B4-BE49-F238E27FC236}">
                  <a16:creationId xmlns:a16="http://schemas.microsoft.com/office/drawing/2014/main" id="{9E85BD7D-250B-40A5-9837-544ECBD20FF3}"/>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030296" y="3754816"/>
              <a:ext cx="677664" cy="677665"/>
            </a:xfrm>
            <a:prstGeom prst="rect">
              <a:avLst/>
            </a:prstGeom>
          </p:spPr>
        </p:pic>
        <p:sp>
          <p:nvSpPr>
            <p:cNvPr id="121" name="TextBox 120">
              <a:extLst>
                <a:ext uri="{FF2B5EF4-FFF2-40B4-BE49-F238E27FC236}">
                  <a16:creationId xmlns:a16="http://schemas.microsoft.com/office/drawing/2014/main" id="{C0E099D5-EE20-44E7-AC60-5F0486108F0C}"/>
                </a:ext>
              </a:extLst>
            </p:cNvPr>
            <p:cNvSpPr txBox="1"/>
            <p:nvPr/>
          </p:nvSpPr>
          <p:spPr>
            <a:xfrm>
              <a:off x="8098072" y="4320773"/>
              <a:ext cx="542517"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Access</a:t>
              </a:r>
              <a:br>
                <a:rPr kumimoji="0" lang="en-US" sz="784" b="0" i="0" u="none" strike="noStrike" kern="1200" cap="none" spc="0" normalizeH="0" baseline="0" noProof="0">
                  <a:ln>
                    <a:noFill/>
                  </a:ln>
                  <a:solidFill>
                    <a:srgbClr val="282828"/>
                  </a:solidFill>
                  <a:effectLst/>
                  <a:uLnTx/>
                  <a:uFillTx/>
                  <a:latin typeface="Segoe UI"/>
                  <a:ea typeface="+mn-ea"/>
                  <a:cs typeface="+mn-cs"/>
                </a:rPr>
              </a:br>
              <a:r>
                <a:rPr kumimoji="0" lang="en-US" sz="784" b="0" i="0" u="none" strike="noStrike" kern="1200" cap="none" spc="0" normalizeH="0" baseline="0" noProof="0">
                  <a:ln>
                    <a:noFill/>
                  </a:ln>
                  <a:solidFill>
                    <a:srgbClr val="282828"/>
                  </a:solidFill>
                  <a:effectLst/>
                  <a:uLnTx/>
                  <a:uFillTx/>
                  <a:latin typeface="Segoe UI"/>
                  <a:ea typeface="+mn-ea"/>
                  <a:cs typeface="+mn-cs"/>
                </a:rPr>
                <a:t>(PC only)</a:t>
              </a:r>
            </a:p>
          </p:txBody>
        </p:sp>
      </p:grpSp>
      <p:grpSp>
        <p:nvGrpSpPr>
          <p:cNvPr id="123" name="Group 122">
            <a:extLst>
              <a:ext uri="{FF2B5EF4-FFF2-40B4-BE49-F238E27FC236}">
                <a16:creationId xmlns:a16="http://schemas.microsoft.com/office/drawing/2014/main" id="{8F1DDA50-101B-4380-8BA5-C5F8B0DDDEC1}"/>
              </a:ext>
            </a:extLst>
          </p:cNvPr>
          <p:cNvGrpSpPr/>
          <p:nvPr/>
        </p:nvGrpSpPr>
        <p:grpSpPr>
          <a:xfrm>
            <a:off x="11170087" y="4099695"/>
            <a:ext cx="652122" cy="729197"/>
            <a:chOff x="11496016" y="1779595"/>
            <a:chExt cx="652122" cy="729197"/>
          </a:xfrm>
        </p:grpSpPr>
        <p:pic>
          <p:nvPicPr>
            <p:cNvPr id="127" name="Graphic 126">
              <a:extLst>
                <a:ext uri="{FF2B5EF4-FFF2-40B4-BE49-F238E27FC236}">
                  <a16:creationId xmlns:a16="http://schemas.microsoft.com/office/drawing/2014/main" id="{A41B0D4C-D191-425F-B277-7D402CAD1C26}"/>
                </a:ext>
              </a:extLst>
            </p:cNvPr>
            <p:cNvPicPr>
              <a:picLocks noChangeAspect="1"/>
            </p:cNvPicPr>
            <p:nvPr/>
          </p:nvPicPr>
          <p:blipFill rotWithShape="1">
            <a:blip r:embed="rId16">
              <a:extLst>
                <a:ext uri="{96DAC541-7B7A-43D3-8B79-37D633B846F1}">
                  <asvg:svgBlip xmlns:asvg="http://schemas.microsoft.com/office/drawing/2016/SVG/main" r:embed="rId17"/>
                </a:ext>
              </a:extLst>
            </a:blip>
            <a:srcRect l="-53261" t="-53261" r="-53261" b="-53261"/>
            <a:stretch/>
          </p:blipFill>
          <p:spPr>
            <a:xfrm>
              <a:off x="11496016" y="1779595"/>
              <a:ext cx="652122" cy="652119"/>
            </a:xfrm>
            <a:prstGeom prst="rect">
              <a:avLst/>
            </a:prstGeom>
          </p:spPr>
        </p:pic>
        <p:sp>
          <p:nvSpPr>
            <p:cNvPr id="128" name="TextBox 127">
              <a:extLst>
                <a:ext uri="{FF2B5EF4-FFF2-40B4-BE49-F238E27FC236}">
                  <a16:creationId xmlns:a16="http://schemas.microsoft.com/office/drawing/2014/main" id="{0CD1BC36-87AA-41A4-8011-85AACB265A75}"/>
                </a:ext>
              </a:extLst>
            </p:cNvPr>
            <p:cNvSpPr txBox="1"/>
            <p:nvPr/>
          </p:nvSpPr>
          <p:spPr>
            <a:xfrm>
              <a:off x="11513858" y="2291553"/>
              <a:ext cx="607699"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Information Protection</a:t>
              </a:r>
            </a:p>
          </p:txBody>
        </p:sp>
      </p:grpSp>
      <p:grpSp>
        <p:nvGrpSpPr>
          <p:cNvPr id="124" name="Group 123">
            <a:extLst>
              <a:ext uri="{FF2B5EF4-FFF2-40B4-BE49-F238E27FC236}">
                <a16:creationId xmlns:a16="http://schemas.microsoft.com/office/drawing/2014/main" id="{965FAC8A-BB7C-4151-82AE-094602B3E90F}"/>
              </a:ext>
            </a:extLst>
          </p:cNvPr>
          <p:cNvGrpSpPr/>
          <p:nvPr/>
        </p:nvGrpSpPr>
        <p:grpSpPr>
          <a:xfrm>
            <a:off x="10609850" y="4082032"/>
            <a:ext cx="677670" cy="677665"/>
            <a:chOff x="10972723" y="1761932"/>
            <a:chExt cx="677670" cy="677665"/>
          </a:xfrm>
        </p:grpSpPr>
        <p:pic>
          <p:nvPicPr>
            <p:cNvPr id="125" name="Graphic 124">
              <a:extLst>
                <a:ext uri="{FF2B5EF4-FFF2-40B4-BE49-F238E27FC236}">
                  <a16:creationId xmlns:a16="http://schemas.microsoft.com/office/drawing/2014/main" id="{6068866D-BF0F-4A24-B793-706E73217B18}"/>
                </a:ext>
              </a:extLst>
            </p:cNvPr>
            <p:cNvPicPr>
              <a:picLocks noChangeAspect="1"/>
            </p:cNvPicPr>
            <p:nvPr/>
          </p:nvPicPr>
          <p:blipFill rotWithShape="1">
            <a:blip r:embed="rId18">
              <a:extLst>
                <a:ext uri="{96DAC541-7B7A-43D3-8B79-37D633B846F1}">
                  <asvg:svgBlip xmlns:asvg="http://schemas.microsoft.com/office/drawing/2016/SVG/main" r:embed="rId19"/>
                </a:ext>
              </a:extLst>
            </a:blip>
            <a:srcRect l="-42408" t="-42408" r="-42408" b="-42408"/>
            <a:stretch/>
          </p:blipFill>
          <p:spPr>
            <a:xfrm>
              <a:off x="10972723" y="1761932"/>
              <a:ext cx="677670" cy="677665"/>
            </a:xfrm>
            <a:prstGeom prst="rect">
              <a:avLst/>
            </a:prstGeom>
          </p:spPr>
        </p:pic>
        <p:sp>
          <p:nvSpPr>
            <p:cNvPr id="126" name="TextBox 125">
              <a:extLst>
                <a:ext uri="{FF2B5EF4-FFF2-40B4-BE49-F238E27FC236}">
                  <a16:creationId xmlns:a16="http://schemas.microsoft.com/office/drawing/2014/main" id="{7E2F658C-B3EE-403D-BCCC-44F96389D64D}"/>
                </a:ext>
              </a:extLst>
            </p:cNvPr>
            <p:cNvSpPr txBox="1"/>
            <p:nvPr/>
          </p:nvSpPr>
          <p:spPr>
            <a:xfrm>
              <a:off x="10983497" y="2306354"/>
              <a:ext cx="640069" cy="10861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Intune</a:t>
              </a:r>
            </a:p>
          </p:txBody>
        </p:sp>
      </p:grpSp>
      <p:grpSp>
        <p:nvGrpSpPr>
          <p:cNvPr id="138" name="Group 137">
            <a:extLst>
              <a:ext uri="{FF2B5EF4-FFF2-40B4-BE49-F238E27FC236}">
                <a16:creationId xmlns:a16="http://schemas.microsoft.com/office/drawing/2014/main" id="{BF8B0B80-C85B-473A-891F-E677B00B9C5D}"/>
              </a:ext>
            </a:extLst>
          </p:cNvPr>
          <p:cNvGrpSpPr/>
          <p:nvPr/>
        </p:nvGrpSpPr>
        <p:grpSpPr>
          <a:xfrm>
            <a:off x="6712759" y="4238444"/>
            <a:ext cx="521939" cy="513990"/>
            <a:chOff x="10979144" y="1630309"/>
            <a:chExt cx="521939" cy="513990"/>
          </a:xfrm>
        </p:grpSpPr>
        <p:pic>
          <p:nvPicPr>
            <p:cNvPr id="139" name="Picture 138">
              <a:extLst>
                <a:ext uri="{FF2B5EF4-FFF2-40B4-BE49-F238E27FC236}">
                  <a16:creationId xmlns:a16="http://schemas.microsoft.com/office/drawing/2014/main" id="{F6E29FC7-7EA3-4073-81B2-AEB6EAC67F87}"/>
                </a:ext>
              </a:extLst>
            </p:cNvPr>
            <p:cNvPicPr>
              <a:picLocks noChangeAspect="1"/>
            </p:cNvPicPr>
            <p:nvPr/>
          </p:nvPicPr>
          <p:blipFill>
            <a:blip r:embed="rId12"/>
            <a:stretch>
              <a:fillRect/>
            </a:stretch>
          </p:blipFill>
          <p:spPr>
            <a:xfrm>
              <a:off x="11038783" y="1630309"/>
              <a:ext cx="354350" cy="320400"/>
            </a:xfrm>
            <a:prstGeom prst="rect">
              <a:avLst/>
            </a:prstGeom>
          </p:spPr>
        </p:pic>
        <p:sp>
          <p:nvSpPr>
            <p:cNvPr id="140" name="TextBox 139">
              <a:extLst>
                <a:ext uri="{FF2B5EF4-FFF2-40B4-BE49-F238E27FC236}">
                  <a16:creationId xmlns:a16="http://schemas.microsoft.com/office/drawing/2014/main" id="{4C782EE0-751C-4D1A-80CD-0D341E74EB74}"/>
                </a:ext>
              </a:extLst>
            </p:cNvPr>
            <p:cNvSpPr txBox="1"/>
            <p:nvPr/>
          </p:nvSpPr>
          <p:spPr>
            <a:xfrm>
              <a:off x="10979144" y="2035680"/>
              <a:ext cx="521939" cy="10861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OneNote</a:t>
              </a:r>
            </a:p>
          </p:txBody>
        </p:sp>
      </p:grpSp>
      <p:sp>
        <p:nvSpPr>
          <p:cNvPr id="13" name="TextBox 12">
            <a:extLst>
              <a:ext uri="{FF2B5EF4-FFF2-40B4-BE49-F238E27FC236}">
                <a16:creationId xmlns:a16="http://schemas.microsoft.com/office/drawing/2014/main" id="{FB0A15C5-15EC-4384-932C-27A4F9325B8C}"/>
              </a:ext>
            </a:extLst>
          </p:cNvPr>
          <p:cNvSpPr txBox="1"/>
          <p:nvPr/>
        </p:nvSpPr>
        <p:spPr>
          <a:xfrm>
            <a:off x="6127099" y="1255314"/>
            <a:ext cx="492002" cy="215444"/>
          </a:xfrm>
          <a:prstGeom prst="rect">
            <a:avLst/>
          </a:prstGeom>
          <a:noFill/>
        </p:spPr>
        <p:txBody>
          <a:bodyPr wrap="square" lIns="0" tIns="0" rIns="0" bIns="0" rtlCol="0">
            <a:spAutoFit/>
          </a:bodyPr>
          <a:lstStyle/>
          <a:p>
            <a:pPr algn="ctr"/>
            <a:r>
              <a:rPr lang="en-US" sz="1400">
                <a:solidFill>
                  <a:schemeClr val="bg2">
                    <a:lumMod val="25000"/>
                  </a:schemeClr>
                </a:solidFill>
                <a:latin typeface="+mj-lt"/>
              </a:rPr>
              <a:t>Apps</a:t>
            </a:r>
          </a:p>
        </p:txBody>
      </p:sp>
      <p:sp>
        <p:nvSpPr>
          <p:cNvPr id="141" name="TextBox 140">
            <a:extLst>
              <a:ext uri="{FF2B5EF4-FFF2-40B4-BE49-F238E27FC236}">
                <a16:creationId xmlns:a16="http://schemas.microsoft.com/office/drawing/2014/main" id="{7870C72E-55D4-4F15-A8B9-08A3F32DE911}"/>
              </a:ext>
            </a:extLst>
          </p:cNvPr>
          <p:cNvSpPr txBox="1"/>
          <p:nvPr/>
        </p:nvSpPr>
        <p:spPr>
          <a:xfrm>
            <a:off x="9482251" y="1254783"/>
            <a:ext cx="1272066" cy="215444"/>
          </a:xfrm>
          <a:prstGeom prst="rect">
            <a:avLst/>
          </a:prstGeom>
          <a:noFill/>
        </p:spPr>
        <p:txBody>
          <a:bodyPr wrap="square" lIns="0" tIns="0" rIns="0" bIns="0" rtlCol="0">
            <a:spAutoFit/>
          </a:bodyPr>
          <a:lstStyle/>
          <a:p>
            <a:pPr algn="ctr"/>
            <a:r>
              <a:rPr lang="en-US" sz="1400">
                <a:solidFill>
                  <a:schemeClr val="bg2">
                    <a:lumMod val="25000"/>
                  </a:schemeClr>
                </a:solidFill>
                <a:latin typeface="+mj-lt"/>
              </a:rPr>
              <a:t>Services</a:t>
            </a:r>
          </a:p>
        </p:txBody>
      </p:sp>
      <p:cxnSp>
        <p:nvCxnSpPr>
          <p:cNvPr id="142" name="Straight Connector 141">
            <a:extLst>
              <a:ext uri="{FF2B5EF4-FFF2-40B4-BE49-F238E27FC236}">
                <a16:creationId xmlns:a16="http://schemas.microsoft.com/office/drawing/2014/main" id="{DF50242A-A995-471D-9C15-65CE1C470AF9}"/>
              </a:ext>
            </a:extLst>
          </p:cNvPr>
          <p:cNvCxnSpPr>
            <a:cxnSpLocks/>
          </p:cNvCxnSpPr>
          <p:nvPr/>
        </p:nvCxnSpPr>
        <p:spPr>
          <a:xfrm>
            <a:off x="8507670" y="1518816"/>
            <a:ext cx="3221228"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59D284F2-10C0-42DA-B44B-E2E97D26BF3C}"/>
              </a:ext>
            </a:extLst>
          </p:cNvPr>
          <p:cNvCxnSpPr>
            <a:cxnSpLocks/>
          </p:cNvCxnSpPr>
          <p:nvPr/>
        </p:nvCxnSpPr>
        <p:spPr>
          <a:xfrm>
            <a:off x="4481697" y="1518777"/>
            <a:ext cx="3782806"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0" name="Rectangle: Rounded Corners 149">
            <a:extLst>
              <a:ext uri="{FF2B5EF4-FFF2-40B4-BE49-F238E27FC236}">
                <a16:creationId xmlns:a16="http://schemas.microsoft.com/office/drawing/2014/main" id="{34B05F93-8505-4435-A9F8-94930374993F}"/>
              </a:ext>
            </a:extLst>
          </p:cNvPr>
          <p:cNvSpPr/>
          <p:nvPr/>
        </p:nvSpPr>
        <p:spPr bwMode="auto">
          <a:xfrm>
            <a:off x="292101" y="1122054"/>
            <a:ext cx="11607798" cy="5024746"/>
          </a:xfrm>
          <a:prstGeom prst="roundRect">
            <a:avLst>
              <a:gd name="adj" fmla="val 3590"/>
            </a:avLst>
          </a:prstGeom>
          <a:noFill/>
          <a:ln>
            <a:solidFill>
              <a:srgbClr val="BFBFB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A2A46613-54D9-421A-9688-5B0D1EF649E0}"/>
              </a:ext>
            </a:extLst>
          </p:cNvPr>
          <p:cNvGrpSpPr/>
          <p:nvPr/>
        </p:nvGrpSpPr>
        <p:grpSpPr>
          <a:xfrm>
            <a:off x="8464169" y="1706025"/>
            <a:ext cx="677664" cy="783116"/>
            <a:chOff x="9015626" y="1698332"/>
            <a:chExt cx="677664" cy="783116"/>
          </a:xfrm>
        </p:grpSpPr>
        <p:grpSp>
          <p:nvGrpSpPr>
            <p:cNvPr id="71" name="Group 70">
              <a:extLst>
                <a:ext uri="{FF2B5EF4-FFF2-40B4-BE49-F238E27FC236}">
                  <a16:creationId xmlns:a16="http://schemas.microsoft.com/office/drawing/2014/main" id="{AF7B07FA-B5F6-45E7-8288-851183FEF0B2}"/>
                </a:ext>
              </a:extLst>
            </p:cNvPr>
            <p:cNvGrpSpPr/>
            <p:nvPr/>
          </p:nvGrpSpPr>
          <p:grpSpPr>
            <a:xfrm>
              <a:off x="9015626" y="1698332"/>
              <a:ext cx="677664" cy="783116"/>
              <a:chOff x="10173648" y="3694608"/>
              <a:chExt cx="677664" cy="783116"/>
            </a:xfrm>
          </p:grpSpPr>
          <p:pic>
            <p:nvPicPr>
              <p:cNvPr id="89" name="Picture 88" descr="A picture containing clock&#10;&#10;Description automatically generated">
                <a:extLst>
                  <a:ext uri="{FF2B5EF4-FFF2-40B4-BE49-F238E27FC236}">
                    <a16:creationId xmlns:a16="http://schemas.microsoft.com/office/drawing/2014/main" id="{741B3AF8-8EA6-4690-990F-62196806F8D6}"/>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0173648" y="3694608"/>
                <a:ext cx="677664" cy="677665"/>
              </a:xfrm>
              <a:prstGeom prst="rect">
                <a:avLst/>
              </a:prstGeom>
            </p:spPr>
          </p:pic>
          <p:sp>
            <p:nvSpPr>
              <p:cNvPr id="90" name="TextBox 89">
                <a:extLst>
                  <a:ext uri="{FF2B5EF4-FFF2-40B4-BE49-F238E27FC236}">
                    <a16:creationId xmlns:a16="http://schemas.microsoft.com/office/drawing/2014/main" id="{7031E519-75E1-4140-A71C-17E74900138A}"/>
                  </a:ext>
                </a:extLst>
              </p:cNvPr>
              <p:cNvSpPr txBox="1"/>
              <p:nvPr/>
            </p:nvSpPr>
            <p:spPr>
              <a:xfrm>
                <a:off x="10241243" y="4260485"/>
                <a:ext cx="542517"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Microsoft</a:t>
                </a:r>
                <a:br>
                  <a:rPr kumimoji="0" lang="en-US" sz="784" b="0" i="0" u="none" strike="noStrike" kern="1200" cap="none" spc="0" normalizeH="0" baseline="0" noProof="0">
                    <a:ln>
                      <a:noFill/>
                    </a:ln>
                    <a:solidFill>
                      <a:srgbClr val="282828"/>
                    </a:solidFill>
                    <a:effectLst/>
                    <a:uLnTx/>
                    <a:uFillTx/>
                    <a:latin typeface="Segoe UI"/>
                    <a:ea typeface="+mn-ea"/>
                    <a:cs typeface="+mn-cs"/>
                  </a:rPr>
                </a:br>
                <a:r>
                  <a:rPr kumimoji="0" lang="en-US" sz="784" b="0" i="0" u="none" strike="noStrike" kern="1200" cap="none" spc="0" normalizeH="0" baseline="0" noProof="0">
                    <a:ln>
                      <a:noFill/>
                    </a:ln>
                    <a:solidFill>
                      <a:srgbClr val="282828"/>
                    </a:solidFill>
                    <a:effectLst/>
                    <a:uLnTx/>
                    <a:uFillTx/>
                    <a:latin typeface="Segoe UI"/>
                    <a:ea typeface="+mn-ea"/>
                    <a:cs typeface="+mn-cs"/>
                  </a:rPr>
                  <a:t>Teams</a:t>
                </a:r>
              </a:p>
            </p:txBody>
          </p:sp>
        </p:grpSp>
        <p:sp>
          <p:nvSpPr>
            <p:cNvPr id="146" name="TextBox 145">
              <a:extLst>
                <a:ext uri="{FF2B5EF4-FFF2-40B4-BE49-F238E27FC236}">
                  <a16:creationId xmlns:a16="http://schemas.microsoft.com/office/drawing/2014/main" id="{71A7BFAF-D03C-42C2-89CA-EB43AC2F2F31}"/>
                </a:ext>
              </a:extLst>
            </p:cNvPr>
            <p:cNvSpPr txBox="1"/>
            <p:nvPr/>
          </p:nvSpPr>
          <p:spPr>
            <a:xfrm>
              <a:off x="9416618" y="1843993"/>
              <a:ext cx="248377" cy="387798"/>
            </a:xfrm>
            <a:prstGeom prst="rect">
              <a:avLst/>
            </a:prstGeom>
            <a:noFill/>
          </p:spPr>
          <p:txBody>
            <a:bodyPr wrap="square" lIns="182880" tIns="146304" rIns="182880" bIns="146304" rtlCol="0">
              <a:spAutoFit/>
            </a:bodyPr>
            <a:lstStyle/>
            <a:p>
              <a:pPr>
                <a:lnSpc>
                  <a:spcPct val="90000"/>
                </a:lnSpc>
              </a:pPr>
              <a:r>
                <a:rPr lang="en-US" sz="1000" baseline="30000">
                  <a:gradFill>
                    <a:gsLst>
                      <a:gs pos="2917">
                        <a:schemeClr val="tx1"/>
                      </a:gs>
                      <a:gs pos="30000">
                        <a:schemeClr val="tx1"/>
                      </a:gs>
                    </a:gsLst>
                    <a:lin ang="5400000" scaled="0"/>
                  </a:gradFill>
                  <a:effectLst/>
                </a:rPr>
                <a:t>1</a:t>
              </a:r>
              <a:endParaRPr lang="en-US" sz="1000" baseline="30000">
                <a:effectLst/>
              </a:endParaRPr>
            </a:p>
          </p:txBody>
        </p:sp>
      </p:grpSp>
      <p:grpSp>
        <p:nvGrpSpPr>
          <p:cNvPr id="14" name="Group 13">
            <a:extLst>
              <a:ext uri="{FF2B5EF4-FFF2-40B4-BE49-F238E27FC236}">
                <a16:creationId xmlns:a16="http://schemas.microsoft.com/office/drawing/2014/main" id="{2D87C4FA-A613-48ED-A8F3-FC5941C93CC4}"/>
              </a:ext>
            </a:extLst>
          </p:cNvPr>
          <p:cNvGrpSpPr/>
          <p:nvPr/>
        </p:nvGrpSpPr>
        <p:grpSpPr>
          <a:xfrm>
            <a:off x="8464169" y="2878143"/>
            <a:ext cx="677664" cy="783116"/>
            <a:chOff x="9015626" y="2881083"/>
            <a:chExt cx="677664" cy="783116"/>
          </a:xfrm>
        </p:grpSpPr>
        <p:grpSp>
          <p:nvGrpSpPr>
            <p:cNvPr id="20" name="Group 19">
              <a:extLst>
                <a:ext uri="{FF2B5EF4-FFF2-40B4-BE49-F238E27FC236}">
                  <a16:creationId xmlns:a16="http://schemas.microsoft.com/office/drawing/2014/main" id="{2637FF2A-E290-4234-ADAF-72082E4A63E6}"/>
                </a:ext>
              </a:extLst>
            </p:cNvPr>
            <p:cNvGrpSpPr/>
            <p:nvPr/>
          </p:nvGrpSpPr>
          <p:grpSpPr>
            <a:xfrm>
              <a:off x="9015626" y="2881083"/>
              <a:ext cx="677664" cy="783116"/>
              <a:chOff x="9110778" y="2524209"/>
              <a:chExt cx="677664" cy="783116"/>
            </a:xfrm>
          </p:grpSpPr>
          <p:pic>
            <p:nvPicPr>
              <p:cNvPr id="161" name="Picture 160" descr="A picture containing clock&#10;&#10;Description automatically generated">
                <a:extLst>
                  <a:ext uri="{FF2B5EF4-FFF2-40B4-BE49-F238E27FC236}">
                    <a16:creationId xmlns:a16="http://schemas.microsoft.com/office/drawing/2014/main" id="{56CAC0E1-079A-2D48-8D91-EE233056A586}"/>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110778" y="2524209"/>
                <a:ext cx="677664" cy="677665"/>
              </a:xfrm>
              <a:prstGeom prst="rect">
                <a:avLst/>
              </a:prstGeom>
            </p:spPr>
          </p:pic>
          <p:sp>
            <p:nvSpPr>
              <p:cNvPr id="169" name="TextBox 168">
                <a:extLst>
                  <a:ext uri="{FF2B5EF4-FFF2-40B4-BE49-F238E27FC236}">
                    <a16:creationId xmlns:a16="http://schemas.microsoft.com/office/drawing/2014/main" id="{AAC3DD68-553D-2B4C-9119-1E9B362ED29C}"/>
                  </a:ext>
                </a:extLst>
              </p:cNvPr>
              <p:cNvSpPr txBox="1"/>
              <p:nvPr/>
            </p:nvSpPr>
            <p:spPr>
              <a:xfrm>
                <a:off x="9178373" y="3090086"/>
                <a:ext cx="542517"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Microsoft</a:t>
                </a:r>
                <a:br>
                  <a:rPr kumimoji="0" lang="en-US" sz="784" b="0" i="0" u="none" strike="noStrike" kern="1200" cap="none" spc="0" normalizeH="0" baseline="0" noProof="0">
                    <a:ln>
                      <a:noFill/>
                    </a:ln>
                    <a:solidFill>
                      <a:srgbClr val="282828"/>
                    </a:solidFill>
                    <a:effectLst/>
                    <a:uLnTx/>
                    <a:uFillTx/>
                    <a:latin typeface="Segoe UI"/>
                    <a:ea typeface="+mn-ea"/>
                    <a:cs typeface="+mn-cs"/>
                  </a:rPr>
                </a:br>
                <a:r>
                  <a:rPr kumimoji="0" lang="en-US" sz="784" b="0" i="0" u="none" strike="noStrike" kern="1200" cap="none" spc="0" normalizeH="0" baseline="0" noProof="0">
                    <a:ln>
                      <a:noFill/>
                    </a:ln>
                    <a:solidFill>
                      <a:srgbClr val="282828"/>
                    </a:solidFill>
                    <a:effectLst/>
                    <a:uLnTx/>
                    <a:uFillTx/>
                    <a:latin typeface="Segoe UI"/>
                    <a:ea typeface="+mn-ea"/>
                    <a:cs typeface="+mn-cs"/>
                  </a:rPr>
                  <a:t>Teams</a:t>
                </a:r>
              </a:p>
            </p:txBody>
          </p:sp>
        </p:grpSp>
        <p:sp>
          <p:nvSpPr>
            <p:cNvPr id="147" name="TextBox 146">
              <a:extLst>
                <a:ext uri="{FF2B5EF4-FFF2-40B4-BE49-F238E27FC236}">
                  <a16:creationId xmlns:a16="http://schemas.microsoft.com/office/drawing/2014/main" id="{556F0365-A3E3-43EF-9833-FD176D2CFF4A}"/>
                </a:ext>
              </a:extLst>
            </p:cNvPr>
            <p:cNvSpPr txBox="1"/>
            <p:nvPr/>
          </p:nvSpPr>
          <p:spPr>
            <a:xfrm>
              <a:off x="9416618" y="3023291"/>
              <a:ext cx="248377" cy="387798"/>
            </a:xfrm>
            <a:prstGeom prst="rect">
              <a:avLst/>
            </a:prstGeom>
            <a:noFill/>
          </p:spPr>
          <p:txBody>
            <a:bodyPr wrap="square" lIns="182880" tIns="146304" rIns="182880" bIns="146304" rtlCol="0">
              <a:spAutoFit/>
            </a:bodyPr>
            <a:lstStyle/>
            <a:p>
              <a:pPr>
                <a:lnSpc>
                  <a:spcPct val="90000"/>
                </a:lnSpc>
              </a:pPr>
              <a:r>
                <a:rPr lang="en-US" sz="1000" baseline="30000">
                  <a:gradFill>
                    <a:gsLst>
                      <a:gs pos="2917">
                        <a:schemeClr val="tx1"/>
                      </a:gs>
                      <a:gs pos="30000">
                        <a:schemeClr val="tx1"/>
                      </a:gs>
                    </a:gsLst>
                    <a:lin ang="5400000" scaled="0"/>
                  </a:gradFill>
                  <a:effectLst/>
                </a:rPr>
                <a:t>1</a:t>
              </a:r>
              <a:endParaRPr lang="en-US" sz="1000" baseline="30000">
                <a:effectLst/>
              </a:endParaRPr>
            </a:p>
          </p:txBody>
        </p:sp>
      </p:grpSp>
      <p:grpSp>
        <p:nvGrpSpPr>
          <p:cNvPr id="15" name="Group 14">
            <a:extLst>
              <a:ext uri="{FF2B5EF4-FFF2-40B4-BE49-F238E27FC236}">
                <a16:creationId xmlns:a16="http://schemas.microsoft.com/office/drawing/2014/main" id="{34724779-C982-403D-9749-8FCDADA4E7F6}"/>
              </a:ext>
            </a:extLst>
          </p:cNvPr>
          <p:cNvGrpSpPr/>
          <p:nvPr/>
        </p:nvGrpSpPr>
        <p:grpSpPr>
          <a:xfrm>
            <a:off x="8464169" y="4089724"/>
            <a:ext cx="677664" cy="763974"/>
            <a:chOff x="9015626" y="4082031"/>
            <a:chExt cx="677664" cy="763974"/>
          </a:xfrm>
        </p:grpSpPr>
        <p:grpSp>
          <p:nvGrpSpPr>
            <p:cNvPr id="113" name="Group 112">
              <a:extLst>
                <a:ext uri="{FF2B5EF4-FFF2-40B4-BE49-F238E27FC236}">
                  <a16:creationId xmlns:a16="http://schemas.microsoft.com/office/drawing/2014/main" id="{AA3D337D-BE57-4142-8800-25B99845FB3E}"/>
                </a:ext>
              </a:extLst>
            </p:cNvPr>
            <p:cNvGrpSpPr/>
            <p:nvPr/>
          </p:nvGrpSpPr>
          <p:grpSpPr>
            <a:xfrm>
              <a:off x="9015626" y="4082031"/>
              <a:ext cx="677664" cy="763974"/>
              <a:chOff x="10208143" y="4638512"/>
              <a:chExt cx="677664" cy="763974"/>
            </a:xfrm>
          </p:grpSpPr>
          <p:pic>
            <p:nvPicPr>
              <p:cNvPr id="131" name="Picture 130" descr="A picture containing clock&#10;&#10;Description automatically generated">
                <a:extLst>
                  <a:ext uri="{FF2B5EF4-FFF2-40B4-BE49-F238E27FC236}">
                    <a16:creationId xmlns:a16="http://schemas.microsoft.com/office/drawing/2014/main" id="{9E2278B3-536F-4A06-BCE6-F53E5EE4F62A}"/>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0208143" y="4638512"/>
                <a:ext cx="677664" cy="677665"/>
              </a:xfrm>
              <a:prstGeom prst="rect">
                <a:avLst/>
              </a:prstGeom>
            </p:spPr>
          </p:pic>
          <p:sp>
            <p:nvSpPr>
              <p:cNvPr id="132" name="TextBox 131">
                <a:extLst>
                  <a:ext uri="{FF2B5EF4-FFF2-40B4-BE49-F238E27FC236}">
                    <a16:creationId xmlns:a16="http://schemas.microsoft.com/office/drawing/2014/main" id="{2B0B44FA-A10E-4864-AD47-2FEDBE31B59C}"/>
                  </a:ext>
                </a:extLst>
              </p:cNvPr>
              <p:cNvSpPr txBox="1"/>
              <p:nvPr/>
            </p:nvSpPr>
            <p:spPr>
              <a:xfrm>
                <a:off x="10275738" y="5185247"/>
                <a:ext cx="542517"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Microsoft</a:t>
                </a:r>
                <a:br>
                  <a:rPr kumimoji="0" lang="en-US" sz="784" b="0" i="0" u="none" strike="noStrike" kern="1200" cap="none" spc="0" normalizeH="0" baseline="0" noProof="0">
                    <a:ln>
                      <a:noFill/>
                    </a:ln>
                    <a:solidFill>
                      <a:srgbClr val="282828"/>
                    </a:solidFill>
                    <a:effectLst/>
                    <a:uLnTx/>
                    <a:uFillTx/>
                    <a:latin typeface="Segoe UI"/>
                    <a:ea typeface="+mn-ea"/>
                    <a:cs typeface="+mn-cs"/>
                  </a:rPr>
                </a:br>
                <a:r>
                  <a:rPr kumimoji="0" lang="en-US" sz="784" b="0" i="0" u="none" strike="noStrike" kern="1200" cap="none" spc="0" normalizeH="0" baseline="0" noProof="0">
                    <a:ln>
                      <a:noFill/>
                    </a:ln>
                    <a:solidFill>
                      <a:srgbClr val="282828"/>
                    </a:solidFill>
                    <a:effectLst/>
                    <a:uLnTx/>
                    <a:uFillTx/>
                    <a:latin typeface="Segoe UI"/>
                    <a:ea typeface="+mn-ea"/>
                    <a:cs typeface="+mn-cs"/>
                  </a:rPr>
                  <a:t>Teams</a:t>
                </a:r>
              </a:p>
            </p:txBody>
          </p:sp>
        </p:grpSp>
        <p:sp>
          <p:nvSpPr>
            <p:cNvPr id="149" name="TextBox 148">
              <a:extLst>
                <a:ext uri="{FF2B5EF4-FFF2-40B4-BE49-F238E27FC236}">
                  <a16:creationId xmlns:a16="http://schemas.microsoft.com/office/drawing/2014/main" id="{44870B8C-9F87-4F87-9D13-E1BDBCBC2204}"/>
                </a:ext>
              </a:extLst>
            </p:cNvPr>
            <p:cNvSpPr txBox="1"/>
            <p:nvPr/>
          </p:nvSpPr>
          <p:spPr>
            <a:xfrm>
              <a:off x="9416618" y="4212861"/>
              <a:ext cx="248377" cy="387798"/>
            </a:xfrm>
            <a:prstGeom prst="rect">
              <a:avLst/>
            </a:prstGeom>
            <a:noFill/>
          </p:spPr>
          <p:txBody>
            <a:bodyPr wrap="square" lIns="182880" tIns="146304" rIns="182880" bIns="146304" rtlCol="0">
              <a:spAutoFit/>
            </a:bodyPr>
            <a:lstStyle/>
            <a:p>
              <a:pPr>
                <a:lnSpc>
                  <a:spcPct val="90000"/>
                </a:lnSpc>
              </a:pPr>
              <a:r>
                <a:rPr lang="en-US" sz="1000" baseline="30000">
                  <a:gradFill>
                    <a:gsLst>
                      <a:gs pos="2917">
                        <a:schemeClr val="tx1"/>
                      </a:gs>
                      <a:gs pos="30000">
                        <a:schemeClr val="tx1"/>
                      </a:gs>
                    </a:gsLst>
                    <a:lin ang="5400000" scaled="0"/>
                  </a:gradFill>
                  <a:effectLst/>
                </a:rPr>
                <a:t>1</a:t>
              </a:r>
              <a:endParaRPr lang="en-US" sz="1000" baseline="30000">
                <a:effectLst/>
              </a:endParaRPr>
            </a:p>
          </p:txBody>
        </p:sp>
      </p:grpSp>
      <p:sp>
        <p:nvSpPr>
          <p:cNvPr id="17" name="TextBox 16">
            <a:extLst>
              <a:ext uri="{FF2B5EF4-FFF2-40B4-BE49-F238E27FC236}">
                <a16:creationId xmlns:a16="http://schemas.microsoft.com/office/drawing/2014/main" id="{C719FCF8-E42B-4D06-9151-69248B86C595}"/>
              </a:ext>
            </a:extLst>
          </p:cNvPr>
          <p:cNvSpPr txBox="1"/>
          <p:nvPr/>
        </p:nvSpPr>
        <p:spPr>
          <a:xfrm>
            <a:off x="588263" y="6559698"/>
            <a:ext cx="3346807" cy="215444"/>
          </a:xfrm>
          <a:prstGeom prst="rect">
            <a:avLst/>
          </a:prstGeom>
          <a:noFill/>
        </p:spPr>
        <p:txBody>
          <a:bodyPr wrap="square">
            <a:spAutoFit/>
          </a:bodyPr>
          <a:lstStyle/>
          <a:p>
            <a:r>
              <a:rPr lang="en-US" sz="800"/>
              <a:t>Microsoft Confidential - Shared Under NDA Subject to Change</a:t>
            </a:r>
          </a:p>
        </p:txBody>
      </p:sp>
    </p:spTree>
    <p:extLst>
      <p:ext uri="{BB962C8B-B14F-4D97-AF65-F5344CB8AC3E}">
        <p14:creationId xmlns:p14="http://schemas.microsoft.com/office/powerpoint/2010/main" val="7182769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D2953E-BA33-4E4C-A6FE-E180251F7B3D}"/>
              </a:ext>
            </a:extLst>
          </p:cNvPr>
          <p:cNvSpPr>
            <a:spLocks noGrp="1"/>
          </p:cNvSpPr>
          <p:nvPr>
            <p:ph type="title"/>
          </p:nvPr>
        </p:nvSpPr>
        <p:spPr>
          <a:xfrm>
            <a:off x="588263" y="497541"/>
            <a:ext cx="11018520" cy="492443"/>
          </a:xfrm>
        </p:spPr>
        <p:txBody>
          <a:bodyPr/>
          <a:lstStyle/>
          <a:p>
            <a:r>
              <a:rPr lang="en-US" sz="3200">
                <a:solidFill>
                  <a:schemeClr val="tx1"/>
                </a:solidFill>
              </a:rPr>
              <a:t>Microsoft Office solutions for home and small businesses </a:t>
            </a:r>
          </a:p>
        </p:txBody>
      </p:sp>
      <p:sp>
        <p:nvSpPr>
          <p:cNvPr id="14" name="TextBox 13">
            <a:extLst>
              <a:ext uri="{FF2B5EF4-FFF2-40B4-BE49-F238E27FC236}">
                <a16:creationId xmlns:a16="http://schemas.microsoft.com/office/drawing/2014/main" id="{D3EC67B4-66FC-4098-A36C-49C6CBDA022E}"/>
              </a:ext>
            </a:extLst>
          </p:cNvPr>
          <p:cNvSpPr txBox="1"/>
          <p:nvPr/>
        </p:nvSpPr>
        <p:spPr>
          <a:xfrm>
            <a:off x="6357792" y="6133341"/>
            <a:ext cx="5762735" cy="600164"/>
          </a:xfrm>
          <a:prstGeom prst="rect">
            <a:avLst/>
          </a:prstGeom>
          <a:noFill/>
        </p:spPr>
        <p:txBody>
          <a:bodyPr wrap="square" lIns="182880" tIns="146304" rIns="182880" bIns="146304" rtlCol="0">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1100" b="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For more information</a:t>
            </a:r>
            <a:r>
              <a:rPr lang="en-US" sz="1100">
                <a:gradFill>
                  <a:gsLst>
                    <a:gs pos="2917">
                      <a:srgbClr val="1A1A1A"/>
                    </a:gs>
                    <a:gs pos="30000">
                      <a:srgbClr val="1A1A1A"/>
                    </a:gs>
                  </a:gsLst>
                  <a:lin ang="5400000" scaled="0"/>
                </a:gradFill>
                <a:latin typeface="Segoe UI"/>
              </a:rPr>
              <a:t> on each solution visit: </a:t>
            </a:r>
            <a:br>
              <a:rPr lang="en-US" sz="1100">
                <a:gradFill>
                  <a:gsLst>
                    <a:gs pos="2917">
                      <a:srgbClr val="1A1A1A"/>
                    </a:gs>
                    <a:gs pos="30000">
                      <a:srgbClr val="1A1A1A"/>
                    </a:gs>
                  </a:gsLst>
                  <a:lin ang="5400000" scaled="0"/>
                </a:gradFill>
                <a:latin typeface="Segoe UI"/>
              </a:rPr>
            </a:br>
            <a:r>
              <a:rPr lang="en-US" sz="1100">
                <a:gradFill>
                  <a:gsLst>
                    <a:gs pos="2917">
                      <a:srgbClr val="1A1A1A"/>
                    </a:gs>
                    <a:gs pos="30000">
                      <a:srgbClr val="1A1A1A"/>
                    </a:gs>
                  </a:gsLst>
                  <a:lin ang="5400000" scaled="0"/>
                </a:gradFill>
                <a:latin typeface="Segoe UI"/>
                <a:hlinkClick r:id="rId3"/>
              </a:rPr>
              <a:t>Office Home &amp; Student</a:t>
            </a:r>
            <a:r>
              <a:rPr lang="en-US" sz="1100">
                <a:gradFill>
                  <a:gsLst>
                    <a:gs pos="2917">
                      <a:srgbClr val="1A1A1A"/>
                    </a:gs>
                    <a:gs pos="30000">
                      <a:srgbClr val="1A1A1A"/>
                    </a:gs>
                  </a:gsLst>
                  <a:lin ang="5400000" scaled="0"/>
                </a:gradFill>
                <a:latin typeface="Segoe UI"/>
              </a:rPr>
              <a:t>; </a:t>
            </a:r>
            <a:r>
              <a:rPr lang="en-US" sz="1100">
                <a:gradFill>
                  <a:gsLst>
                    <a:gs pos="2917">
                      <a:srgbClr val="1A1A1A"/>
                    </a:gs>
                    <a:gs pos="30000">
                      <a:srgbClr val="1A1A1A"/>
                    </a:gs>
                  </a:gsLst>
                  <a:lin ang="5400000" scaled="0"/>
                </a:gradFill>
                <a:latin typeface="Segoe UI"/>
                <a:hlinkClick r:id="rId4"/>
              </a:rPr>
              <a:t>Office Home &amp; Business</a:t>
            </a:r>
            <a:r>
              <a:rPr lang="en-US" sz="1100">
                <a:gradFill>
                  <a:gsLst>
                    <a:gs pos="2917">
                      <a:srgbClr val="1A1A1A"/>
                    </a:gs>
                    <a:gs pos="30000">
                      <a:srgbClr val="1A1A1A"/>
                    </a:gs>
                  </a:gsLst>
                  <a:lin ang="5400000" scaled="0"/>
                </a:gradFill>
                <a:latin typeface="Segoe UI"/>
              </a:rPr>
              <a:t>, </a:t>
            </a:r>
            <a:r>
              <a:rPr lang="en-US" sz="1100">
                <a:gradFill>
                  <a:gsLst>
                    <a:gs pos="2917">
                      <a:srgbClr val="1A1A1A"/>
                    </a:gs>
                    <a:gs pos="30000">
                      <a:srgbClr val="1A1A1A"/>
                    </a:gs>
                  </a:gsLst>
                  <a:lin ang="5400000" scaled="0"/>
                </a:gradFill>
                <a:latin typeface="Segoe UI"/>
                <a:hlinkClick r:id="rId5"/>
              </a:rPr>
              <a:t>Office Professional</a:t>
            </a:r>
            <a:r>
              <a:rPr kumimoji="0" lang="en-US" sz="1100" b="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a:t>
            </a:r>
          </a:p>
        </p:txBody>
      </p:sp>
      <p:sp>
        <p:nvSpPr>
          <p:cNvPr id="59" name="TextBox 58">
            <a:extLst>
              <a:ext uri="{FF2B5EF4-FFF2-40B4-BE49-F238E27FC236}">
                <a16:creationId xmlns:a16="http://schemas.microsoft.com/office/drawing/2014/main" id="{D3C5BD20-3046-4718-B7E9-1AFAB6460A31}"/>
              </a:ext>
            </a:extLst>
          </p:cNvPr>
          <p:cNvSpPr txBox="1"/>
          <p:nvPr/>
        </p:nvSpPr>
        <p:spPr>
          <a:xfrm>
            <a:off x="432544" y="6205974"/>
            <a:ext cx="4607898" cy="420115"/>
          </a:xfrm>
          <a:prstGeom prst="rect">
            <a:avLst/>
          </a:prstGeom>
          <a:noFill/>
        </p:spPr>
        <p:txBody>
          <a:bodyPr wrap="square" lIns="182880" tIns="146304" rIns="182880" bIns="146304" rtlCol="0">
            <a:spAutoFit/>
          </a:bodyPr>
          <a:lstStyle/>
          <a:p>
            <a:pPr>
              <a:lnSpc>
                <a:spcPct val="90000"/>
              </a:lnSpc>
            </a:pPr>
            <a:r>
              <a:rPr lang="en-US" sz="900" baseline="30000">
                <a:gradFill>
                  <a:gsLst>
                    <a:gs pos="2917">
                      <a:schemeClr val="tx1"/>
                    </a:gs>
                    <a:gs pos="30000">
                      <a:schemeClr val="tx1"/>
                    </a:gs>
                  </a:gsLst>
                  <a:lin ang="5400000" scaled="0"/>
                </a:gradFill>
              </a:rPr>
              <a:t>1 </a:t>
            </a:r>
            <a:r>
              <a:rPr lang="en-US" sz="900">
                <a:effectLst/>
              </a:rPr>
              <a:t>Microsoft Teams is also available separately for free.</a:t>
            </a:r>
          </a:p>
        </p:txBody>
      </p:sp>
      <p:grpSp>
        <p:nvGrpSpPr>
          <p:cNvPr id="30" name="Group 29">
            <a:extLst>
              <a:ext uri="{FF2B5EF4-FFF2-40B4-BE49-F238E27FC236}">
                <a16:creationId xmlns:a16="http://schemas.microsoft.com/office/drawing/2014/main" id="{3BB0E63B-10A0-4BF6-AECE-D54BA1317559}"/>
              </a:ext>
            </a:extLst>
          </p:cNvPr>
          <p:cNvGrpSpPr/>
          <p:nvPr/>
        </p:nvGrpSpPr>
        <p:grpSpPr>
          <a:xfrm>
            <a:off x="682564" y="1236355"/>
            <a:ext cx="10826872" cy="4796144"/>
            <a:chOff x="501651" y="1236355"/>
            <a:chExt cx="10826872" cy="4796144"/>
          </a:xfrm>
        </p:grpSpPr>
        <p:pic>
          <p:nvPicPr>
            <p:cNvPr id="159" name="Picture 158" descr="A picture containing clock&#10;&#10;Description automatically generated">
              <a:extLst>
                <a:ext uri="{FF2B5EF4-FFF2-40B4-BE49-F238E27FC236}">
                  <a16:creationId xmlns:a16="http://schemas.microsoft.com/office/drawing/2014/main" id="{72C82777-36F3-C848-90F7-608B9B40E7E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80041" y="4958428"/>
              <a:ext cx="677664" cy="677665"/>
            </a:xfrm>
            <a:prstGeom prst="rect">
              <a:avLst/>
            </a:prstGeom>
          </p:spPr>
        </p:pic>
        <p:pic>
          <p:nvPicPr>
            <p:cNvPr id="163" name="Picture 162" descr="A close up of a logo&#10;&#10;Description automatically generated">
              <a:extLst>
                <a:ext uri="{FF2B5EF4-FFF2-40B4-BE49-F238E27FC236}">
                  <a16:creationId xmlns:a16="http://schemas.microsoft.com/office/drawing/2014/main" id="{6D9ED6E2-8C2E-8143-B424-121188CF310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84101" y="4958428"/>
              <a:ext cx="677664" cy="677665"/>
            </a:xfrm>
            <a:prstGeom prst="rect">
              <a:avLst/>
            </a:prstGeom>
          </p:spPr>
        </p:pic>
        <p:pic>
          <p:nvPicPr>
            <p:cNvPr id="164" name="Picture 163" descr="A close up of a logo&#10;&#10;Description automatically generated">
              <a:extLst>
                <a:ext uri="{FF2B5EF4-FFF2-40B4-BE49-F238E27FC236}">
                  <a16:creationId xmlns:a16="http://schemas.microsoft.com/office/drawing/2014/main" id="{BEDDD790-8D3B-414A-B0F3-B76F2254027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21508" y="4958428"/>
              <a:ext cx="677664" cy="677665"/>
            </a:xfrm>
            <a:prstGeom prst="rect">
              <a:avLst/>
            </a:prstGeom>
          </p:spPr>
        </p:pic>
        <p:pic>
          <p:nvPicPr>
            <p:cNvPr id="167" name="Picture 166" descr="A picture containing clock&#10;&#10;Description automatically generated">
              <a:extLst>
                <a:ext uri="{FF2B5EF4-FFF2-40B4-BE49-F238E27FC236}">
                  <a16:creationId xmlns:a16="http://schemas.microsoft.com/office/drawing/2014/main" id="{3EF7F263-093B-9444-B521-3B7C2F180A8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21024" y="4958428"/>
              <a:ext cx="677664" cy="677665"/>
            </a:xfrm>
            <a:prstGeom prst="rect">
              <a:avLst/>
            </a:prstGeom>
          </p:spPr>
        </p:pic>
        <p:sp>
          <p:nvSpPr>
            <p:cNvPr id="172" name="TextBox 171">
              <a:extLst>
                <a:ext uri="{FF2B5EF4-FFF2-40B4-BE49-F238E27FC236}">
                  <a16:creationId xmlns:a16="http://schemas.microsoft.com/office/drawing/2014/main" id="{708DE738-9D23-4644-8140-19C4636D741D}"/>
                </a:ext>
              </a:extLst>
            </p:cNvPr>
            <p:cNvSpPr txBox="1"/>
            <p:nvPr/>
          </p:nvSpPr>
          <p:spPr>
            <a:xfrm>
              <a:off x="5551675" y="5524305"/>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Outlook</a:t>
              </a:r>
            </a:p>
          </p:txBody>
        </p:sp>
        <p:sp>
          <p:nvSpPr>
            <p:cNvPr id="173" name="TextBox 172">
              <a:extLst>
                <a:ext uri="{FF2B5EF4-FFF2-40B4-BE49-F238E27FC236}">
                  <a16:creationId xmlns:a16="http://schemas.microsoft.com/office/drawing/2014/main" id="{218984CE-167B-D649-9229-031AB0CB658C}"/>
                </a:ext>
              </a:extLst>
            </p:cNvPr>
            <p:cNvSpPr txBox="1"/>
            <p:nvPr/>
          </p:nvSpPr>
          <p:spPr>
            <a:xfrm>
              <a:off x="6088874" y="5524305"/>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Word</a:t>
              </a:r>
            </a:p>
          </p:txBody>
        </p:sp>
        <p:sp>
          <p:nvSpPr>
            <p:cNvPr id="174" name="TextBox 173">
              <a:extLst>
                <a:ext uri="{FF2B5EF4-FFF2-40B4-BE49-F238E27FC236}">
                  <a16:creationId xmlns:a16="http://schemas.microsoft.com/office/drawing/2014/main" id="{0FD51AD6-B2D6-7D47-B0DB-75DBC783658F}"/>
                </a:ext>
              </a:extLst>
            </p:cNvPr>
            <p:cNvSpPr txBox="1"/>
            <p:nvPr/>
          </p:nvSpPr>
          <p:spPr>
            <a:xfrm>
              <a:off x="6647914" y="5524305"/>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Excel</a:t>
              </a:r>
            </a:p>
          </p:txBody>
        </p:sp>
        <p:sp>
          <p:nvSpPr>
            <p:cNvPr id="175" name="TextBox 174">
              <a:extLst>
                <a:ext uri="{FF2B5EF4-FFF2-40B4-BE49-F238E27FC236}">
                  <a16:creationId xmlns:a16="http://schemas.microsoft.com/office/drawing/2014/main" id="{A13135C7-AF93-1C40-ADC6-6FE16BB42B62}"/>
                </a:ext>
              </a:extLst>
            </p:cNvPr>
            <p:cNvSpPr txBox="1"/>
            <p:nvPr/>
          </p:nvSpPr>
          <p:spPr>
            <a:xfrm>
              <a:off x="7138645" y="5524305"/>
              <a:ext cx="603981"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PowerPoint</a:t>
              </a:r>
            </a:p>
          </p:txBody>
        </p:sp>
        <p:grpSp>
          <p:nvGrpSpPr>
            <p:cNvPr id="17" name="Group 16">
              <a:extLst>
                <a:ext uri="{FF2B5EF4-FFF2-40B4-BE49-F238E27FC236}">
                  <a16:creationId xmlns:a16="http://schemas.microsoft.com/office/drawing/2014/main" id="{ADD56F71-5EB6-4777-A97D-5E6683893E25}"/>
                </a:ext>
              </a:extLst>
            </p:cNvPr>
            <p:cNvGrpSpPr/>
            <p:nvPr/>
          </p:nvGrpSpPr>
          <p:grpSpPr>
            <a:xfrm>
              <a:off x="8293751" y="4958428"/>
              <a:ext cx="677664" cy="783116"/>
              <a:chOff x="8027722" y="4628817"/>
              <a:chExt cx="677664" cy="783116"/>
            </a:xfrm>
          </p:grpSpPr>
          <p:pic>
            <p:nvPicPr>
              <p:cNvPr id="165" name="Picture 164" descr="A picture containing clock&#10;&#10;Description automatically generated">
                <a:extLst>
                  <a:ext uri="{FF2B5EF4-FFF2-40B4-BE49-F238E27FC236}">
                    <a16:creationId xmlns:a16="http://schemas.microsoft.com/office/drawing/2014/main" id="{13DC134C-3A12-F74D-9B4C-A23B2A91024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027722" y="4628817"/>
                <a:ext cx="677664" cy="677665"/>
              </a:xfrm>
              <a:prstGeom prst="rect">
                <a:avLst/>
              </a:prstGeom>
            </p:spPr>
          </p:pic>
          <p:sp>
            <p:nvSpPr>
              <p:cNvPr id="176" name="TextBox 175">
                <a:extLst>
                  <a:ext uri="{FF2B5EF4-FFF2-40B4-BE49-F238E27FC236}">
                    <a16:creationId xmlns:a16="http://schemas.microsoft.com/office/drawing/2014/main" id="{B01E5A24-738B-E847-94AE-80A8FE1B9995}"/>
                  </a:ext>
                </a:extLst>
              </p:cNvPr>
              <p:cNvSpPr txBox="1"/>
              <p:nvPr/>
            </p:nvSpPr>
            <p:spPr>
              <a:xfrm>
                <a:off x="8095475" y="5194694"/>
                <a:ext cx="542517"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Publisher</a:t>
                </a:r>
                <a:br>
                  <a:rPr kumimoji="0" lang="en-US" sz="784" b="0" i="0" u="none" strike="noStrike" kern="1200" cap="none" spc="0" normalizeH="0" baseline="0" noProof="0">
                    <a:ln>
                      <a:noFill/>
                    </a:ln>
                    <a:solidFill>
                      <a:srgbClr val="282828"/>
                    </a:solidFill>
                    <a:effectLst/>
                    <a:uLnTx/>
                    <a:uFillTx/>
                    <a:latin typeface="Segoe UI"/>
                    <a:ea typeface="+mn-ea"/>
                    <a:cs typeface="+mn-cs"/>
                  </a:rPr>
                </a:br>
                <a:r>
                  <a:rPr kumimoji="0" lang="en-US" sz="784" b="0" i="0" u="none" strike="noStrike" kern="1200" cap="none" spc="0" normalizeH="0" baseline="0" noProof="0">
                    <a:ln>
                      <a:noFill/>
                    </a:ln>
                    <a:solidFill>
                      <a:srgbClr val="282828"/>
                    </a:solidFill>
                    <a:effectLst/>
                    <a:uLnTx/>
                    <a:uFillTx/>
                    <a:latin typeface="Segoe UI"/>
                    <a:ea typeface="+mn-ea"/>
                    <a:cs typeface="+mn-cs"/>
                  </a:rPr>
                  <a:t>(PC only)</a:t>
                </a:r>
              </a:p>
            </p:txBody>
          </p:sp>
        </p:grpSp>
        <p:grpSp>
          <p:nvGrpSpPr>
            <p:cNvPr id="18" name="Group 17">
              <a:extLst>
                <a:ext uri="{FF2B5EF4-FFF2-40B4-BE49-F238E27FC236}">
                  <a16:creationId xmlns:a16="http://schemas.microsoft.com/office/drawing/2014/main" id="{9E37F325-0644-4429-8D04-5FDED62587ED}"/>
                </a:ext>
              </a:extLst>
            </p:cNvPr>
            <p:cNvGrpSpPr/>
            <p:nvPr/>
          </p:nvGrpSpPr>
          <p:grpSpPr>
            <a:xfrm>
              <a:off x="8905934" y="4967874"/>
              <a:ext cx="677664" cy="773670"/>
              <a:chOff x="8586740" y="4638263"/>
              <a:chExt cx="677664" cy="773670"/>
            </a:xfrm>
          </p:grpSpPr>
          <p:pic>
            <p:nvPicPr>
              <p:cNvPr id="160" name="Picture 159" descr="A picture containing drawing&#10;&#10;Description automatically generated">
                <a:extLst>
                  <a:ext uri="{FF2B5EF4-FFF2-40B4-BE49-F238E27FC236}">
                    <a16:creationId xmlns:a16="http://schemas.microsoft.com/office/drawing/2014/main" id="{3110C1C9-BEBC-2B4A-9F65-835C532726D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586740" y="4638263"/>
                <a:ext cx="677664" cy="677665"/>
              </a:xfrm>
              <a:prstGeom prst="rect">
                <a:avLst/>
              </a:prstGeom>
            </p:spPr>
          </p:pic>
          <p:sp>
            <p:nvSpPr>
              <p:cNvPr id="177" name="TextBox 176">
                <a:extLst>
                  <a:ext uri="{FF2B5EF4-FFF2-40B4-BE49-F238E27FC236}">
                    <a16:creationId xmlns:a16="http://schemas.microsoft.com/office/drawing/2014/main" id="{163988CE-60A3-3E41-B301-5F5773B81878}"/>
                  </a:ext>
                </a:extLst>
              </p:cNvPr>
              <p:cNvSpPr txBox="1"/>
              <p:nvPr/>
            </p:nvSpPr>
            <p:spPr>
              <a:xfrm>
                <a:off x="8654516" y="5194694"/>
                <a:ext cx="542517"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Access</a:t>
                </a:r>
                <a:br>
                  <a:rPr kumimoji="0" lang="en-US" sz="784" b="0" i="0" u="none" strike="noStrike" kern="1200" cap="none" spc="0" normalizeH="0" baseline="0" noProof="0">
                    <a:ln>
                      <a:noFill/>
                    </a:ln>
                    <a:solidFill>
                      <a:srgbClr val="282828"/>
                    </a:solidFill>
                    <a:effectLst/>
                    <a:uLnTx/>
                    <a:uFillTx/>
                    <a:latin typeface="Segoe UI"/>
                    <a:ea typeface="+mn-ea"/>
                    <a:cs typeface="+mn-cs"/>
                  </a:rPr>
                </a:br>
                <a:r>
                  <a:rPr kumimoji="0" lang="en-US" sz="784" b="0" i="0" u="none" strike="noStrike" kern="1200" cap="none" spc="0" normalizeH="0" baseline="0" noProof="0">
                    <a:ln>
                      <a:noFill/>
                    </a:ln>
                    <a:solidFill>
                      <a:srgbClr val="282828"/>
                    </a:solidFill>
                    <a:effectLst/>
                    <a:uLnTx/>
                    <a:uFillTx/>
                    <a:latin typeface="Segoe UI"/>
                    <a:ea typeface="+mn-ea"/>
                    <a:cs typeface="+mn-cs"/>
                  </a:rPr>
                  <a:t>(PC only)</a:t>
                </a:r>
              </a:p>
            </p:txBody>
          </p:sp>
        </p:grpSp>
        <p:pic>
          <p:nvPicPr>
            <p:cNvPr id="76" name="Picture 75" descr="A picture containing clock&#10;&#10;Description automatically generated">
              <a:extLst>
                <a:ext uri="{FF2B5EF4-FFF2-40B4-BE49-F238E27FC236}">
                  <a16:creationId xmlns:a16="http://schemas.microsoft.com/office/drawing/2014/main" id="{E82AA70A-8085-43A7-A5EE-B887EF91B9F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80041" y="3498580"/>
              <a:ext cx="677664" cy="677665"/>
            </a:xfrm>
            <a:prstGeom prst="rect">
              <a:avLst/>
            </a:prstGeom>
          </p:spPr>
        </p:pic>
        <p:pic>
          <p:nvPicPr>
            <p:cNvPr id="79" name="Picture 78" descr="A close up of a logo&#10;&#10;Description automatically generated">
              <a:extLst>
                <a:ext uri="{FF2B5EF4-FFF2-40B4-BE49-F238E27FC236}">
                  <a16:creationId xmlns:a16="http://schemas.microsoft.com/office/drawing/2014/main" id="{35EA9975-F2AC-455F-9EB0-CA294E955E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84101" y="3501756"/>
              <a:ext cx="677664" cy="677665"/>
            </a:xfrm>
            <a:prstGeom prst="rect">
              <a:avLst/>
            </a:prstGeom>
          </p:spPr>
        </p:pic>
        <p:pic>
          <p:nvPicPr>
            <p:cNvPr id="80" name="Picture 79" descr="A close up of a logo&#10;&#10;Description automatically generated">
              <a:extLst>
                <a:ext uri="{FF2B5EF4-FFF2-40B4-BE49-F238E27FC236}">
                  <a16:creationId xmlns:a16="http://schemas.microsoft.com/office/drawing/2014/main" id="{4981CFCD-9B3F-447E-9FF6-D33F06F7542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21508" y="3503343"/>
              <a:ext cx="677664" cy="677665"/>
            </a:xfrm>
            <a:prstGeom prst="rect">
              <a:avLst/>
            </a:prstGeom>
          </p:spPr>
        </p:pic>
        <p:pic>
          <p:nvPicPr>
            <p:cNvPr id="82" name="Picture 81" descr="A picture containing clock&#10;&#10;Description automatically generated">
              <a:extLst>
                <a:ext uri="{FF2B5EF4-FFF2-40B4-BE49-F238E27FC236}">
                  <a16:creationId xmlns:a16="http://schemas.microsoft.com/office/drawing/2014/main" id="{35635162-9AE2-47B4-81BA-4511EE1556E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21024" y="3498580"/>
              <a:ext cx="677664" cy="677665"/>
            </a:xfrm>
            <a:prstGeom prst="rect">
              <a:avLst/>
            </a:prstGeom>
          </p:spPr>
        </p:pic>
        <p:sp>
          <p:nvSpPr>
            <p:cNvPr id="83" name="TextBox 82">
              <a:extLst>
                <a:ext uri="{FF2B5EF4-FFF2-40B4-BE49-F238E27FC236}">
                  <a16:creationId xmlns:a16="http://schemas.microsoft.com/office/drawing/2014/main" id="{E47C3DC9-B57B-4944-BCEC-4F08F0ADC7E8}"/>
                </a:ext>
              </a:extLst>
            </p:cNvPr>
            <p:cNvSpPr txBox="1"/>
            <p:nvPr/>
          </p:nvSpPr>
          <p:spPr>
            <a:xfrm>
              <a:off x="5582843" y="4078534"/>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Outlook</a:t>
              </a:r>
            </a:p>
          </p:txBody>
        </p:sp>
        <p:sp>
          <p:nvSpPr>
            <p:cNvPr id="84" name="TextBox 83">
              <a:extLst>
                <a:ext uri="{FF2B5EF4-FFF2-40B4-BE49-F238E27FC236}">
                  <a16:creationId xmlns:a16="http://schemas.microsoft.com/office/drawing/2014/main" id="{35A45877-6A25-4A91-8AA8-8EEAA230BD6A}"/>
                </a:ext>
              </a:extLst>
            </p:cNvPr>
            <p:cNvSpPr txBox="1"/>
            <p:nvPr/>
          </p:nvSpPr>
          <p:spPr>
            <a:xfrm>
              <a:off x="6141883" y="4078534"/>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Word</a:t>
              </a:r>
            </a:p>
          </p:txBody>
        </p:sp>
        <p:sp>
          <p:nvSpPr>
            <p:cNvPr id="85" name="TextBox 84">
              <a:extLst>
                <a:ext uri="{FF2B5EF4-FFF2-40B4-BE49-F238E27FC236}">
                  <a16:creationId xmlns:a16="http://schemas.microsoft.com/office/drawing/2014/main" id="{45301B42-9358-49F9-A86B-0A98C51F1461}"/>
                </a:ext>
              </a:extLst>
            </p:cNvPr>
            <p:cNvSpPr txBox="1"/>
            <p:nvPr/>
          </p:nvSpPr>
          <p:spPr>
            <a:xfrm>
              <a:off x="6700923" y="4078534"/>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Excel</a:t>
              </a:r>
            </a:p>
          </p:txBody>
        </p:sp>
        <p:sp>
          <p:nvSpPr>
            <p:cNvPr id="86" name="TextBox 85">
              <a:extLst>
                <a:ext uri="{FF2B5EF4-FFF2-40B4-BE49-F238E27FC236}">
                  <a16:creationId xmlns:a16="http://schemas.microsoft.com/office/drawing/2014/main" id="{0630D7E1-F1E7-4128-B912-B6F65AAC64E4}"/>
                </a:ext>
              </a:extLst>
            </p:cNvPr>
            <p:cNvSpPr txBox="1"/>
            <p:nvPr/>
          </p:nvSpPr>
          <p:spPr>
            <a:xfrm>
              <a:off x="7172865" y="4078534"/>
              <a:ext cx="603981"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PowerPoint</a:t>
              </a:r>
            </a:p>
          </p:txBody>
        </p:sp>
        <p:sp>
          <p:nvSpPr>
            <p:cNvPr id="91" name="Rectangle 90">
              <a:extLst>
                <a:ext uri="{FF2B5EF4-FFF2-40B4-BE49-F238E27FC236}">
                  <a16:creationId xmlns:a16="http://schemas.microsoft.com/office/drawing/2014/main" id="{82A153BA-E885-4E76-8608-ADC0D29EB8B2}"/>
                </a:ext>
              </a:extLst>
            </p:cNvPr>
            <p:cNvSpPr/>
            <p:nvPr/>
          </p:nvSpPr>
          <p:spPr bwMode="auto">
            <a:xfrm>
              <a:off x="810512" y="1777023"/>
              <a:ext cx="4131936" cy="89877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284" rIns="182854" bIns="146284" numCol="1" spcCol="0" rtlCol="0" fromWordArt="0" anchor="t" anchorCtr="0" forceAA="0" compatLnSpc="1">
              <a:prstTxWarp prst="textNoShape">
                <a:avLst/>
              </a:prstTxWarp>
              <a:no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282828"/>
                  </a:solidFill>
                  <a:effectLst/>
                  <a:uLnTx/>
                  <a:uFillTx/>
                  <a:latin typeface="Segoe UI"/>
                  <a:ea typeface="+mn-ea"/>
                  <a:cs typeface="+mn-cs"/>
                </a:rPr>
                <a:t>Office </a:t>
              </a:r>
              <a:r>
                <a:rPr kumimoji="0" lang="en-US" sz="2400" b="0" i="0" u="none" strike="noStrike" kern="1200" cap="none" spc="0" normalizeH="0" baseline="0" noProof="0">
                  <a:ln>
                    <a:noFill/>
                  </a:ln>
                  <a:solidFill>
                    <a:srgbClr val="0078D4"/>
                  </a:solidFill>
                  <a:effectLst/>
                  <a:uLnTx/>
                  <a:uFillTx/>
                  <a:latin typeface="Segoe UI Semibold"/>
                  <a:ea typeface="+mn-ea"/>
                  <a:cs typeface="+mn-cs"/>
                </a:rPr>
                <a:t>Home &amp; Student 2021</a:t>
              </a:r>
            </a:p>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282828"/>
                  </a:solidFill>
                  <a:effectLst/>
                  <a:uLnTx/>
                  <a:uFillTx/>
                  <a:latin typeface="Segoe UI"/>
                  <a:ea typeface="+mn-ea"/>
                  <a:cs typeface="+mn-cs"/>
                </a:rPr>
                <a:t>One-time purchase for 1 PC or Mac</a:t>
              </a:r>
            </a:p>
          </p:txBody>
        </p:sp>
        <p:pic>
          <p:nvPicPr>
            <p:cNvPr id="95" name="Picture 94" descr="A picture containing clock&#10;&#10;Description automatically generated">
              <a:extLst>
                <a:ext uri="{FF2B5EF4-FFF2-40B4-BE49-F238E27FC236}">
                  <a16:creationId xmlns:a16="http://schemas.microsoft.com/office/drawing/2014/main" id="{2DBB10FA-D510-4E4B-9224-48E79CACBE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80041" y="1863112"/>
              <a:ext cx="677664" cy="677665"/>
            </a:xfrm>
            <a:prstGeom prst="rect">
              <a:avLst/>
            </a:prstGeom>
          </p:spPr>
        </p:pic>
        <p:pic>
          <p:nvPicPr>
            <p:cNvPr id="99" name="Picture 98" descr="A close up of a logo&#10;&#10;Description automatically generated">
              <a:extLst>
                <a:ext uri="{FF2B5EF4-FFF2-40B4-BE49-F238E27FC236}">
                  <a16:creationId xmlns:a16="http://schemas.microsoft.com/office/drawing/2014/main" id="{A27F87DF-140E-429F-A743-22CE068D363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21508" y="1863112"/>
              <a:ext cx="677664" cy="677665"/>
            </a:xfrm>
            <a:prstGeom prst="rect">
              <a:avLst/>
            </a:prstGeom>
          </p:spPr>
        </p:pic>
        <p:pic>
          <p:nvPicPr>
            <p:cNvPr id="101" name="Picture 100" descr="A picture containing clock&#10;&#10;Description automatically generated">
              <a:extLst>
                <a:ext uri="{FF2B5EF4-FFF2-40B4-BE49-F238E27FC236}">
                  <a16:creationId xmlns:a16="http://schemas.microsoft.com/office/drawing/2014/main" id="{DA11C599-28AE-4A5A-8D78-23B2CC818CF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21024" y="1863112"/>
              <a:ext cx="677664" cy="677665"/>
            </a:xfrm>
            <a:prstGeom prst="rect">
              <a:avLst/>
            </a:prstGeom>
          </p:spPr>
        </p:pic>
        <p:sp>
          <p:nvSpPr>
            <p:cNvPr id="103" name="TextBox 102">
              <a:extLst>
                <a:ext uri="{FF2B5EF4-FFF2-40B4-BE49-F238E27FC236}">
                  <a16:creationId xmlns:a16="http://schemas.microsoft.com/office/drawing/2014/main" id="{A99F4393-0763-4C3C-A3F4-4C66F7F306D4}"/>
                </a:ext>
              </a:extLst>
            </p:cNvPr>
            <p:cNvSpPr txBox="1"/>
            <p:nvPr/>
          </p:nvSpPr>
          <p:spPr>
            <a:xfrm>
              <a:off x="6128642" y="2433540"/>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Word</a:t>
              </a:r>
            </a:p>
          </p:txBody>
        </p:sp>
        <p:sp>
          <p:nvSpPr>
            <p:cNvPr id="104" name="TextBox 103">
              <a:extLst>
                <a:ext uri="{FF2B5EF4-FFF2-40B4-BE49-F238E27FC236}">
                  <a16:creationId xmlns:a16="http://schemas.microsoft.com/office/drawing/2014/main" id="{9099A10F-D647-4EA7-9C35-921EAF38EE4D}"/>
                </a:ext>
              </a:extLst>
            </p:cNvPr>
            <p:cNvSpPr txBox="1"/>
            <p:nvPr/>
          </p:nvSpPr>
          <p:spPr>
            <a:xfrm>
              <a:off x="6685276" y="2433540"/>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Excel</a:t>
              </a:r>
            </a:p>
          </p:txBody>
        </p:sp>
        <p:sp>
          <p:nvSpPr>
            <p:cNvPr id="105" name="TextBox 104">
              <a:extLst>
                <a:ext uri="{FF2B5EF4-FFF2-40B4-BE49-F238E27FC236}">
                  <a16:creationId xmlns:a16="http://schemas.microsoft.com/office/drawing/2014/main" id="{694E2E56-933F-4451-A06E-3D1ECB467D7C}"/>
                </a:ext>
              </a:extLst>
            </p:cNvPr>
            <p:cNvSpPr txBox="1"/>
            <p:nvPr/>
          </p:nvSpPr>
          <p:spPr>
            <a:xfrm>
              <a:off x="7184220" y="2433540"/>
              <a:ext cx="603981"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PowerPoint</a:t>
              </a:r>
            </a:p>
          </p:txBody>
        </p:sp>
        <p:cxnSp>
          <p:nvCxnSpPr>
            <p:cNvPr id="122" name="Straight Connector 121">
              <a:extLst>
                <a:ext uri="{FF2B5EF4-FFF2-40B4-BE49-F238E27FC236}">
                  <a16:creationId xmlns:a16="http://schemas.microsoft.com/office/drawing/2014/main" id="{04890243-5968-4553-A34B-092B29151F09}"/>
                </a:ext>
              </a:extLst>
            </p:cNvPr>
            <p:cNvCxnSpPr>
              <a:cxnSpLocks/>
            </p:cNvCxnSpPr>
            <p:nvPr/>
          </p:nvCxnSpPr>
          <p:spPr>
            <a:xfrm>
              <a:off x="9713800" y="1700594"/>
              <a:ext cx="0" cy="4080100"/>
            </a:xfrm>
            <a:prstGeom prst="line">
              <a:avLst/>
            </a:prstGeom>
            <a:ln>
              <a:solidFill>
                <a:schemeClr val="bg2"/>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50461CE6-4BC1-4DD8-8B1D-1C672ABB80A0}"/>
                </a:ext>
              </a:extLst>
            </p:cNvPr>
            <p:cNvSpPr/>
            <p:nvPr/>
          </p:nvSpPr>
          <p:spPr bwMode="auto">
            <a:xfrm>
              <a:off x="819440" y="3354260"/>
              <a:ext cx="4229997" cy="89877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284" rIns="182854" bIns="146284" numCol="1" spcCol="0" rtlCol="0" fromWordArt="0" anchor="t" anchorCtr="0" forceAA="0" compatLnSpc="1">
              <a:prstTxWarp prst="textNoShape">
                <a:avLst/>
              </a:prstTxWarp>
              <a:no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282828"/>
                  </a:solidFill>
                  <a:effectLst/>
                  <a:uLnTx/>
                  <a:uFillTx/>
                  <a:latin typeface="Segoe UI"/>
                  <a:ea typeface="+mn-ea"/>
                  <a:cs typeface="+mn-cs"/>
                </a:rPr>
                <a:t>Office </a:t>
              </a:r>
              <a:r>
                <a:rPr kumimoji="0" lang="en-US" sz="2400" b="0" i="0" u="none" strike="noStrike" kern="1200" cap="none" spc="0" normalizeH="0" baseline="0" noProof="0">
                  <a:ln>
                    <a:noFill/>
                  </a:ln>
                  <a:solidFill>
                    <a:srgbClr val="0078D4"/>
                  </a:solidFill>
                  <a:effectLst/>
                  <a:uLnTx/>
                  <a:uFillTx/>
                  <a:latin typeface="Segoe UI Semibold"/>
                  <a:ea typeface="+mn-ea"/>
                  <a:cs typeface="+mn-cs"/>
                </a:rPr>
                <a:t>Home &amp; Business 2021</a:t>
              </a:r>
            </a:p>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282828"/>
                  </a:solidFill>
                  <a:effectLst/>
                  <a:uLnTx/>
                  <a:uFillTx/>
                  <a:latin typeface="Segoe UI"/>
                  <a:ea typeface="+mn-ea"/>
                  <a:cs typeface="+mn-cs"/>
                </a:rPr>
                <a:t>One-time purchase for 1 PC or Mac</a:t>
              </a:r>
            </a:p>
          </p:txBody>
        </p:sp>
        <p:sp>
          <p:nvSpPr>
            <p:cNvPr id="4" name="Rectangle 3">
              <a:extLst>
                <a:ext uri="{FF2B5EF4-FFF2-40B4-BE49-F238E27FC236}">
                  <a16:creationId xmlns:a16="http://schemas.microsoft.com/office/drawing/2014/main" id="{80887F08-1B52-4933-A3E1-7333E53BA45F}"/>
                </a:ext>
              </a:extLst>
            </p:cNvPr>
            <p:cNvSpPr/>
            <p:nvPr/>
          </p:nvSpPr>
          <p:spPr bwMode="auto">
            <a:xfrm>
              <a:off x="763611" y="4958348"/>
              <a:ext cx="5113039" cy="89877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284" rIns="182854" bIns="146284" numCol="1" spcCol="0" rtlCol="0" fromWordArt="0" anchor="t" anchorCtr="0" forceAA="0" compatLnSpc="1">
              <a:prstTxWarp prst="textNoShape">
                <a:avLst/>
              </a:prstTxWarp>
              <a:no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282828"/>
                  </a:solidFill>
                  <a:effectLst/>
                  <a:uLnTx/>
                  <a:uFillTx/>
                  <a:latin typeface="Segoe UI"/>
                  <a:ea typeface="+mn-ea"/>
                  <a:cs typeface="+mn-cs"/>
                </a:rPr>
                <a:t>Office </a:t>
              </a:r>
              <a:r>
                <a:rPr kumimoji="0" lang="en-US" sz="2400" b="0" i="0" u="none" strike="noStrike" kern="1200" cap="none" spc="0" normalizeH="0" baseline="0" noProof="0">
                  <a:ln>
                    <a:noFill/>
                  </a:ln>
                  <a:solidFill>
                    <a:srgbClr val="0078D4"/>
                  </a:solidFill>
                  <a:effectLst/>
                  <a:uLnTx/>
                  <a:uFillTx/>
                  <a:latin typeface="Segoe UI Semibold"/>
                  <a:ea typeface="+mn-ea"/>
                  <a:cs typeface="+mn-cs"/>
                </a:rPr>
                <a:t>Professional 2021</a:t>
              </a:r>
            </a:p>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282828"/>
                  </a:solidFill>
                  <a:effectLst/>
                  <a:uLnTx/>
                  <a:uFillTx/>
                  <a:latin typeface="Segoe UI"/>
                  <a:ea typeface="+mn-ea"/>
                  <a:cs typeface="+mn-cs"/>
                </a:rPr>
                <a:t>One-time purchase for 1 PC</a:t>
              </a:r>
            </a:p>
          </p:txBody>
        </p:sp>
        <p:grpSp>
          <p:nvGrpSpPr>
            <p:cNvPr id="6" name="Group 5">
              <a:extLst>
                <a:ext uri="{FF2B5EF4-FFF2-40B4-BE49-F238E27FC236}">
                  <a16:creationId xmlns:a16="http://schemas.microsoft.com/office/drawing/2014/main" id="{1C4C34B6-6CB6-45EB-9D0E-BE909E33B27D}"/>
                </a:ext>
              </a:extLst>
            </p:cNvPr>
            <p:cNvGrpSpPr/>
            <p:nvPr/>
          </p:nvGrpSpPr>
          <p:grpSpPr>
            <a:xfrm>
              <a:off x="10051885" y="5010977"/>
              <a:ext cx="651960" cy="651961"/>
              <a:chOff x="9682912" y="4688531"/>
              <a:chExt cx="651960" cy="651961"/>
            </a:xfrm>
          </p:grpSpPr>
          <p:pic>
            <p:nvPicPr>
              <p:cNvPr id="19" name="Picture 18" descr="A picture containing clock&#10;&#10;Description automatically generated">
                <a:extLst>
                  <a:ext uri="{FF2B5EF4-FFF2-40B4-BE49-F238E27FC236}">
                    <a16:creationId xmlns:a16="http://schemas.microsoft.com/office/drawing/2014/main" id="{1B6368AC-320C-48E6-828E-EF85BA4221FA}"/>
                  </a:ext>
                </a:extLst>
              </p:cNvPr>
              <p:cNvPicPr>
                <a:picLocks noChangeAspect="1"/>
              </p:cNvPicPr>
              <p:nvPr/>
            </p:nvPicPr>
            <p:blipFill>
              <a:blip r:embed="rId12"/>
              <a:stretch>
                <a:fillRect/>
              </a:stretch>
            </p:blipFill>
            <p:spPr>
              <a:xfrm>
                <a:off x="9682912" y="4688531"/>
                <a:ext cx="651960" cy="651961"/>
              </a:xfrm>
              <a:prstGeom prst="rect">
                <a:avLst/>
              </a:prstGeom>
            </p:spPr>
          </p:pic>
          <p:sp>
            <p:nvSpPr>
              <p:cNvPr id="20" name="TextBox 19">
                <a:extLst>
                  <a:ext uri="{FF2B5EF4-FFF2-40B4-BE49-F238E27FC236}">
                    <a16:creationId xmlns:a16="http://schemas.microsoft.com/office/drawing/2014/main" id="{AE284D3D-F040-42BD-8834-FF83A4888D06}"/>
                  </a:ext>
                </a:extLst>
              </p:cNvPr>
              <p:cNvSpPr txBox="1"/>
              <p:nvPr/>
            </p:nvSpPr>
            <p:spPr>
              <a:xfrm>
                <a:off x="9754245" y="5216266"/>
                <a:ext cx="521939" cy="10450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Teams</a:t>
                </a:r>
              </a:p>
            </p:txBody>
          </p:sp>
        </p:grpSp>
        <p:grpSp>
          <p:nvGrpSpPr>
            <p:cNvPr id="3" name="Group 2">
              <a:extLst>
                <a:ext uri="{FF2B5EF4-FFF2-40B4-BE49-F238E27FC236}">
                  <a16:creationId xmlns:a16="http://schemas.microsoft.com/office/drawing/2014/main" id="{34A23F4E-EBF8-44AE-AD54-7EBB01E91D97}"/>
                </a:ext>
              </a:extLst>
            </p:cNvPr>
            <p:cNvGrpSpPr/>
            <p:nvPr/>
          </p:nvGrpSpPr>
          <p:grpSpPr>
            <a:xfrm>
              <a:off x="10051885" y="3509745"/>
              <a:ext cx="651960" cy="652883"/>
              <a:chOff x="9698471" y="3196535"/>
              <a:chExt cx="651960" cy="652883"/>
            </a:xfrm>
          </p:grpSpPr>
          <p:pic>
            <p:nvPicPr>
              <p:cNvPr id="23" name="Picture 22" descr="A picture containing clock&#10;&#10;Description automatically generated">
                <a:extLst>
                  <a:ext uri="{FF2B5EF4-FFF2-40B4-BE49-F238E27FC236}">
                    <a16:creationId xmlns:a16="http://schemas.microsoft.com/office/drawing/2014/main" id="{AA881369-743A-4930-8242-91C42C383E39}"/>
                  </a:ext>
                </a:extLst>
              </p:cNvPr>
              <p:cNvPicPr>
                <a:picLocks noChangeAspect="1"/>
              </p:cNvPicPr>
              <p:nvPr/>
            </p:nvPicPr>
            <p:blipFill>
              <a:blip r:embed="rId12"/>
              <a:stretch>
                <a:fillRect/>
              </a:stretch>
            </p:blipFill>
            <p:spPr>
              <a:xfrm>
                <a:off x="9698471" y="3196535"/>
                <a:ext cx="651960" cy="651961"/>
              </a:xfrm>
              <a:prstGeom prst="rect">
                <a:avLst/>
              </a:prstGeom>
            </p:spPr>
          </p:pic>
          <p:sp>
            <p:nvSpPr>
              <p:cNvPr id="24" name="TextBox 23">
                <a:extLst>
                  <a:ext uri="{FF2B5EF4-FFF2-40B4-BE49-F238E27FC236}">
                    <a16:creationId xmlns:a16="http://schemas.microsoft.com/office/drawing/2014/main" id="{4CADD2EE-CD87-4F2F-8EE3-50C35C43613E}"/>
                  </a:ext>
                </a:extLst>
              </p:cNvPr>
              <p:cNvSpPr txBox="1"/>
              <p:nvPr/>
            </p:nvSpPr>
            <p:spPr>
              <a:xfrm>
                <a:off x="9769804" y="3744916"/>
                <a:ext cx="521939" cy="10450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Teams</a:t>
                </a:r>
              </a:p>
            </p:txBody>
          </p:sp>
        </p:grpSp>
        <p:grpSp>
          <p:nvGrpSpPr>
            <p:cNvPr id="22" name="Group 21">
              <a:extLst>
                <a:ext uri="{FF2B5EF4-FFF2-40B4-BE49-F238E27FC236}">
                  <a16:creationId xmlns:a16="http://schemas.microsoft.com/office/drawing/2014/main" id="{8A217434-C455-440E-9BDC-FC83DA1089DE}"/>
                </a:ext>
              </a:extLst>
            </p:cNvPr>
            <p:cNvGrpSpPr/>
            <p:nvPr/>
          </p:nvGrpSpPr>
          <p:grpSpPr>
            <a:xfrm>
              <a:off x="7808420" y="2035774"/>
              <a:ext cx="521939" cy="502567"/>
              <a:chOff x="9824847" y="1699334"/>
              <a:chExt cx="521939" cy="502567"/>
            </a:xfrm>
          </p:grpSpPr>
          <p:pic>
            <p:nvPicPr>
              <p:cNvPr id="13" name="Picture 12">
                <a:extLst>
                  <a:ext uri="{FF2B5EF4-FFF2-40B4-BE49-F238E27FC236}">
                    <a16:creationId xmlns:a16="http://schemas.microsoft.com/office/drawing/2014/main" id="{323FC2BA-F45E-4857-BCD7-1FB54B0EF4AA}"/>
                  </a:ext>
                </a:extLst>
              </p:cNvPr>
              <p:cNvPicPr>
                <a:picLocks noChangeAspect="1"/>
              </p:cNvPicPr>
              <p:nvPr/>
            </p:nvPicPr>
            <p:blipFill>
              <a:blip r:embed="rId13"/>
              <a:stretch>
                <a:fillRect/>
              </a:stretch>
            </p:blipFill>
            <p:spPr>
              <a:xfrm>
                <a:off x="9905050" y="1699334"/>
                <a:ext cx="338526" cy="306092"/>
              </a:xfrm>
              <a:prstGeom prst="rect">
                <a:avLst/>
              </a:prstGeom>
            </p:spPr>
          </p:pic>
          <p:sp>
            <p:nvSpPr>
              <p:cNvPr id="60" name="TextBox 59">
                <a:extLst>
                  <a:ext uri="{FF2B5EF4-FFF2-40B4-BE49-F238E27FC236}">
                    <a16:creationId xmlns:a16="http://schemas.microsoft.com/office/drawing/2014/main" id="{2DE5D9BB-A542-42C9-AAB9-11F4274D9BC6}"/>
                  </a:ext>
                </a:extLst>
              </p:cNvPr>
              <p:cNvSpPr txBox="1"/>
              <p:nvPr/>
            </p:nvSpPr>
            <p:spPr>
              <a:xfrm>
                <a:off x="9824847" y="2093282"/>
                <a:ext cx="521939" cy="10861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OneNote</a:t>
                </a:r>
              </a:p>
            </p:txBody>
          </p:sp>
        </p:grpSp>
        <p:grpSp>
          <p:nvGrpSpPr>
            <p:cNvPr id="15" name="Group 14">
              <a:extLst>
                <a:ext uri="{FF2B5EF4-FFF2-40B4-BE49-F238E27FC236}">
                  <a16:creationId xmlns:a16="http://schemas.microsoft.com/office/drawing/2014/main" id="{437F3B74-204D-48D8-A632-D1F6FCA80914}"/>
                </a:ext>
              </a:extLst>
            </p:cNvPr>
            <p:cNvGrpSpPr/>
            <p:nvPr/>
          </p:nvGrpSpPr>
          <p:grpSpPr>
            <a:xfrm>
              <a:off x="7808420" y="3670776"/>
              <a:ext cx="521939" cy="508917"/>
              <a:chOff x="10410161" y="1845384"/>
              <a:chExt cx="521939" cy="508917"/>
            </a:xfrm>
          </p:grpSpPr>
          <p:pic>
            <p:nvPicPr>
              <p:cNvPr id="61" name="Picture 60">
                <a:extLst>
                  <a:ext uri="{FF2B5EF4-FFF2-40B4-BE49-F238E27FC236}">
                    <a16:creationId xmlns:a16="http://schemas.microsoft.com/office/drawing/2014/main" id="{14CEFC58-CDDD-4C3A-A5F7-7C1CAA9DA235}"/>
                  </a:ext>
                </a:extLst>
              </p:cNvPr>
              <p:cNvPicPr>
                <a:picLocks noChangeAspect="1"/>
              </p:cNvPicPr>
              <p:nvPr/>
            </p:nvPicPr>
            <p:blipFill>
              <a:blip r:embed="rId13"/>
              <a:stretch>
                <a:fillRect/>
              </a:stretch>
            </p:blipFill>
            <p:spPr>
              <a:xfrm>
                <a:off x="10471629" y="1845384"/>
                <a:ext cx="338526" cy="306092"/>
              </a:xfrm>
              <a:prstGeom prst="rect">
                <a:avLst/>
              </a:prstGeom>
            </p:spPr>
          </p:pic>
          <p:sp>
            <p:nvSpPr>
              <p:cNvPr id="62" name="TextBox 61">
                <a:extLst>
                  <a:ext uri="{FF2B5EF4-FFF2-40B4-BE49-F238E27FC236}">
                    <a16:creationId xmlns:a16="http://schemas.microsoft.com/office/drawing/2014/main" id="{690EE7A6-195D-4A54-B0F1-93E4F5B7349A}"/>
                  </a:ext>
                </a:extLst>
              </p:cNvPr>
              <p:cNvSpPr txBox="1"/>
              <p:nvPr/>
            </p:nvSpPr>
            <p:spPr>
              <a:xfrm>
                <a:off x="10410161" y="2245682"/>
                <a:ext cx="521939" cy="10861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OneNote</a:t>
                </a:r>
              </a:p>
            </p:txBody>
          </p:sp>
        </p:grpSp>
        <p:grpSp>
          <p:nvGrpSpPr>
            <p:cNvPr id="66" name="Group 65">
              <a:extLst>
                <a:ext uri="{FF2B5EF4-FFF2-40B4-BE49-F238E27FC236}">
                  <a16:creationId xmlns:a16="http://schemas.microsoft.com/office/drawing/2014/main" id="{CF21A466-36E2-4821-8A2F-3A744F39372E}"/>
                </a:ext>
              </a:extLst>
            </p:cNvPr>
            <p:cNvGrpSpPr/>
            <p:nvPr/>
          </p:nvGrpSpPr>
          <p:grpSpPr>
            <a:xfrm>
              <a:off x="7808420" y="5133363"/>
              <a:ext cx="521939" cy="488282"/>
              <a:chOff x="10410161" y="1866019"/>
              <a:chExt cx="521939" cy="488282"/>
            </a:xfrm>
          </p:grpSpPr>
          <p:pic>
            <p:nvPicPr>
              <p:cNvPr id="67" name="Picture 66">
                <a:extLst>
                  <a:ext uri="{FF2B5EF4-FFF2-40B4-BE49-F238E27FC236}">
                    <a16:creationId xmlns:a16="http://schemas.microsoft.com/office/drawing/2014/main" id="{5867A2F8-6DE7-47BB-8482-0603D2AABCFE}"/>
                  </a:ext>
                </a:extLst>
              </p:cNvPr>
              <p:cNvPicPr>
                <a:picLocks noChangeAspect="1"/>
              </p:cNvPicPr>
              <p:nvPr/>
            </p:nvPicPr>
            <p:blipFill>
              <a:blip r:embed="rId13"/>
              <a:stretch>
                <a:fillRect/>
              </a:stretch>
            </p:blipFill>
            <p:spPr>
              <a:xfrm>
                <a:off x="10471629" y="1866019"/>
                <a:ext cx="338526" cy="306092"/>
              </a:xfrm>
              <a:prstGeom prst="rect">
                <a:avLst/>
              </a:prstGeom>
            </p:spPr>
          </p:pic>
          <p:sp>
            <p:nvSpPr>
              <p:cNvPr id="68" name="TextBox 67">
                <a:extLst>
                  <a:ext uri="{FF2B5EF4-FFF2-40B4-BE49-F238E27FC236}">
                    <a16:creationId xmlns:a16="http://schemas.microsoft.com/office/drawing/2014/main" id="{C758C886-F076-45AA-A29E-E6B86A3232E7}"/>
                  </a:ext>
                </a:extLst>
              </p:cNvPr>
              <p:cNvSpPr txBox="1"/>
              <p:nvPr/>
            </p:nvSpPr>
            <p:spPr>
              <a:xfrm>
                <a:off x="10410161" y="2245682"/>
                <a:ext cx="521939" cy="10861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OneNote</a:t>
                </a:r>
              </a:p>
            </p:txBody>
          </p:sp>
        </p:grpSp>
        <p:sp>
          <p:nvSpPr>
            <p:cNvPr id="70" name="TextBox 69">
              <a:extLst>
                <a:ext uri="{FF2B5EF4-FFF2-40B4-BE49-F238E27FC236}">
                  <a16:creationId xmlns:a16="http://schemas.microsoft.com/office/drawing/2014/main" id="{EE0DC5E7-F765-421A-B772-E80BB8088E92}"/>
                </a:ext>
              </a:extLst>
            </p:cNvPr>
            <p:cNvSpPr txBox="1"/>
            <p:nvPr/>
          </p:nvSpPr>
          <p:spPr>
            <a:xfrm>
              <a:off x="7512404" y="1437132"/>
              <a:ext cx="1272066" cy="215444"/>
            </a:xfrm>
            <a:prstGeom prst="rect">
              <a:avLst/>
            </a:prstGeom>
            <a:noFill/>
          </p:spPr>
          <p:txBody>
            <a:bodyPr wrap="square" lIns="0" tIns="0" rIns="0" bIns="0" rtlCol="0">
              <a:spAutoFit/>
            </a:bodyPr>
            <a:lstStyle/>
            <a:p>
              <a:pPr algn="l"/>
              <a:r>
                <a:rPr lang="en-US" sz="1400">
                  <a:solidFill>
                    <a:schemeClr val="bg2">
                      <a:lumMod val="25000"/>
                    </a:schemeClr>
                  </a:solidFill>
                  <a:latin typeface="+mj-lt"/>
                </a:rPr>
                <a:t>Apps</a:t>
              </a:r>
            </a:p>
          </p:txBody>
        </p:sp>
        <p:sp>
          <p:nvSpPr>
            <p:cNvPr id="71" name="TextBox 70">
              <a:extLst>
                <a:ext uri="{FF2B5EF4-FFF2-40B4-BE49-F238E27FC236}">
                  <a16:creationId xmlns:a16="http://schemas.microsoft.com/office/drawing/2014/main" id="{629AECC7-1A77-4551-A953-2622227F364C}"/>
                </a:ext>
              </a:extLst>
            </p:cNvPr>
            <p:cNvSpPr txBox="1"/>
            <p:nvPr/>
          </p:nvSpPr>
          <p:spPr>
            <a:xfrm>
              <a:off x="10056457" y="1445888"/>
              <a:ext cx="1272066" cy="215444"/>
            </a:xfrm>
            <a:prstGeom prst="rect">
              <a:avLst/>
            </a:prstGeom>
            <a:noFill/>
          </p:spPr>
          <p:txBody>
            <a:bodyPr wrap="square" lIns="0" tIns="0" rIns="0" bIns="0" rtlCol="0">
              <a:spAutoFit/>
            </a:bodyPr>
            <a:lstStyle/>
            <a:p>
              <a:pPr algn="l"/>
              <a:r>
                <a:rPr lang="en-US" sz="1400">
                  <a:solidFill>
                    <a:schemeClr val="bg2">
                      <a:lumMod val="25000"/>
                    </a:schemeClr>
                  </a:solidFill>
                  <a:latin typeface="+mj-lt"/>
                </a:rPr>
                <a:t>Services</a:t>
              </a:r>
            </a:p>
          </p:txBody>
        </p:sp>
        <p:grpSp>
          <p:nvGrpSpPr>
            <p:cNvPr id="29" name="Group 28">
              <a:extLst>
                <a:ext uri="{FF2B5EF4-FFF2-40B4-BE49-F238E27FC236}">
                  <a16:creationId xmlns:a16="http://schemas.microsoft.com/office/drawing/2014/main" id="{3B4FBE53-80D4-455E-AECC-ABB55CE8EEFA}"/>
                </a:ext>
              </a:extLst>
            </p:cNvPr>
            <p:cNvGrpSpPr/>
            <p:nvPr/>
          </p:nvGrpSpPr>
          <p:grpSpPr>
            <a:xfrm>
              <a:off x="808989" y="1700633"/>
              <a:ext cx="10176509" cy="2925216"/>
              <a:chOff x="808989" y="1700633"/>
              <a:chExt cx="10577446" cy="2925216"/>
            </a:xfrm>
          </p:grpSpPr>
          <p:cxnSp>
            <p:nvCxnSpPr>
              <p:cNvPr id="145" name="Straight Connector 144">
                <a:extLst>
                  <a:ext uri="{FF2B5EF4-FFF2-40B4-BE49-F238E27FC236}">
                    <a16:creationId xmlns:a16="http://schemas.microsoft.com/office/drawing/2014/main" id="{2D16FA32-DCE0-5B40-926B-B9041A9B15B8}"/>
                  </a:ext>
                </a:extLst>
              </p:cNvPr>
              <p:cNvCxnSpPr>
                <a:cxnSpLocks/>
              </p:cNvCxnSpPr>
              <p:nvPr/>
            </p:nvCxnSpPr>
            <p:spPr>
              <a:xfrm>
                <a:off x="853042" y="4625849"/>
                <a:ext cx="10533393"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83AF59D7-B526-411E-9892-D932ECA2DF42}"/>
                  </a:ext>
                </a:extLst>
              </p:cNvPr>
              <p:cNvCxnSpPr>
                <a:cxnSpLocks/>
              </p:cNvCxnSpPr>
              <p:nvPr/>
            </p:nvCxnSpPr>
            <p:spPr>
              <a:xfrm>
                <a:off x="808989" y="2900511"/>
                <a:ext cx="10577446"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AB64458-8BC4-4BE7-9860-5D3853C5FBE3}"/>
                  </a:ext>
                </a:extLst>
              </p:cNvPr>
              <p:cNvCxnSpPr>
                <a:cxnSpLocks/>
              </p:cNvCxnSpPr>
              <p:nvPr/>
            </p:nvCxnSpPr>
            <p:spPr>
              <a:xfrm>
                <a:off x="9865854" y="1700633"/>
                <a:ext cx="1520581"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73" name="Straight Connector 72">
              <a:extLst>
                <a:ext uri="{FF2B5EF4-FFF2-40B4-BE49-F238E27FC236}">
                  <a16:creationId xmlns:a16="http://schemas.microsoft.com/office/drawing/2014/main" id="{D9316F30-5741-4F55-9653-B296AC122F02}"/>
                </a:ext>
              </a:extLst>
            </p:cNvPr>
            <p:cNvCxnSpPr>
              <a:cxnSpLocks/>
            </p:cNvCxnSpPr>
            <p:nvPr/>
          </p:nvCxnSpPr>
          <p:spPr>
            <a:xfrm>
              <a:off x="5913714" y="1700594"/>
              <a:ext cx="3611898"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9FE3672F-D8BD-480F-839C-DFF6287E7A4F}"/>
                </a:ext>
              </a:extLst>
            </p:cNvPr>
            <p:cNvSpPr/>
            <p:nvPr/>
          </p:nvSpPr>
          <p:spPr bwMode="auto">
            <a:xfrm>
              <a:off x="501651" y="1236355"/>
              <a:ext cx="10737850" cy="4796144"/>
            </a:xfrm>
            <a:prstGeom prst="roundRect">
              <a:avLst>
                <a:gd name="adj" fmla="val 3590"/>
              </a:avLst>
            </a:prstGeom>
            <a:noFill/>
            <a:ln>
              <a:solidFill>
                <a:srgbClr val="BFBFB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74" name="TextBox 73">
              <a:extLst>
                <a:ext uri="{FF2B5EF4-FFF2-40B4-BE49-F238E27FC236}">
                  <a16:creationId xmlns:a16="http://schemas.microsoft.com/office/drawing/2014/main" id="{58A4D437-95A0-4422-A459-21A2F4238B6B}"/>
                </a:ext>
              </a:extLst>
            </p:cNvPr>
            <p:cNvSpPr txBox="1"/>
            <p:nvPr/>
          </p:nvSpPr>
          <p:spPr>
            <a:xfrm>
              <a:off x="10431437" y="5111938"/>
              <a:ext cx="248377" cy="387798"/>
            </a:xfrm>
            <a:prstGeom prst="rect">
              <a:avLst/>
            </a:prstGeom>
            <a:noFill/>
          </p:spPr>
          <p:txBody>
            <a:bodyPr wrap="square" lIns="182880" tIns="146304" rIns="182880" bIns="146304" rtlCol="0">
              <a:spAutoFit/>
            </a:bodyPr>
            <a:lstStyle/>
            <a:p>
              <a:pPr>
                <a:lnSpc>
                  <a:spcPct val="90000"/>
                </a:lnSpc>
              </a:pPr>
              <a:r>
                <a:rPr lang="en-US" sz="1000" baseline="30000">
                  <a:gradFill>
                    <a:gsLst>
                      <a:gs pos="2917">
                        <a:schemeClr val="tx1"/>
                      </a:gs>
                      <a:gs pos="30000">
                        <a:schemeClr val="tx1"/>
                      </a:gs>
                    </a:gsLst>
                    <a:lin ang="5400000" scaled="0"/>
                  </a:gradFill>
                  <a:effectLst/>
                </a:rPr>
                <a:t>1</a:t>
              </a:r>
              <a:endParaRPr lang="en-US" sz="1000" baseline="30000">
                <a:effectLst/>
              </a:endParaRPr>
            </a:p>
          </p:txBody>
        </p:sp>
        <p:sp>
          <p:nvSpPr>
            <p:cNvPr id="75" name="TextBox 74">
              <a:extLst>
                <a:ext uri="{FF2B5EF4-FFF2-40B4-BE49-F238E27FC236}">
                  <a16:creationId xmlns:a16="http://schemas.microsoft.com/office/drawing/2014/main" id="{3A04F702-00A0-473C-8818-4029FAEC544E}"/>
                </a:ext>
              </a:extLst>
            </p:cNvPr>
            <p:cNvSpPr txBox="1"/>
            <p:nvPr/>
          </p:nvSpPr>
          <p:spPr>
            <a:xfrm>
              <a:off x="10431437" y="3590037"/>
              <a:ext cx="248377" cy="387798"/>
            </a:xfrm>
            <a:prstGeom prst="rect">
              <a:avLst/>
            </a:prstGeom>
            <a:noFill/>
          </p:spPr>
          <p:txBody>
            <a:bodyPr wrap="square" lIns="182880" tIns="146304" rIns="182880" bIns="146304" rtlCol="0">
              <a:spAutoFit/>
            </a:bodyPr>
            <a:lstStyle/>
            <a:p>
              <a:pPr>
                <a:lnSpc>
                  <a:spcPct val="90000"/>
                </a:lnSpc>
              </a:pPr>
              <a:r>
                <a:rPr lang="en-US" sz="1000" baseline="30000">
                  <a:gradFill>
                    <a:gsLst>
                      <a:gs pos="2917">
                        <a:schemeClr val="tx1"/>
                      </a:gs>
                      <a:gs pos="30000">
                        <a:schemeClr val="tx1"/>
                      </a:gs>
                    </a:gsLst>
                    <a:lin ang="5400000" scaled="0"/>
                  </a:gradFill>
                  <a:effectLst/>
                </a:rPr>
                <a:t>1</a:t>
              </a:r>
              <a:endParaRPr lang="en-US" sz="1000" baseline="30000">
                <a:effectLst/>
              </a:endParaRPr>
            </a:p>
          </p:txBody>
        </p:sp>
      </p:grpSp>
      <p:sp>
        <p:nvSpPr>
          <p:cNvPr id="5" name="TextBox 4">
            <a:extLst>
              <a:ext uri="{FF2B5EF4-FFF2-40B4-BE49-F238E27FC236}">
                <a16:creationId xmlns:a16="http://schemas.microsoft.com/office/drawing/2014/main" id="{0B011D9D-0F8E-4610-8B09-2554927E398F}"/>
              </a:ext>
            </a:extLst>
          </p:cNvPr>
          <p:cNvSpPr txBox="1"/>
          <p:nvPr/>
        </p:nvSpPr>
        <p:spPr>
          <a:xfrm>
            <a:off x="588263" y="6510058"/>
            <a:ext cx="3346807" cy="215444"/>
          </a:xfrm>
          <a:prstGeom prst="rect">
            <a:avLst/>
          </a:prstGeom>
          <a:noFill/>
        </p:spPr>
        <p:txBody>
          <a:bodyPr wrap="square">
            <a:spAutoFit/>
          </a:bodyPr>
          <a:lstStyle/>
          <a:p>
            <a:r>
              <a:rPr lang="en-US" sz="800"/>
              <a:t>Microsoft Confidential - Shared Under NDA Subject to Change</a:t>
            </a:r>
          </a:p>
        </p:txBody>
      </p:sp>
    </p:spTree>
    <p:extLst>
      <p:ext uri="{BB962C8B-B14F-4D97-AF65-F5344CB8AC3E}">
        <p14:creationId xmlns:p14="http://schemas.microsoft.com/office/powerpoint/2010/main" val="313457621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263" y="457200"/>
            <a:ext cx="11018520" cy="430887"/>
          </a:xfrm>
        </p:spPr>
        <p:txBody>
          <a:bodyPr>
            <a:noAutofit/>
          </a:bodyPr>
          <a:lstStyle/>
          <a:p>
            <a:r>
              <a:rPr lang="en-US" sz="3200">
                <a:solidFill>
                  <a:srgbClr val="1A1A1A"/>
                </a:solidFill>
              </a:rPr>
              <a:t>Three ways to purchase</a:t>
            </a:r>
          </a:p>
        </p:txBody>
      </p:sp>
      <p:sp>
        <p:nvSpPr>
          <p:cNvPr id="20" name="Text Placeholder 2">
            <a:extLst>
              <a:ext uri="{FF2B5EF4-FFF2-40B4-BE49-F238E27FC236}">
                <a16:creationId xmlns:a16="http://schemas.microsoft.com/office/drawing/2014/main" id="{83FBC592-D8BC-47B5-9C3C-959B83BA16A5}"/>
              </a:ext>
            </a:extLst>
          </p:cNvPr>
          <p:cNvSpPr>
            <a:spLocks noGrp="1"/>
          </p:cNvSpPr>
          <p:nvPr>
            <p:ph type="body" sz="quarter" idx="10"/>
          </p:nvPr>
        </p:nvSpPr>
        <p:spPr>
          <a:xfrm>
            <a:off x="588264" y="2682029"/>
            <a:ext cx="3200400" cy="3145341"/>
          </a:xfrm>
          <a:solidFill>
            <a:schemeClr val="bg1">
              <a:lumMod val="75000"/>
            </a:schemeClr>
          </a:solidFill>
        </p:spPr>
        <p:txBody>
          <a:bodyPr lIns="91440" tIns="182880" rIns="91440" bIns="91440">
            <a:noAutofit/>
          </a:bodyPr>
          <a:lstStyle/>
          <a:p>
            <a:pPr>
              <a:spcBef>
                <a:spcPts val="0"/>
              </a:spcBef>
              <a:spcAft>
                <a:spcPts val="1200"/>
              </a:spcAft>
              <a:buFont typeface="Arial" panose="020B0604020202020204" pitchFamily="34" charset="0"/>
              <a:buChar char="•"/>
            </a:pPr>
            <a:r>
              <a:rPr lang="en-US" sz="1600">
                <a:solidFill>
                  <a:srgbClr val="1A1A1A"/>
                </a:solidFill>
              </a:rPr>
              <a:t>One-time purchase at retail</a:t>
            </a:r>
          </a:p>
          <a:p>
            <a:pPr>
              <a:spcBef>
                <a:spcPts val="0"/>
              </a:spcBef>
              <a:spcAft>
                <a:spcPts val="1200"/>
              </a:spcAft>
              <a:buFont typeface="Arial" panose="020B0604020202020204" pitchFamily="34" charset="0"/>
              <a:buChar char="•"/>
            </a:pPr>
            <a:r>
              <a:rPr lang="en-US" sz="1600">
                <a:solidFill>
                  <a:srgbClr val="1A1A1A"/>
                </a:solidFill>
              </a:rPr>
              <a:t>Sold in shrink-wrapped boxes</a:t>
            </a:r>
          </a:p>
          <a:p>
            <a:pPr>
              <a:spcBef>
                <a:spcPts val="0"/>
              </a:spcBef>
              <a:spcAft>
                <a:spcPts val="1200"/>
              </a:spcAft>
              <a:buFont typeface="Arial" panose="020B0604020202020204" pitchFamily="34" charset="0"/>
              <a:buChar char="•"/>
            </a:pPr>
            <a:r>
              <a:rPr lang="en-US" sz="1600">
                <a:solidFill>
                  <a:srgbClr val="1A1A1A"/>
                </a:solidFill>
              </a:rPr>
              <a:t>Includes media </a:t>
            </a:r>
            <a:br>
              <a:rPr lang="en-US" sz="1600">
                <a:solidFill>
                  <a:srgbClr val="1A1A1A"/>
                </a:solidFill>
              </a:rPr>
            </a:br>
            <a:r>
              <a:rPr lang="en-US" sz="1600">
                <a:solidFill>
                  <a:srgbClr val="1A1A1A"/>
                </a:solidFill>
              </a:rPr>
              <a:t>(CD-ROM or DVD)</a:t>
            </a:r>
          </a:p>
          <a:p>
            <a:pPr>
              <a:spcBef>
                <a:spcPts val="0"/>
              </a:spcBef>
              <a:spcAft>
                <a:spcPts val="1200"/>
              </a:spcAft>
              <a:buFont typeface="Arial" panose="020B0604020202020204" pitchFamily="34" charset="0"/>
              <a:buChar char="•"/>
            </a:pPr>
            <a:r>
              <a:rPr lang="en-US" sz="1600">
                <a:solidFill>
                  <a:srgbClr val="1A1A1A"/>
                </a:solidFill>
              </a:rPr>
              <a:t>For customers requiring </a:t>
            </a:r>
            <a:br>
              <a:rPr lang="en-US" sz="1600">
                <a:solidFill>
                  <a:srgbClr val="1A1A1A"/>
                </a:solidFill>
              </a:rPr>
            </a:br>
            <a:r>
              <a:rPr lang="en-US" sz="1600">
                <a:solidFill>
                  <a:srgbClr val="1A1A1A"/>
                </a:solidFill>
              </a:rPr>
              <a:t>5 licenses or less</a:t>
            </a:r>
          </a:p>
        </p:txBody>
      </p:sp>
      <p:sp>
        <p:nvSpPr>
          <p:cNvPr id="16" name="TextBox 15">
            <a:extLst>
              <a:ext uri="{FF2B5EF4-FFF2-40B4-BE49-F238E27FC236}">
                <a16:creationId xmlns:a16="http://schemas.microsoft.com/office/drawing/2014/main" id="{9973E4E2-4574-4072-AD1A-262501693F53}"/>
              </a:ext>
            </a:extLst>
          </p:cNvPr>
          <p:cNvSpPr txBox="1"/>
          <p:nvPr/>
        </p:nvSpPr>
        <p:spPr>
          <a:xfrm>
            <a:off x="1231900" y="1731878"/>
            <a:ext cx="2556764" cy="950760"/>
          </a:xfrm>
          <a:prstGeom prst="rect">
            <a:avLst/>
          </a:prstGeom>
          <a:solidFill>
            <a:srgbClr val="243A5E"/>
          </a:solidFill>
        </p:spPr>
        <p:txBody>
          <a:bodyPr wrap="square" lIns="182880" tIns="91440" rIns="91440" bIns="91440" rtlCol="0" anchor="ctr" anchorCtr="0">
            <a:no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FFFFFF"/>
                </a:solidFill>
                <a:effectLst/>
                <a:uLnTx/>
                <a:uFillTx/>
                <a:latin typeface="Segoe UI"/>
                <a:ea typeface="+mn-ea"/>
                <a:cs typeface="+mn-cs"/>
              </a:rPr>
              <a:t>Full Packaged Product (FPP)</a:t>
            </a:r>
          </a:p>
        </p:txBody>
      </p:sp>
      <p:sp>
        <p:nvSpPr>
          <p:cNvPr id="17" name="TextBox 16">
            <a:extLst>
              <a:ext uri="{FF2B5EF4-FFF2-40B4-BE49-F238E27FC236}">
                <a16:creationId xmlns:a16="http://schemas.microsoft.com/office/drawing/2014/main" id="{743E41B3-615B-4598-A762-D8EA7C4CA312}"/>
              </a:ext>
            </a:extLst>
          </p:cNvPr>
          <p:cNvSpPr txBox="1"/>
          <p:nvPr/>
        </p:nvSpPr>
        <p:spPr>
          <a:xfrm>
            <a:off x="4731670" y="1731878"/>
            <a:ext cx="3053429" cy="953441"/>
          </a:xfrm>
          <a:prstGeom prst="rect">
            <a:avLst/>
          </a:prstGeom>
          <a:solidFill>
            <a:srgbClr val="243A5E"/>
          </a:solidFill>
        </p:spPr>
        <p:txBody>
          <a:bodyPr wrap="square" lIns="182880" tIns="91440" rIns="91440" bIns="91440" rtlCol="0" anchor="ctr" anchorCtr="0">
            <a:no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FFFFFF"/>
                </a:solidFill>
                <a:effectLst/>
                <a:uLnTx/>
                <a:uFillTx/>
                <a:latin typeface="Segoe UI"/>
                <a:ea typeface="+mn-ea"/>
                <a:cs typeface="+mn-cs"/>
              </a:rPr>
              <a:t>Electronic Software </a:t>
            </a:r>
            <a:br>
              <a:rPr kumimoji="0" lang="en-US" sz="1900" b="0" i="0" u="none" strike="noStrike" kern="1200" cap="none" spc="0" normalizeH="0" baseline="0" noProof="0">
                <a:ln>
                  <a:noFill/>
                </a:ln>
                <a:solidFill>
                  <a:srgbClr val="FFFFFF"/>
                </a:solidFill>
                <a:effectLst/>
                <a:uLnTx/>
                <a:uFillTx/>
                <a:latin typeface="Segoe UI"/>
                <a:ea typeface="+mn-ea"/>
                <a:cs typeface="+mn-cs"/>
              </a:rPr>
            </a:br>
            <a:r>
              <a:rPr kumimoji="0" lang="en-US" sz="1900" b="0" i="0" u="none" strike="noStrike" kern="1200" cap="none" spc="0" normalizeH="0" baseline="0" noProof="0">
                <a:ln>
                  <a:noFill/>
                </a:ln>
                <a:solidFill>
                  <a:srgbClr val="FFFFFF"/>
                </a:solidFill>
                <a:effectLst/>
                <a:uLnTx/>
                <a:uFillTx/>
                <a:latin typeface="Segoe UI"/>
                <a:ea typeface="+mn-ea"/>
                <a:cs typeface="+mn-cs"/>
              </a:rPr>
              <a:t>Distribution (ESD)</a:t>
            </a:r>
            <a:r>
              <a:rPr kumimoji="0" lang="en-US" sz="1900" b="0" i="0" u="none" strike="noStrike" kern="1200" cap="none" spc="0" normalizeH="0" baseline="30000" noProof="0">
                <a:ln>
                  <a:noFill/>
                </a:ln>
                <a:solidFill>
                  <a:srgbClr val="FFFFFF"/>
                </a:solidFill>
                <a:effectLst/>
                <a:uLnTx/>
                <a:uFillTx/>
                <a:latin typeface="Segoe UI"/>
                <a:ea typeface="+mn-ea"/>
                <a:cs typeface="+mn-cs"/>
              </a:rPr>
              <a:t>1</a:t>
            </a:r>
          </a:p>
        </p:txBody>
      </p:sp>
      <p:sp>
        <p:nvSpPr>
          <p:cNvPr id="18" name="TextBox 17">
            <a:extLst>
              <a:ext uri="{FF2B5EF4-FFF2-40B4-BE49-F238E27FC236}">
                <a16:creationId xmlns:a16="http://schemas.microsoft.com/office/drawing/2014/main" id="{A0A13187-B583-4E8A-A7D3-8E9536881BC2}"/>
              </a:ext>
            </a:extLst>
          </p:cNvPr>
          <p:cNvSpPr txBox="1"/>
          <p:nvPr/>
        </p:nvSpPr>
        <p:spPr>
          <a:xfrm>
            <a:off x="9034274" y="1731878"/>
            <a:ext cx="2569464" cy="953441"/>
          </a:xfrm>
          <a:prstGeom prst="rect">
            <a:avLst/>
          </a:prstGeom>
          <a:solidFill>
            <a:srgbClr val="243A5E"/>
          </a:solidFill>
        </p:spPr>
        <p:txBody>
          <a:bodyPr wrap="square" lIns="182880" tIns="91440" rIns="91440" bIns="91440" rtlCol="0" anchor="ctr" anchorCtr="0">
            <a:no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FFFFFF"/>
                </a:solidFill>
                <a:effectLst/>
                <a:uLnTx/>
                <a:uFillTx/>
                <a:latin typeface="Segoe UI"/>
                <a:ea typeface="+mn-ea"/>
                <a:cs typeface="+mn-cs"/>
              </a:rPr>
              <a:t>Cloud Solution Provider program (CSP)</a:t>
            </a:r>
          </a:p>
        </p:txBody>
      </p:sp>
      <p:sp>
        <p:nvSpPr>
          <p:cNvPr id="21" name="Text Placeholder 2">
            <a:extLst>
              <a:ext uri="{FF2B5EF4-FFF2-40B4-BE49-F238E27FC236}">
                <a16:creationId xmlns:a16="http://schemas.microsoft.com/office/drawing/2014/main" id="{F8647DA2-4B87-4582-8E5E-1D287A027754}"/>
              </a:ext>
            </a:extLst>
          </p:cNvPr>
          <p:cNvSpPr txBox="1">
            <a:spLocks/>
          </p:cNvSpPr>
          <p:nvPr/>
        </p:nvSpPr>
        <p:spPr>
          <a:xfrm>
            <a:off x="4098894" y="2682638"/>
            <a:ext cx="3686205" cy="3121881"/>
          </a:xfrm>
          <a:prstGeom prst="rect">
            <a:avLst/>
          </a:prstGeom>
          <a:solidFill>
            <a:schemeClr val="bg1">
              <a:lumMod val="75000"/>
            </a:schemeClr>
          </a:solidFill>
        </p:spPr>
        <p:txBody>
          <a:bodyPr vert="horz" wrap="square" lIns="91440" tIns="182880" rIns="91440" bIns="9144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200"/>
              </a:spcAft>
              <a:buFont typeface="Arial" panose="020B0604020202020204" pitchFamily="34" charset="0"/>
              <a:buChar char="•"/>
            </a:pPr>
            <a:r>
              <a:rPr lang="en-US" sz="1600">
                <a:solidFill>
                  <a:srgbClr val="1A1A1A"/>
                </a:solidFill>
              </a:rPr>
              <a:t>One-time purchase via the </a:t>
            </a:r>
            <a:br>
              <a:rPr lang="en-US" sz="1600">
                <a:solidFill>
                  <a:srgbClr val="1A1A1A"/>
                </a:solidFill>
              </a:rPr>
            </a:br>
            <a:r>
              <a:rPr lang="en-US" sz="1600">
                <a:solidFill>
                  <a:srgbClr val="1A1A1A"/>
                </a:solidFill>
              </a:rPr>
              <a:t>Microsoft or partner website</a:t>
            </a:r>
          </a:p>
          <a:p>
            <a:pPr>
              <a:spcBef>
                <a:spcPts val="0"/>
              </a:spcBef>
              <a:spcAft>
                <a:spcPts val="1200"/>
              </a:spcAft>
              <a:buFont typeface="Arial" panose="020B0604020202020204" pitchFamily="34" charset="0"/>
              <a:buChar char="•"/>
            </a:pPr>
            <a:r>
              <a:rPr lang="en-US" sz="1600">
                <a:solidFill>
                  <a:srgbClr val="1A1A1A"/>
                </a:solidFill>
              </a:rPr>
              <a:t>A product code for each license is delivered digitally at the time of sale </a:t>
            </a:r>
          </a:p>
          <a:p>
            <a:pPr>
              <a:spcBef>
                <a:spcPts val="0"/>
              </a:spcBef>
              <a:spcAft>
                <a:spcPts val="1200"/>
              </a:spcAft>
              <a:buFont typeface="Arial" panose="020B0604020202020204" pitchFamily="34" charset="0"/>
              <a:buChar char="•"/>
            </a:pPr>
            <a:r>
              <a:rPr lang="en-US" sz="1600">
                <a:solidFill>
                  <a:srgbClr val="1A1A1A"/>
                </a:solidFill>
              </a:rPr>
              <a:t>End user inputs codes into their device(s) to activate each license</a:t>
            </a:r>
          </a:p>
          <a:p>
            <a:pPr>
              <a:spcBef>
                <a:spcPts val="0"/>
              </a:spcBef>
              <a:spcAft>
                <a:spcPts val="1200"/>
              </a:spcAft>
              <a:buFont typeface="Arial" panose="020B0604020202020204" pitchFamily="34" charset="0"/>
              <a:buChar char="•"/>
            </a:pPr>
            <a:r>
              <a:rPr lang="en-US" sz="1600">
                <a:solidFill>
                  <a:srgbClr val="1A1A1A"/>
                </a:solidFill>
              </a:rPr>
              <a:t>Software can be instantly downloaded and activated 24/7</a:t>
            </a:r>
          </a:p>
        </p:txBody>
      </p:sp>
      <p:sp>
        <p:nvSpPr>
          <p:cNvPr id="22" name="Text Placeholder 2">
            <a:extLst>
              <a:ext uri="{FF2B5EF4-FFF2-40B4-BE49-F238E27FC236}">
                <a16:creationId xmlns:a16="http://schemas.microsoft.com/office/drawing/2014/main" id="{DC33A7AF-4C5B-41EE-B5C2-521017C59DD6}"/>
              </a:ext>
            </a:extLst>
          </p:cNvPr>
          <p:cNvSpPr txBox="1">
            <a:spLocks/>
          </p:cNvSpPr>
          <p:nvPr/>
        </p:nvSpPr>
        <p:spPr>
          <a:xfrm>
            <a:off x="8403338" y="2682094"/>
            <a:ext cx="3200400" cy="3142824"/>
          </a:xfrm>
          <a:prstGeom prst="rect">
            <a:avLst/>
          </a:prstGeom>
          <a:solidFill>
            <a:schemeClr val="bg1">
              <a:lumMod val="75000"/>
            </a:schemeClr>
          </a:solidFill>
        </p:spPr>
        <p:txBody>
          <a:bodyPr vert="horz" wrap="square" lIns="91440" tIns="182880" rIns="91440" bIns="9144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200"/>
              </a:spcAft>
              <a:buFont typeface="Arial" panose="020B0604020202020204" pitchFamily="34" charset="0"/>
              <a:buChar char="•"/>
            </a:pPr>
            <a:r>
              <a:rPr lang="en-US" sz="1600">
                <a:solidFill>
                  <a:srgbClr val="1A1A1A"/>
                </a:solidFill>
              </a:rPr>
              <a:t>Ongoing subscription purchased through partner</a:t>
            </a:r>
          </a:p>
          <a:p>
            <a:pPr>
              <a:spcBef>
                <a:spcPts val="0"/>
              </a:spcBef>
              <a:spcAft>
                <a:spcPts val="1200"/>
              </a:spcAft>
              <a:buFont typeface="Arial" panose="020B0604020202020204" pitchFamily="34" charset="0"/>
              <a:buChar char="•"/>
            </a:pPr>
            <a:r>
              <a:rPr lang="en-US" sz="1600">
                <a:solidFill>
                  <a:srgbClr val="1A1A1A"/>
                </a:solidFill>
              </a:rPr>
              <a:t>Partner deploys software </a:t>
            </a:r>
            <a:br>
              <a:rPr lang="en-US" sz="1600">
                <a:solidFill>
                  <a:srgbClr val="1A1A1A"/>
                </a:solidFill>
              </a:rPr>
            </a:br>
            <a:r>
              <a:rPr lang="en-US" sz="1600">
                <a:solidFill>
                  <a:srgbClr val="1A1A1A"/>
                </a:solidFill>
              </a:rPr>
              <a:t>and manages subscription </a:t>
            </a:r>
            <a:br>
              <a:rPr lang="en-US" sz="1600">
                <a:solidFill>
                  <a:srgbClr val="1A1A1A"/>
                </a:solidFill>
              </a:rPr>
            </a:br>
            <a:r>
              <a:rPr lang="en-US" sz="1600">
                <a:solidFill>
                  <a:srgbClr val="1A1A1A"/>
                </a:solidFill>
              </a:rPr>
              <a:t>for customer</a:t>
            </a:r>
          </a:p>
          <a:p>
            <a:pPr>
              <a:spcBef>
                <a:spcPts val="0"/>
              </a:spcBef>
              <a:spcAft>
                <a:spcPts val="1200"/>
              </a:spcAft>
              <a:buFont typeface="Arial" panose="020B0604020202020204" pitchFamily="34" charset="0"/>
              <a:buChar char="•"/>
            </a:pPr>
            <a:r>
              <a:rPr lang="en-US" sz="1600">
                <a:solidFill>
                  <a:srgbClr val="1A1A1A"/>
                </a:solidFill>
              </a:rPr>
              <a:t>Ability to upgrade or downgrade plans and/or number of seats each month, as needs change</a:t>
            </a:r>
          </a:p>
        </p:txBody>
      </p:sp>
      <p:sp>
        <p:nvSpPr>
          <p:cNvPr id="9" name="TextBox 8">
            <a:extLst>
              <a:ext uri="{FF2B5EF4-FFF2-40B4-BE49-F238E27FC236}">
                <a16:creationId xmlns:a16="http://schemas.microsoft.com/office/drawing/2014/main" id="{F361A522-02A9-4932-9C95-9B297788AA40}"/>
              </a:ext>
            </a:extLst>
          </p:cNvPr>
          <p:cNvSpPr txBox="1"/>
          <p:nvPr/>
        </p:nvSpPr>
        <p:spPr>
          <a:xfrm>
            <a:off x="434260" y="6157360"/>
            <a:ext cx="6439796" cy="420115"/>
          </a:xfrm>
          <a:prstGeom prst="rect">
            <a:avLst/>
          </a:prstGeom>
          <a:noFill/>
        </p:spPr>
        <p:txBody>
          <a:bodyPr wrap="square" lIns="182880" tIns="146304" rIns="182880" bIns="146304" rtlCol="0" anchor="t">
            <a:spAutoFit/>
          </a:bodyPr>
          <a:lstStyle/>
          <a:p>
            <a:pPr>
              <a:lnSpc>
                <a:spcPct val="90000"/>
              </a:lnSpc>
              <a:spcAft>
                <a:spcPts val="600"/>
              </a:spcAft>
            </a:pPr>
            <a:r>
              <a:rPr lang="en-US" sz="900" baseline="30000">
                <a:gradFill>
                  <a:gsLst>
                    <a:gs pos="2917">
                      <a:schemeClr val="tx1"/>
                    </a:gs>
                    <a:gs pos="30000">
                      <a:schemeClr val="tx1"/>
                    </a:gs>
                  </a:gsLst>
                  <a:lin ang="5400000" scaled="0"/>
                </a:gradFill>
              </a:rPr>
              <a:t>1</a:t>
            </a:r>
            <a:r>
              <a:rPr lang="en-US" sz="900">
                <a:gradFill>
                  <a:gsLst>
                    <a:gs pos="2917">
                      <a:schemeClr val="tx1"/>
                    </a:gs>
                    <a:gs pos="30000">
                      <a:schemeClr val="tx1"/>
                    </a:gs>
                  </a:gsLst>
                  <a:lin ang="5400000" scaled="0"/>
                </a:gradFill>
              </a:rPr>
              <a:t> For more information on ESD, visit </a:t>
            </a:r>
            <a:r>
              <a:rPr lang="en-US" sz="900">
                <a:gradFill>
                  <a:gsLst>
                    <a:gs pos="2917">
                      <a:schemeClr val="tx1"/>
                    </a:gs>
                    <a:gs pos="30000">
                      <a:schemeClr val="tx1"/>
                    </a:gs>
                  </a:gsLst>
                  <a:lin ang="5400000" scaled="0"/>
                </a:gradFill>
                <a:hlinkClick r:id="rId3"/>
              </a:rPr>
              <a:t>here</a:t>
            </a:r>
            <a:r>
              <a:rPr lang="en-US" sz="900">
                <a:gradFill>
                  <a:gsLst>
                    <a:gs pos="2917">
                      <a:schemeClr val="tx1"/>
                    </a:gs>
                    <a:gs pos="30000">
                      <a:schemeClr val="tx1"/>
                    </a:gs>
                  </a:gsLst>
                  <a:lin ang="5400000" scaled="0"/>
                </a:gradFill>
              </a:rPr>
              <a:t>.</a:t>
            </a:r>
            <a:endParaRPr lang="en-US" sz="900">
              <a:effectLst/>
            </a:endParaRPr>
          </a:p>
        </p:txBody>
      </p:sp>
      <p:sp>
        <p:nvSpPr>
          <p:cNvPr id="12" name="TextBox 11">
            <a:extLst>
              <a:ext uri="{FF2B5EF4-FFF2-40B4-BE49-F238E27FC236}">
                <a16:creationId xmlns:a16="http://schemas.microsoft.com/office/drawing/2014/main" id="{FB76F5D3-C226-41D3-AB75-22D59DC7EEBF}"/>
              </a:ext>
            </a:extLst>
          </p:cNvPr>
          <p:cNvSpPr txBox="1"/>
          <p:nvPr/>
        </p:nvSpPr>
        <p:spPr>
          <a:xfrm>
            <a:off x="8436125" y="1293339"/>
            <a:ext cx="1460204" cy="246221"/>
          </a:xfrm>
          <a:prstGeom prst="rect">
            <a:avLst/>
          </a:prstGeom>
          <a:noFill/>
        </p:spPr>
        <p:txBody>
          <a:bodyPr wrap="square" lIns="0" tIns="0" rIns="0" bIns="0" rtlCol="0">
            <a:spAutoFit/>
          </a:bodyPr>
          <a:lstStyle/>
          <a:p>
            <a:pPr algn="l"/>
            <a:r>
              <a:rPr lang="en-US" sz="1600">
                <a:latin typeface="+mj-lt"/>
              </a:rPr>
              <a:t>Innovative</a:t>
            </a:r>
          </a:p>
        </p:txBody>
      </p:sp>
      <p:sp>
        <p:nvSpPr>
          <p:cNvPr id="15" name="TextBox 14">
            <a:extLst>
              <a:ext uri="{FF2B5EF4-FFF2-40B4-BE49-F238E27FC236}">
                <a16:creationId xmlns:a16="http://schemas.microsoft.com/office/drawing/2014/main" id="{655A36B1-B272-44EC-936C-A49A45A6421D}"/>
              </a:ext>
            </a:extLst>
          </p:cNvPr>
          <p:cNvSpPr txBox="1"/>
          <p:nvPr/>
        </p:nvSpPr>
        <p:spPr>
          <a:xfrm>
            <a:off x="600964" y="1731878"/>
            <a:ext cx="630936" cy="950760"/>
          </a:xfrm>
          <a:prstGeom prst="rect">
            <a:avLst/>
          </a:prstGeom>
          <a:solidFill>
            <a:schemeClr val="accent1"/>
          </a:solidFill>
        </p:spPr>
        <p:txBody>
          <a:bodyPr wrap="square" lIns="91440" tIns="91440" rIns="91440" bIns="91440" rtlCol="0" anchor="ctr" anchorCtr="0">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mj-lt"/>
                <a:ea typeface="+mn-ea"/>
                <a:cs typeface="+mn-cs"/>
              </a:rPr>
              <a:t>1</a:t>
            </a:r>
          </a:p>
        </p:txBody>
      </p:sp>
      <p:sp>
        <p:nvSpPr>
          <p:cNvPr id="19" name="TextBox 18">
            <a:extLst>
              <a:ext uri="{FF2B5EF4-FFF2-40B4-BE49-F238E27FC236}">
                <a16:creationId xmlns:a16="http://schemas.microsoft.com/office/drawing/2014/main" id="{D85C358C-39FE-4321-8B8F-528F3ED985E7}"/>
              </a:ext>
            </a:extLst>
          </p:cNvPr>
          <p:cNvSpPr txBox="1"/>
          <p:nvPr/>
        </p:nvSpPr>
        <p:spPr>
          <a:xfrm>
            <a:off x="4098894" y="1731878"/>
            <a:ext cx="632776" cy="950760"/>
          </a:xfrm>
          <a:prstGeom prst="rect">
            <a:avLst/>
          </a:prstGeom>
          <a:solidFill>
            <a:schemeClr val="accent1"/>
          </a:solidFill>
        </p:spPr>
        <p:txBody>
          <a:bodyPr wrap="square" lIns="91440" tIns="91440" rIns="91440" bIns="91440" rtlCol="0" anchor="ctr" anchorCtr="0">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mj-lt"/>
                <a:ea typeface="+mn-ea"/>
                <a:cs typeface="+mn-cs"/>
              </a:rPr>
              <a:t>2</a:t>
            </a:r>
          </a:p>
        </p:txBody>
      </p:sp>
      <p:sp>
        <p:nvSpPr>
          <p:cNvPr id="23" name="TextBox 22">
            <a:extLst>
              <a:ext uri="{FF2B5EF4-FFF2-40B4-BE49-F238E27FC236}">
                <a16:creationId xmlns:a16="http://schemas.microsoft.com/office/drawing/2014/main" id="{D13C060B-F896-4055-BDAC-6848446BA6EC}"/>
              </a:ext>
            </a:extLst>
          </p:cNvPr>
          <p:cNvSpPr txBox="1"/>
          <p:nvPr/>
        </p:nvSpPr>
        <p:spPr>
          <a:xfrm>
            <a:off x="8403338" y="1731878"/>
            <a:ext cx="630936" cy="950760"/>
          </a:xfrm>
          <a:prstGeom prst="rect">
            <a:avLst/>
          </a:prstGeom>
          <a:solidFill>
            <a:schemeClr val="accent1"/>
          </a:solidFill>
        </p:spPr>
        <p:txBody>
          <a:bodyPr wrap="square" lIns="91440" tIns="91440" rIns="91440" bIns="91440" rtlCol="0" anchor="ctr" anchorCtr="0">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3200">
                <a:solidFill>
                  <a:srgbClr val="FFFFFF"/>
                </a:solidFill>
                <a:latin typeface="+mj-lt"/>
              </a:rPr>
              <a:t>3</a:t>
            </a:r>
            <a:endParaRPr kumimoji="0" lang="en-US" sz="3200" b="0" i="0" u="none" strike="noStrike" kern="1200" cap="none" spc="0" normalizeH="0" baseline="0" noProof="0">
              <a:ln>
                <a:noFill/>
              </a:ln>
              <a:solidFill>
                <a:srgbClr val="FFFFFF"/>
              </a:solidFill>
              <a:effectLst/>
              <a:uLnTx/>
              <a:uFillTx/>
              <a:latin typeface="+mj-lt"/>
              <a:ea typeface="+mn-ea"/>
              <a:cs typeface="+mn-cs"/>
            </a:endParaRPr>
          </a:p>
        </p:txBody>
      </p:sp>
      <p:grpSp>
        <p:nvGrpSpPr>
          <p:cNvPr id="31" name="Group 30">
            <a:extLst>
              <a:ext uri="{FF2B5EF4-FFF2-40B4-BE49-F238E27FC236}">
                <a16:creationId xmlns:a16="http://schemas.microsoft.com/office/drawing/2014/main" id="{E05DBF78-2D18-4FCB-9693-B1202FA36DF7}"/>
              </a:ext>
            </a:extLst>
          </p:cNvPr>
          <p:cNvGrpSpPr/>
          <p:nvPr/>
        </p:nvGrpSpPr>
        <p:grpSpPr>
          <a:xfrm>
            <a:off x="2188464" y="1293339"/>
            <a:ext cx="3753533" cy="382199"/>
            <a:chOff x="2188464" y="1293339"/>
            <a:chExt cx="3753533" cy="382199"/>
          </a:xfrm>
        </p:grpSpPr>
        <p:sp>
          <p:nvSpPr>
            <p:cNvPr id="3" name="TextBox 2">
              <a:extLst>
                <a:ext uri="{FF2B5EF4-FFF2-40B4-BE49-F238E27FC236}">
                  <a16:creationId xmlns:a16="http://schemas.microsoft.com/office/drawing/2014/main" id="{78C6CB95-3895-41CF-8238-710171A4EE67}"/>
                </a:ext>
              </a:extLst>
            </p:cNvPr>
            <p:cNvSpPr txBox="1"/>
            <p:nvPr/>
          </p:nvSpPr>
          <p:spPr>
            <a:xfrm>
              <a:off x="2977114" y="1293339"/>
              <a:ext cx="2228300" cy="246221"/>
            </a:xfrm>
            <a:prstGeom prst="rect">
              <a:avLst/>
            </a:prstGeom>
            <a:noFill/>
          </p:spPr>
          <p:txBody>
            <a:bodyPr wrap="square" lIns="0" tIns="0" rIns="0" bIns="0" rtlCol="0">
              <a:spAutoFit/>
            </a:bodyPr>
            <a:lstStyle/>
            <a:p>
              <a:pPr algn="ctr"/>
              <a:r>
                <a:rPr lang="en-US" sz="1600">
                  <a:latin typeface="+mj-lt"/>
                </a:rPr>
                <a:t>Classic and Transitional</a:t>
              </a:r>
            </a:p>
          </p:txBody>
        </p:sp>
        <p:grpSp>
          <p:nvGrpSpPr>
            <p:cNvPr id="30" name="Group 29">
              <a:extLst>
                <a:ext uri="{FF2B5EF4-FFF2-40B4-BE49-F238E27FC236}">
                  <a16:creationId xmlns:a16="http://schemas.microsoft.com/office/drawing/2014/main" id="{684B24F0-776F-47CB-B5B8-B34568F8F612}"/>
                </a:ext>
              </a:extLst>
            </p:cNvPr>
            <p:cNvGrpSpPr/>
            <p:nvPr/>
          </p:nvGrpSpPr>
          <p:grpSpPr>
            <a:xfrm>
              <a:off x="2188464" y="1429317"/>
              <a:ext cx="3753533" cy="246221"/>
              <a:chOff x="2188464" y="1428544"/>
              <a:chExt cx="3753533" cy="190706"/>
            </a:xfrm>
          </p:grpSpPr>
          <p:grpSp>
            <p:nvGrpSpPr>
              <p:cNvPr id="29" name="Group 28">
                <a:extLst>
                  <a:ext uri="{FF2B5EF4-FFF2-40B4-BE49-F238E27FC236}">
                    <a16:creationId xmlns:a16="http://schemas.microsoft.com/office/drawing/2014/main" id="{442B4A94-1689-4774-B831-10316E5EE42F}"/>
                  </a:ext>
                </a:extLst>
              </p:cNvPr>
              <p:cNvGrpSpPr/>
              <p:nvPr/>
            </p:nvGrpSpPr>
            <p:grpSpPr>
              <a:xfrm>
                <a:off x="5205413" y="1428544"/>
                <a:ext cx="736584" cy="190706"/>
                <a:chOff x="5205413" y="1428544"/>
                <a:chExt cx="736584" cy="190706"/>
              </a:xfrm>
            </p:grpSpPr>
            <p:cxnSp>
              <p:nvCxnSpPr>
                <p:cNvPr id="24" name="Straight Connector 23">
                  <a:extLst>
                    <a:ext uri="{FF2B5EF4-FFF2-40B4-BE49-F238E27FC236}">
                      <a16:creationId xmlns:a16="http://schemas.microsoft.com/office/drawing/2014/main" id="{2108D099-3ADC-4634-A1E3-654F6F19A546}"/>
                    </a:ext>
                  </a:extLst>
                </p:cNvPr>
                <p:cNvCxnSpPr>
                  <a:cxnSpLocks/>
                </p:cNvCxnSpPr>
                <p:nvPr/>
              </p:nvCxnSpPr>
              <p:spPr>
                <a:xfrm flipH="1">
                  <a:off x="5205413" y="1428544"/>
                  <a:ext cx="736584" cy="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20AE9AA-2D66-4CD8-9EA2-9B8CDBDD2B05}"/>
                    </a:ext>
                  </a:extLst>
                </p:cNvPr>
                <p:cNvCxnSpPr>
                  <a:cxnSpLocks/>
                </p:cNvCxnSpPr>
                <p:nvPr/>
              </p:nvCxnSpPr>
              <p:spPr>
                <a:xfrm>
                  <a:off x="5941996" y="1428544"/>
                  <a:ext cx="0" cy="190706"/>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2A201A89-F2E2-4400-8813-A8C14A72D6E4}"/>
                  </a:ext>
                </a:extLst>
              </p:cNvPr>
              <p:cNvGrpSpPr/>
              <p:nvPr/>
            </p:nvGrpSpPr>
            <p:grpSpPr>
              <a:xfrm>
                <a:off x="2188464" y="1428544"/>
                <a:ext cx="736584" cy="190706"/>
                <a:chOff x="2188464" y="1428544"/>
                <a:chExt cx="736584" cy="190706"/>
              </a:xfrm>
            </p:grpSpPr>
            <p:cxnSp>
              <p:nvCxnSpPr>
                <p:cNvPr id="7" name="Straight Connector 6">
                  <a:extLst>
                    <a:ext uri="{FF2B5EF4-FFF2-40B4-BE49-F238E27FC236}">
                      <a16:creationId xmlns:a16="http://schemas.microsoft.com/office/drawing/2014/main" id="{81CF36AF-8AD4-4BE5-9C92-79A83D20BD6F}"/>
                    </a:ext>
                  </a:extLst>
                </p:cNvPr>
                <p:cNvCxnSpPr>
                  <a:cxnSpLocks/>
                </p:cNvCxnSpPr>
                <p:nvPr/>
              </p:nvCxnSpPr>
              <p:spPr>
                <a:xfrm>
                  <a:off x="2188464" y="1428544"/>
                  <a:ext cx="0" cy="190706"/>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824770B-4307-4727-A7D9-6C0486140C89}"/>
                    </a:ext>
                  </a:extLst>
                </p:cNvPr>
                <p:cNvCxnSpPr>
                  <a:cxnSpLocks/>
                </p:cNvCxnSpPr>
                <p:nvPr/>
              </p:nvCxnSpPr>
              <p:spPr>
                <a:xfrm flipH="1">
                  <a:off x="2188464" y="1428544"/>
                  <a:ext cx="736584" cy="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grpSp>
      <p:sp>
        <p:nvSpPr>
          <p:cNvPr id="5" name="Footer Placeholder 4">
            <a:extLst>
              <a:ext uri="{FF2B5EF4-FFF2-40B4-BE49-F238E27FC236}">
                <a16:creationId xmlns:a16="http://schemas.microsoft.com/office/drawing/2014/main" id="{14F35847-8D94-49C2-AF9E-166A07CB75FF}"/>
              </a:ext>
            </a:extLst>
          </p:cNvPr>
          <p:cNvSpPr>
            <a:spLocks noGrp="1"/>
          </p:cNvSpPr>
          <p:nvPr>
            <p:ph type="ftr" sz="quarter" idx="3"/>
          </p:nvPr>
        </p:nvSpPr>
        <p:spPr/>
        <p:txBody>
          <a:bodyPr/>
          <a:lstStyle/>
          <a:p>
            <a:r>
              <a:rPr lang="en-US"/>
              <a:t>Microsoft Confidential - Shared Under NDA Subject to Change</a:t>
            </a:r>
          </a:p>
        </p:txBody>
      </p:sp>
    </p:spTree>
    <p:extLst>
      <p:ext uri="{BB962C8B-B14F-4D97-AF65-F5344CB8AC3E}">
        <p14:creationId xmlns:p14="http://schemas.microsoft.com/office/powerpoint/2010/main" val="32401638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22" presetClass="entr" presetSubtype="1" fill="hold" grpId="0" nodeType="withEffect">
                                  <p:stCondLst>
                                    <p:cond delay="1000"/>
                                  </p:stCondLst>
                                  <p:childTnLst>
                                    <p:set>
                                      <p:cBhvr>
                                        <p:cTn id="12" dur="1" fill="hold">
                                          <p:stCondLst>
                                            <p:cond delay="0"/>
                                          </p:stCondLst>
                                        </p:cTn>
                                        <p:tgtEl>
                                          <p:spTgt spid="20">
                                            <p:bg/>
                                          </p:spTgt>
                                        </p:tgtEl>
                                        <p:attrNameLst>
                                          <p:attrName>style.visibility</p:attrName>
                                        </p:attrNameLst>
                                      </p:cBhvr>
                                      <p:to>
                                        <p:strVal val="visible"/>
                                      </p:to>
                                    </p:set>
                                    <p:animEffect transition="in" filter="wipe(up)">
                                      <p:cBhvr>
                                        <p:cTn id="13" dur="500"/>
                                        <p:tgtEl>
                                          <p:spTgt spid="20">
                                            <p:bg/>
                                          </p:spTgt>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wipe(up)">
                                      <p:cBhvr>
                                        <p:cTn id="17" dur="250"/>
                                        <p:tgtEl>
                                          <p:spTgt spid="20">
                                            <p:txEl>
                                              <p:pRg st="0" end="0"/>
                                            </p:txEl>
                                          </p:spTgt>
                                        </p:tgtEl>
                                      </p:cBhvr>
                                    </p:animEffect>
                                  </p:childTnLst>
                                </p:cTn>
                              </p:par>
                            </p:childTnLst>
                          </p:cTn>
                        </p:par>
                        <p:par>
                          <p:cTn id="18" fill="hold">
                            <p:stCondLst>
                              <p:cond delay="1750"/>
                            </p:stCondLst>
                            <p:childTnLst>
                              <p:par>
                                <p:cTn id="19" presetID="22" presetClass="entr" presetSubtype="1" fill="hold" grpId="0" nodeType="afterEffect">
                                  <p:stCondLst>
                                    <p:cond delay="0"/>
                                  </p:stCondLst>
                                  <p:childTnLst>
                                    <p:set>
                                      <p:cBhvr>
                                        <p:cTn id="20" dur="1" fill="hold">
                                          <p:stCondLst>
                                            <p:cond delay="0"/>
                                          </p:stCondLst>
                                        </p:cTn>
                                        <p:tgtEl>
                                          <p:spTgt spid="20">
                                            <p:txEl>
                                              <p:pRg st="1" end="1"/>
                                            </p:txEl>
                                          </p:spTgt>
                                        </p:tgtEl>
                                        <p:attrNameLst>
                                          <p:attrName>style.visibility</p:attrName>
                                        </p:attrNameLst>
                                      </p:cBhvr>
                                      <p:to>
                                        <p:strVal val="visible"/>
                                      </p:to>
                                    </p:set>
                                    <p:animEffect transition="in" filter="wipe(up)">
                                      <p:cBhvr>
                                        <p:cTn id="21" dur="250"/>
                                        <p:tgtEl>
                                          <p:spTgt spid="20">
                                            <p:txEl>
                                              <p:pRg st="1" end="1"/>
                                            </p:txEl>
                                          </p:spTgt>
                                        </p:tgtEl>
                                      </p:cBhvr>
                                    </p:animEffect>
                                  </p:childTnLst>
                                </p:cTn>
                              </p:par>
                            </p:childTnLst>
                          </p:cTn>
                        </p:par>
                        <p:par>
                          <p:cTn id="22" fill="hold">
                            <p:stCondLst>
                              <p:cond delay="2000"/>
                            </p:stCondLst>
                            <p:childTnLst>
                              <p:par>
                                <p:cTn id="23" presetID="22" presetClass="entr" presetSubtype="1" fill="hold" grpId="0" nodeType="afterEffect">
                                  <p:stCondLst>
                                    <p:cond delay="0"/>
                                  </p:stCondLst>
                                  <p:childTnLst>
                                    <p:set>
                                      <p:cBhvr>
                                        <p:cTn id="24" dur="1" fill="hold">
                                          <p:stCondLst>
                                            <p:cond delay="0"/>
                                          </p:stCondLst>
                                        </p:cTn>
                                        <p:tgtEl>
                                          <p:spTgt spid="20">
                                            <p:txEl>
                                              <p:pRg st="2" end="2"/>
                                            </p:txEl>
                                          </p:spTgt>
                                        </p:tgtEl>
                                        <p:attrNameLst>
                                          <p:attrName>style.visibility</p:attrName>
                                        </p:attrNameLst>
                                      </p:cBhvr>
                                      <p:to>
                                        <p:strVal val="visible"/>
                                      </p:to>
                                    </p:set>
                                    <p:animEffect transition="in" filter="wipe(up)">
                                      <p:cBhvr>
                                        <p:cTn id="25" dur="250"/>
                                        <p:tgtEl>
                                          <p:spTgt spid="20">
                                            <p:txEl>
                                              <p:pRg st="2" end="2"/>
                                            </p:txEl>
                                          </p:spTgt>
                                        </p:tgtEl>
                                      </p:cBhvr>
                                    </p:animEffect>
                                  </p:childTnLst>
                                </p:cTn>
                              </p:par>
                            </p:childTnLst>
                          </p:cTn>
                        </p:par>
                        <p:par>
                          <p:cTn id="26" fill="hold">
                            <p:stCondLst>
                              <p:cond delay="2250"/>
                            </p:stCondLst>
                            <p:childTnLst>
                              <p:par>
                                <p:cTn id="27" presetID="22" presetClass="entr" presetSubtype="1" fill="hold" grpId="0" nodeType="afterEffect">
                                  <p:stCondLst>
                                    <p:cond delay="0"/>
                                  </p:stCondLst>
                                  <p:childTnLst>
                                    <p:set>
                                      <p:cBhvr>
                                        <p:cTn id="28" dur="1" fill="hold">
                                          <p:stCondLst>
                                            <p:cond delay="0"/>
                                          </p:stCondLst>
                                        </p:cTn>
                                        <p:tgtEl>
                                          <p:spTgt spid="20">
                                            <p:txEl>
                                              <p:pRg st="3" end="3"/>
                                            </p:txEl>
                                          </p:spTgt>
                                        </p:tgtEl>
                                        <p:attrNameLst>
                                          <p:attrName>style.visibility</p:attrName>
                                        </p:attrNameLst>
                                      </p:cBhvr>
                                      <p:to>
                                        <p:strVal val="visible"/>
                                      </p:to>
                                    </p:set>
                                    <p:animEffect transition="in" filter="wipe(up)">
                                      <p:cBhvr>
                                        <p:cTn id="29" dur="250"/>
                                        <p:tgtEl>
                                          <p:spTgt spid="20">
                                            <p:txEl>
                                              <p:pRg st="3" end="3"/>
                                            </p:txEl>
                                          </p:spTgt>
                                        </p:tgtEl>
                                      </p:cBhvr>
                                    </p:animEffect>
                                  </p:childTnLst>
                                </p:cTn>
                              </p:par>
                            </p:childTnLst>
                          </p:cTn>
                        </p:par>
                        <p:par>
                          <p:cTn id="30" fill="hold">
                            <p:stCondLst>
                              <p:cond delay="2500"/>
                            </p:stCondLst>
                            <p:childTnLst>
                              <p:par>
                                <p:cTn id="31" presetID="22" presetClass="entr" presetSubtype="4"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00"/>
                                        <p:tgtEl>
                                          <p:spTgt spid="19"/>
                                        </p:tgtEl>
                                      </p:cBhvr>
                                    </p:animEffect>
                                  </p:childTnLst>
                                </p:cTn>
                              </p:par>
                            </p:childTnLst>
                          </p:cTn>
                        </p:par>
                        <p:par>
                          <p:cTn id="34" fill="hold">
                            <p:stCondLst>
                              <p:cond delay="3000"/>
                            </p:stCondLst>
                            <p:childTnLst>
                              <p:par>
                                <p:cTn id="35" presetID="22" presetClass="entr" presetSubtype="8"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3500"/>
                            </p:stCondLst>
                            <p:childTnLst>
                              <p:par>
                                <p:cTn id="39" presetID="22" presetClass="entr" presetSubtype="1" fill="hold" grpId="0" nodeType="afterEffect">
                                  <p:stCondLst>
                                    <p:cond delay="0"/>
                                  </p:stCondLst>
                                  <p:childTnLst>
                                    <p:set>
                                      <p:cBhvr>
                                        <p:cTn id="40" dur="1" fill="hold">
                                          <p:stCondLst>
                                            <p:cond delay="0"/>
                                          </p:stCondLst>
                                        </p:cTn>
                                        <p:tgtEl>
                                          <p:spTgt spid="21">
                                            <p:bg/>
                                          </p:spTgt>
                                        </p:tgtEl>
                                        <p:attrNameLst>
                                          <p:attrName>style.visibility</p:attrName>
                                        </p:attrNameLst>
                                      </p:cBhvr>
                                      <p:to>
                                        <p:strVal val="visible"/>
                                      </p:to>
                                    </p:set>
                                    <p:animEffect transition="in" filter="wipe(up)">
                                      <p:cBhvr>
                                        <p:cTn id="41" dur="500"/>
                                        <p:tgtEl>
                                          <p:spTgt spid="21">
                                            <p:bg/>
                                          </p:spTgt>
                                        </p:tgtEl>
                                      </p:cBhvr>
                                    </p:animEffect>
                                  </p:childTnLst>
                                </p:cTn>
                              </p:par>
                            </p:childTnLst>
                          </p:cTn>
                        </p:par>
                        <p:par>
                          <p:cTn id="42" fill="hold">
                            <p:stCondLst>
                              <p:cond delay="4000"/>
                            </p:stCondLst>
                            <p:childTnLst>
                              <p:par>
                                <p:cTn id="43" presetID="22" presetClass="entr" presetSubtype="1" fill="hold" grpId="0" nodeType="afterEffect">
                                  <p:stCondLst>
                                    <p:cond delay="0"/>
                                  </p:stCondLst>
                                  <p:childTnLst>
                                    <p:set>
                                      <p:cBhvr>
                                        <p:cTn id="44" dur="1" fill="hold">
                                          <p:stCondLst>
                                            <p:cond delay="0"/>
                                          </p:stCondLst>
                                        </p:cTn>
                                        <p:tgtEl>
                                          <p:spTgt spid="21">
                                            <p:txEl>
                                              <p:pRg st="0" end="0"/>
                                            </p:txEl>
                                          </p:spTgt>
                                        </p:tgtEl>
                                        <p:attrNameLst>
                                          <p:attrName>style.visibility</p:attrName>
                                        </p:attrNameLst>
                                      </p:cBhvr>
                                      <p:to>
                                        <p:strVal val="visible"/>
                                      </p:to>
                                    </p:set>
                                    <p:animEffect transition="in" filter="wipe(up)">
                                      <p:cBhvr>
                                        <p:cTn id="45" dur="250"/>
                                        <p:tgtEl>
                                          <p:spTgt spid="21">
                                            <p:txEl>
                                              <p:pRg st="0" end="0"/>
                                            </p:txEl>
                                          </p:spTgt>
                                        </p:tgtEl>
                                      </p:cBhvr>
                                    </p:animEffect>
                                  </p:childTnLst>
                                </p:cTn>
                              </p:par>
                            </p:childTnLst>
                          </p:cTn>
                        </p:par>
                        <p:par>
                          <p:cTn id="46" fill="hold">
                            <p:stCondLst>
                              <p:cond delay="4250"/>
                            </p:stCondLst>
                            <p:childTnLst>
                              <p:par>
                                <p:cTn id="47" presetID="22" presetClass="entr" presetSubtype="1" fill="hold" grpId="0" nodeType="afterEffect">
                                  <p:stCondLst>
                                    <p:cond delay="0"/>
                                  </p:stCondLst>
                                  <p:childTnLst>
                                    <p:set>
                                      <p:cBhvr>
                                        <p:cTn id="48" dur="1" fill="hold">
                                          <p:stCondLst>
                                            <p:cond delay="0"/>
                                          </p:stCondLst>
                                        </p:cTn>
                                        <p:tgtEl>
                                          <p:spTgt spid="21">
                                            <p:txEl>
                                              <p:pRg st="1" end="1"/>
                                            </p:txEl>
                                          </p:spTgt>
                                        </p:tgtEl>
                                        <p:attrNameLst>
                                          <p:attrName>style.visibility</p:attrName>
                                        </p:attrNameLst>
                                      </p:cBhvr>
                                      <p:to>
                                        <p:strVal val="visible"/>
                                      </p:to>
                                    </p:set>
                                    <p:animEffect transition="in" filter="wipe(up)">
                                      <p:cBhvr>
                                        <p:cTn id="49" dur="250"/>
                                        <p:tgtEl>
                                          <p:spTgt spid="21">
                                            <p:txEl>
                                              <p:pRg st="1" end="1"/>
                                            </p:txEl>
                                          </p:spTgt>
                                        </p:tgtEl>
                                      </p:cBhvr>
                                    </p:animEffect>
                                  </p:childTnLst>
                                </p:cTn>
                              </p:par>
                            </p:childTnLst>
                          </p:cTn>
                        </p:par>
                        <p:par>
                          <p:cTn id="50" fill="hold">
                            <p:stCondLst>
                              <p:cond delay="4500"/>
                            </p:stCondLst>
                            <p:childTnLst>
                              <p:par>
                                <p:cTn id="51" presetID="22" presetClass="entr" presetSubtype="1" fill="hold" grpId="0" nodeType="afterEffect">
                                  <p:stCondLst>
                                    <p:cond delay="0"/>
                                  </p:stCondLst>
                                  <p:childTnLst>
                                    <p:set>
                                      <p:cBhvr>
                                        <p:cTn id="52" dur="1" fill="hold">
                                          <p:stCondLst>
                                            <p:cond delay="0"/>
                                          </p:stCondLst>
                                        </p:cTn>
                                        <p:tgtEl>
                                          <p:spTgt spid="21">
                                            <p:txEl>
                                              <p:pRg st="2" end="2"/>
                                            </p:txEl>
                                          </p:spTgt>
                                        </p:tgtEl>
                                        <p:attrNameLst>
                                          <p:attrName>style.visibility</p:attrName>
                                        </p:attrNameLst>
                                      </p:cBhvr>
                                      <p:to>
                                        <p:strVal val="visible"/>
                                      </p:to>
                                    </p:set>
                                    <p:animEffect transition="in" filter="wipe(up)">
                                      <p:cBhvr>
                                        <p:cTn id="53" dur="250"/>
                                        <p:tgtEl>
                                          <p:spTgt spid="21">
                                            <p:txEl>
                                              <p:pRg st="2" end="2"/>
                                            </p:txEl>
                                          </p:spTgt>
                                        </p:tgtEl>
                                      </p:cBhvr>
                                    </p:animEffect>
                                  </p:childTnLst>
                                </p:cTn>
                              </p:par>
                            </p:childTnLst>
                          </p:cTn>
                        </p:par>
                        <p:par>
                          <p:cTn id="54" fill="hold">
                            <p:stCondLst>
                              <p:cond delay="4750"/>
                            </p:stCondLst>
                            <p:childTnLst>
                              <p:par>
                                <p:cTn id="55" presetID="22" presetClass="entr" presetSubtype="1" fill="hold" grpId="0" nodeType="afterEffect">
                                  <p:stCondLst>
                                    <p:cond delay="0"/>
                                  </p:stCondLst>
                                  <p:childTnLst>
                                    <p:set>
                                      <p:cBhvr>
                                        <p:cTn id="56" dur="1" fill="hold">
                                          <p:stCondLst>
                                            <p:cond delay="0"/>
                                          </p:stCondLst>
                                        </p:cTn>
                                        <p:tgtEl>
                                          <p:spTgt spid="21">
                                            <p:txEl>
                                              <p:pRg st="3" end="3"/>
                                            </p:txEl>
                                          </p:spTgt>
                                        </p:tgtEl>
                                        <p:attrNameLst>
                                          <p:attrName>style.visibility</p:attrName>
                                        </p:attrNameLst>
                                      </p:cBhvr>
                                      <p:to>
                                        <p:strVal val="visible"/>
                                      </p:to>
                                    </p:set>
                                    <p:animEffect transition="in" filter="wipe(up)">
                                      <p:cBhvr>
                                        <p:cTn id="57" dur="250"/>
                                        <p:tgtEl>
                                          <p:spTgt spid="21">
                                            <p:txEl>
                                              <p:pRg st="3" end="3"/>
                                            </p:txEl>
                                          </p:spTgt>
                                        </p:tgtEl>
                                      </p:cBhvr>
                                    </p:animEffect>
                                  </p:childTnLst>
                                </p:cTn>
                              </p:par>
                              <p:par>
                                <p:cTn id="58" presetID="22" presetClass="entr" presetSubtype="8" fill="hold" nodeType="with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ipe(left)">
                                      <p:cBhvr>
                                        <p:cTn id="60" dur="500"/>
                                        <p:tgtEl>
                                          <p:spTgt spid="31"/>
                                        </p:tgtEl>
                                      </p:cBhvr>
                                    </p:animEffect>
                                  </p:childTnLst>
                                </p:cTn>
                              </p:par>
                            </p:childTnLst>
                          </p:cTn>
                        </p:par>
                        <p:par>
                          <p:cTn id="61" fill="hold">
                            <p:stCondLst>
                              <p:cond delay="5250"/>
                            </p:stCondLst>
                            <p:childTnLst>
                              <p:par>
                                <p:cTn id="62" presetID="22" presetClass="entr" presetSubtype="4" fill="hold" grpId="0" nodeType="after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wipe(down)">
                                      <p:cBhvr>
                                        <p:cTn id="64" dur="500"/>
                                        <p:tgtEl>
                                          <p:spTgt spid="23"/>
                                        </p:tgtEl>
                                      </p:cBhvr>
                                    </p:animEffect>
                                  </p:childTnLst>
                                </p:cTn>
                              </p:par>
                              <p:par>
                                <p:cTn id="65" presetID="22" presetClass="entr" presetSubtype="8" fill="hold" grpId="0" nodeType="withEffect">
                                  <p:stCondLst>
                                    <p:cond delay="500"/>
                                  </p:stCondLst>
                                  <p:childTnLst>
                                    <p:set>
                                      <p:cBhvr>
                                        <p:cTn id="66" dur="1" fill="hold">
                                          <p:stCondLst>
                                            <p:cond delay="0"/>
                                          </p:stCondLst>
                                        </p:cTn>
                                        <p:tgtEl>
                                          <p:spTgt spid="18"/>
                                        </p:tgtEl>
                                        <p:attrNameLst>
                                          <p:attrName>style.visibility</p:attrName>
                                        </p:attrNameLst>
                                      </p:cBhvr>
                                      <p:to>
                                        <p:strVal val="visible"/>
                                      </p:to>
                                    </p:set>
                                    <p:animEffect transition="in" filter="wipe(left)">
                                      <p:cBhvr>
                                        <p:cTn id="67" dur="500"/>
                                        <p:tgtEl>
                                          <p:spTgt spid="18"/>
                                        </p:tgtEl>
                                      </p:cBhvr>
                                    </p:animEffect>
                                  </p:childTnLst>
                                </p:cTn>
                              </p:par>
                              <p:par>
                                <p:cTn id="68" presetID="22" presetClass="entr" presetSubtype="1" fill="hold" grpId="0" nodeType="withEffect">
                                  <p:stCondLst>
                                    <p:cond delay="1000"/>
                                  </p:stCondLst>
                                  <p:childTnLst>
                                    <p:set>
                                      <p:cBhvr>
                                        <p:cTn id="69" dur="1" fill="hold">
                                          <p:stCondLst>
                                            <p:cond delay="0"/>
                                          </p:stCondLst>
                                        </p:cTn>
                                        <p:tgtEl>
                                          <p:spTgt spid="22">
                                            <p:bg/>
                                          </p:spTgt>
                                        </p:tgtEl>
                                        <p:attrNameLst>
                                          <p:attrName>style.visibility</p:attrName>
                                        </p:attrNameLst>
                                      </p:cBhvr>
                                      <p:to>
                                        <p:strVal val="visible"/>
                                      </p:to>
                                    </p:set>
                                    <p:animEffect transition="in" filter="wipe(up)">
                                      <p:cBhvr>
                                        <p:cTn id="70" dur="500"/>
                                        <p:tgtEl>
                                          <p:spTgt spid="22">
                                            <p:bg/>
                                          </p:spTgt>
                                        </p:tgtEl>
                                      </p:cBhvr>
                                    </p:animEffect>
                                  </p:childTnLst>
                                </p:cTn>
                              </p:par>
                            </p:childTnLst>
                          </p:cTn>
                        </p:par>
                        <p:par>
                          <p:cTn id="71" fill="hold">
                            <p:stCondLst>
                              <p:cond delay="6750"/>
                            </p:stCondLst>
                            <p:childTnLst>
                              <p:par>
                                <p:cTn id="72" presetID="22" presetClass="entr" presetSubtype="1" fill="hold" grpId="0" nodeType="afterEffect">
                                  <p:stCondLst>
                                    <p:cond delay="0"/>
                                  </p:stCondLst>
                                  <p:childTnLst>
                                    <p:set>
                                      <p:cBhvr>
                                        <p:cTn id="73" dur="1" fill="hold">
                                          <p:stCondLst>
                                            <p:cond delay="0"/>
                                          </p:stCondLst>
                                        </p:cTn>
                                        <p:tgtEl>
                                          <p:spTgt spid="22">
                                            <p:txEl>
                                              <p:pRg st="0" end="0"/>
                                            </p:txEl>
                                          </p:spTgt>
                                        </p:tgtEl>
                                        <p:attrNameLst>
                                          <p:attrName>style.visibility</p:attrName>
                                        </p:attrNameLst>
                                      </p:cBhvr>
                                      <p:to>
                                        <p:strVal val="visible"/>
                                      </p:to>
                                    </p:set>
                                    <p:animEffect transition="in" filter="wipe(up)">
                                      <p:cBhvr>
                                        <p:cTn id="74" dur="250"/>
                                        <p:tgtEl>
                                          <p:spTgt spid="22">
                                            <p:txEl>
                                              <p:pRg st="0" end="0"/>
                                            </p:txEl>
                                          </p:spTgt>
                                        </p:tgtEl>
                                      </p:cBhvr>
                                    </p:animEffect>
                                  </p:childTnLst>
                                </p:cTn>
                              </p:par>
                            </p:childTnLst>
                          </p:cTn>
                        </p:par>
                        <p:par>
                          <p:cTn id="75" fill="hold">
                            <p:stCondLst>
                              <p:cond delay="7000"/>
                            </p:stCondLst>
                            <p:childTnLst>
                              <p:par>
                                <p:cTn id="76" presetID="22" presetClass="entr" presetSubtype="1" fill="hold" grpId="0" nodeType="afterEffect">
                                  <p:stCondLst>
                                    <p:cond delay="0"/>
                                  </p:stCondLst>
                                  <p:childTnLst>
                                    <p:set>
                                      <p:cBhvr>
                                        <p:cTn id="77" dur="1" fill="hold">
                                          <p:stCondLst>
                                            <p:cond delay="0"/>
                                          </p:stCondLst>
                                        </p:cTn>
                                        <p:tgtEl>
                                          <p:spTgt spid="22">
                                            <p:txEl>
                                              <p:pRg st="1" end="1"/>
                                            </p:txEl>
                                          </p:spTgt>
                                        </p:tgtEl>
                                        <p:attrNameLst>
                                          <p:attrName>style.visibility</p:attrName>
                                        </p:attrNameLst>
                                      </p:cBhvr>
                                      <p:to>
                                        <p:strVal val="visible"/>
                                      </p:to>
                                    </p:set>
                                    <p:animEffect transition="in" filter="wipe(up)">
                                      <p:cBhvr>
                                        <p:cTn id="78" dur="250"/>
                                        <p:tgtEl>
                                          <p:spTgt spid="22">
                                            <p:txEl>
                                              <p:pRg st="1" end="1"/>
                                            </p:txEl>
                                          </p:spTgt>
                                        </p:tgtEl>
                                      </p:cBhvr>
                                    </p:animEffect>
                                  </p:childTnLst>
                                </p:cTn>
                              </p:par>
                            </p:childTnLst>
                          </p:cTn>
                        </p:par>
                        <p:par>
                          <p:cTn id="79" fill="hold">
                            <p:stCondLst>
                              <p:cond delay="7250"/>
                            </p:stCondLst>
                            <p:childTnLst>
                              <p:par>
                                <p:cTn id="80" presetID="22" presetClass="entr" presetSubtype="1" fill="hold" grpId="0" nodeType="afterEffect">
                                  <p:stCondLst>
                                    <p:cond delay="0"/>
                                  </p:stCondLst>
                                  <p:childTnLst>
                                    <p:set>
                                      <p:cBhvr>
                                        <p:cTn id="81" dur="1" fill="hold">
                                          <p:stCondLst>
                                            <p:cond delay="0"/>
                                          </p:stCondLst>
                                        </p:cTn>
                                        <p:tgtEl>
                                          <p:spTgt spid="22">
                                            <p:txEl>
                                              <p:pRg st="2" end="2"/>
                                            </p:txEl>
                                          </p:spTgt>
                                        </p:tgtEl>
                                        <p:attrNameLst>
                                          <p:attrName>style.visibility</p:attrName>
                                        </p:attrNameLst>
                                      </p:cBhvr>
                                      <p:to>
                                        <p:strVal val="visible"/>
                                      </p:to>
                                    </p:set>
                                    <p:animEffect transition="in" filter="wipe(up)">
                                      <p:cBhvr>
                                        <p:cTn id="82" dur="250"/>
                                        <p:tgtEl>
                                          <p:spTgt spid="22">
                                            <p:txEl>
                                              <p:pRg st="2" end="2"/>
                                            </p:txEl>
                                          </p:spTgt>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9"/>
                                        </p:tgtEl>
                                        <p:attrNameLst>
                                          <p:attrName>style.visibility</p:attrName>
                                        </p:attrNameLst>
                                      </p:cBhvr>
                                      <p:to>
                                        <p:strVal val="visible"/>
                                      </p:to>
                                    </p:set>
                                    <p:animEffect transition="in" filter="fade">
                                      <p:cBhvr>
                                        <p:cTn id="8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animBg="1"/>
      <p:bldP spid="16" grpId="0" animBg="1"/>
      <p:bldP spid="17" grpId="0" animBg="1"/>
      <p:bldP spid="18" grpId="0" animBg="1"/>
      <p:bldP spid="21" grpId="0" build="p" animBg="1"/>
      <p:bldP spid="22" grpId="0" uiExpand="1" build="p" animBg="1"/>
      <p:bldP spid="9" grpId="0"/>
      <p:bldP spid="15" grpId="0" animBg="1"/>
      <p:bldP spid="19"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000125"/>
            <a:ext cx="4768850" cy="900113"/>
          </a:xfrm>
        </p:spPr>
        <p:txBody>
          <a:bodyPr>
            <a:noAutofit/>
          </a:bodyPr>
          <a:lstStyle/>
          <a:p>
            <a:r>
              <a:rPr lang="en-US" sz="4800" b="1">
                <a:latin typeface="Segoe UI Light"/>
                <a:cs typeface="Segoe UI Light"/>
              </a:rPr>
              <a:t>Please</a:t>
            </a:r>
            <a:r>
              <a:rPr lang="fi-FI" sz="4800" b="1">
                <a:latin typeface="Segoe UI Light"/>
                <a:cs typeface="Segoe UI Light"/>
              </a:rPr>
              <a:t> </a:t>
            </a:r>
            <a:r>
              <a:rPr lang="en-US" sz="4800" b="1">
                <a:latin typeface="Segoe UI Light"/>
                <a:cs typeface="Segoe UI Light"/>
              </a:rPr>
              <a:t>Take</a:t>
            </a:r>
            <a:r>
              <a:rPr lang="fi-FI" sz="4800" b="1">
                <a:latin typeface="Segoe UI Light"/>
                <a:cs typeface="Segoe UI Light"/>
              </a:rPr>
              <a:t> </a:t>
            </a:r>
            <a:r>
              <a:rPr lang="en-US" sz="4800" b="1">
                <a:latin typeface="Segoe UI Light"/>
                <a:cs typeface="Segoe UI Light"/>
              </a:rPr>
              <a:t>Note</a:t>
            </a:r>
          </a:p>
        </p:txBody>
      </p:sp>
      <p:sp>
        <p:nvSpPr>
          <p:cNvPr id="3" name="Text Placeholder 2"/>
          <p:cNvSpPr>
            <a:spLocks noGrp="1"/>
          </p:cNvSpPr>
          <p:nvPr>
            <p:ph type="body" sz="quarter" idx="4294967295"/>
          </p:nvPr>
        </p:nvSpPr>
        <p:spPr>
          <a:xfrm>
            <a:off x="7000875" y="1000125"/>
            <a:ext cx="5191125" cy="5024438"/>
          </a:xfrm>
        </p:spPr>
        <p:txBody>
          <a:bodyPr>
            <a:normAutofit lnSpcReduction="10000"/>
          </a:bodyPr>
          <a:lstStyle/>
          <a:p>
            <a:pPr marL="0" indent="0">
              <a:spcAft>
                <a:spcPts val="800"/>
              </a:spcAft>
              <a:buNone/>
              <a:defRPr/>
            </a:pPr>
            <a:r>
              <a:rPr lang="en-US" sz="2200" kern="0" spc="-133">
                <a:solidFill>
                  <a:schemeClr val="bg1"/>
                </a:solidFill>
                <a:cs typeface="Segoe UI" panose="020B0502040204020203" pitchFamily="34" charset="0"/>
              </a:rPr>
              <a:t>The information in this presentation is Microsoft Confidential Information. Therefore, we remind you that you may not share this information with anyone outside your organization and only with those inside your organization who have a legitimate need to know. </a:t>
            </a:r>
          </a:p>
          <a:p>
            <a:pPr marL="0" indent="0">
              <a:spcAft>
                <a:spcPts val="800"/>
              </a:spcAft>
              <a:buNone/>
              <a:defRPr/>
            </a:pPr>
            <a:r>
              <a:rPr lang="en-US" sz="2200" kern="0" spc="-133">
                <a:solidFill>
                  <a:schemeClr val="bg1"/>
                </a:solidFill>
                <a:cs typeface="Segoe UI" panose="020B0502040204020203" pitchFamily="34" charset="0"/>
              </a:rPr>
              <a:t>This information is subject to change and should not be interpreted as an offer or commitment on the part of Microsoft. </a:t>
            </a:r>
          </a:p>
          <a:p>
            <a:pPr marL="0" indent="0">
              <a:spcAft>
                <a:spcPts val="800"/>
              </a:spcAft>
              <a:buNone/>
              <a:defRPr/>
            </a:pPr>
            <a:r>
              <a:rPr lang="en-US" sz="2200" kern="0" spc="-133">
                <a:solidFill>
                  <a:schemeClr val="bg1"/>
                </a:solidFill>
                <a:cs typeface="Segoe UI" panose="020B0502040204020203" pitchFamily="34" charset="0"/>
              </a:rPr>
              <a:t>Please no blogs, tweets, posts, or photos during the presentation as it can lead to loss of information and can easily be taken out of context.</a:t>
            </a:r>
          </a:p>
          <a:p>
            <a:pPr marL="0" indent="0">
              <a:spcAft>
                <a:spcPts val="800"/>
              </a:spcAft>
              <a:buNone/>
              <a:defRPr/>
            </a:pPr>
            <a:r>
              <a:rPr lang="en-US" sz="2200" kern="0" spc="-133">
                <a:solidFill>
                  <a:schemeClr val="bg1"/>
                </a:solidFill>
                <a:cs typeface="Segoe UI" panose="020B0502040204020203" pitchFamily="34" charset="0"/>
              </a:rPr>
              <a:t>Thank you.</a:t>
            </a:r>
          </a:p>
        </p:txBody>
      </p:sp>
      <p:grpSp>
        <p:nvGrpSpPr>
          <p:cNvPr id="37" name="Group 36"/>
          <p:cNvGrpSpPr/>
          <p:nvPr/>
        </p:nvGrpSpPr>
        <p:grpSpPr>
          <a:xfrm>
            <a:off x="553807" y="3956367"/>
            <a:ext cx="4383960" cy="1380743"/>
            <a:chOff x="401356" y="2442428"/>
            <a:chExt cx="4667206" cy="1421004"/>
          </a:xfrm>
        </p:grpSpPr>
        <p:grpSp>
          <p:nvGrpSpPr>
            <p:cNvPr id="5" name="Group 4"/>
            <p:cNvGrpSpPr/>
            <p:nvPr/>
          </p:nvGrpSpPr>
          <p:grpSpPr>
            <a:xfrm>
              <a:off x="401356" y="2527661"/>
              <a:ext cx="1335770" cy="1335771"/>
              <a:chOff x="5444097" y="1647534"/>
              <a:chExt cx="1696987" cy="1696987"/>
            </a:xfrm>
          </p:grpSpPr>
          <p:sp>
            <p:nvSpPr>
              <p:cNvPr id="10" name="Oval 9"/>
              <p:cNvSpPr/>
              <p:nvPr/>
            </p:nvSpPr>
            <p:spPr>
              <a:xfrm>
                <a:off x="5444097" y="1647534"/>
                <a:ext cx="1696987" cy="1696987"/>
              </a:xfrm>
              <a:prstGeom prst="ellipse">
                <a:avLst/>
              </a:prstGeom>
              <a:solidFill>
                <a:srgbClr val="FFFFFF">
                  <a:lumMod val="85000"/>
                </a:srgbClr>
              </a:solidFill>
              <a:ln w="25400" cap="flat" cmpd="sng" algn="ctr">
                <a:noFill/>
                <a:prstDash val="solid"/>
              </a:ln>
              <a:effectLst/>
            </p:spPr>
            <p:txBody>
              <a:bodyPr lIns="248631" tIns="165752" rIns="248631" bIns="165752" rtlCol="0" anchor="t" anchorCtr="0"/>
              <a:lstStyle/>
              <a:p>
                <a:pPr marL="0" marR="0" lvl="0" indent="0" algn="ctr" defTabSz="827410" rtl="0" eaLnBrk="1" fontAlgn="auto" latinLnBrk="0" hangingPunct="1">
                  <a:lnSpc>
                    <a:spcPct val="100000"/>
                  </a:lnSpc>
                  <a:spcBef>
                    <a:spcPts val="0"/>
                  </a:spcBef>
                  <a:spcAft>
                    <a:spcPts val="0"/>
                  </a:spcAft>
                  <a:buClrTx/>
                  <a:buSzTx/>
                  <a:buFontTx/>
                  <a:buNone/>
                  <a:tabLst/>
                  <a:defRPr/>
                </a:pPr>
                <a:endParaRPr kumimoji="0" lang="en-US" sz="3333" b="0" i="0" u="none" strike="noStrike" kern="0" cap="none" spc="0" normalizeH="0" baseline="0" noProof="0">
                  <a:ln>
                    <a:noFill/>
                  </a:ln>
                  <a:solidFill>
                    <a:srgbClr val="505151"/>
                  </a:solidFill>
                  <a:effectLst/>
                  <a:uLnTx/>
                  <a:uFillTx/>
                  <a:latin typeface="Segoe UI"/>
                  <a:ea typeface="+mn-ea"/>
                  <a:cs typeface="+mn-cs"/>
                </a:endParaRPr>
              </a:p>
            </p:txBody>
          </p:sp>
          <p:sp>
            <p:nvSpPr>
              <p:cNvPr id="11" name="Oval 10"/>
              <p:cNvSpPr/>
              <p:nvPr/>
            </p:nvSpPr>
            <p:spPr>
              <a:xfrm>
                <a:off x="5655105" y="1858542"/>
                <a:ext cx="1274971" cy="1274971"/>
              </a:xfrm>
              <a:prstGeom prst="ellipse">
                <a:avLst/>
              </a:prstGeom>
              <a:solidFill>
                <a:srgbClr val="FFFFFF"/>
              </a:solidFill>
              <a:ln w="25400" cap="flat" cmpd="sng" algn="ctr">
                <a:noFill/>
                <a:prstDash val="solid"/>
              </a:ln>
              <a:effectLst/>
            </p:spPr>
            <p:txBody>
              <a:bodyPr lIns="248631" tIns="165752" rIns="248631" bIns="165752" rtlCol="0" anchor="t" anchorCtr="0"/>
              <a:lstStyle/>
              <a:p>
                <a:pPr marL="0" marR="0" lvl="0" indent="0" algn="ctr" defTabSz="827410" rtl="0" eaLnBrk="1" fontAlgn="auto" latinLnBrk="0" hangingPunct="1">
                  <a:lnSpc>
                    <a:spcPct val="100000"/>
                  </a:lnSpc>
                  <a:spcBef>
                    <a:spcPts val="0"/>
                  </a:spcBef>
                  <a:spcAft>
                    <a:spcPts val="0"/>
                  </a:spcAft>
                  <a:buClrTx/>
                  <a:buSzTx/>
                  <a:buFontTx/>
                  <a:buNone/>
                  <a:tabLst/>
                  <a:defRPr/>
                </a:pPr>
                <a:endParaRPr kumimoji="0" lang="en-US" sz="3333" b="0" i="0" u="none" strike="noStrike" kern="0" cap="none" spc="0" normalizeH="0" baseline="0" noProof="0">
                  <a:ln>
                    <a:noFill/>
                  </a:ln>
                  <a:solidFill>
                    <a:srgbClr val="505151"/>
                  </a:solidFill>
                  <a:effectLst/>
                  <a:uLnTx/>
                  <a:uFillTx/>
                  <a:latin typeface="Segoe UI"/>
                  <a:ea typeface="+mn-ea"/>
                  <a:cs typeface="+mn-cs"/>
                </a:endParaRPr>
              </a:p>
            </p:txBody>
          </p:sp>
        </p:grpSp>
        <p:sp>
          <p:nvSpPr>
            <p:cNvPr id="6" name="Freeform 38"/>
            <p:cNvSpPr>
              <a:spLocks noChangeAspect="1"/>
            </p:cNvSpPr>
            <p:nvPr/>
          </p:nvSpPr>
          <p:spPr bwMode="auto">
            <a:xfrm>
              <a:off x="757713" y="2960248"/>
              <a:ext cx="623056" cy="470596"/>
            </a:xfrm>
            <a:custGeom>
              <a:avLst/>
              <a:gdLst>
                <a:gd name="T0" fmla="*/ 544 w 1126"/>
                <a:gd name="T1" fmla="*/ 300 h 849"/>
                <a:gd name="T2" fmla="*/ 674 w 1126"/>
                <a:gd name="T3" fmla="*/ 61 h 849"/>
                <a:gd name="T4" fmla="*/ 710 w 1126"/>
                <a:gd name="T5" fmla="*/ 53 h 849"/>
                <a:gd name="T6" fmla="*/ 744 w 1126"/>
                <a:gd name="T7" fmla="*/ 29 h 849"/>
                <a:gd name="T8" fmla="*/ 759 w 1126"/>
                <a:gd name="T9" fmla="*/ 50 h 849"/>
                <a:gd name="T10" fmla="*/ 748 w 1126"/>
                <a:gd name="T11" fmla="*/ 88 h 849"/>
                <a:gd name="T12" fmla="*/ 985 w 1126"/>
                <a:gd name="T13" fmla="*/ 288 h 849"/>
                <a:gd name="T14" fmla="*/ 1003 w 1126"/>
                <a:gd name="T15" fmla="*/ 308 h 849"/>
                <a:gd name="T16" fmla="*/ 1121 w 1126"/>
                <a:gd name="T17" fmla="*/ 303 h 849"/>
                <a:gd name="T18" fmla="*/ 1023 w 1126"/>
                <a:gd name="T19" fmla="*/ 361 h 849"/>
                <a:gd name="T20" fmla="*/ 1022 w 1126"/>
                <a:gd name="T21" fmla="*/ 370 h 849"/>
                <a:gd name="T22" fmla="*/ 1126 w 1126"/>
                <a:gd name="T23" fmla="*/ 377 h 849"/>
                <a:gd name="T24" fmla="*/ 994 w 1126"/>
                <a:gd name="T25" fmla="*/ 429 h 849"/>
                <a:gd name="T26" fmla="*/ 773 w 1126"/>
                <a:gd name="T27" fmla="*/ 711 h 849"/>
                <a:gd name="T28" fmla="*/ 0 w 1126"/>
                <a:gd name="T29" fmla="*/ 579 h 849"/>
                <a:gd name="T30" fmla="*/ 416 w 1126"/>
                <a:gd name="T31" fmla="*/ 563 h 849"/>
                <a:gd name="T32" fmla="*/ 377 w 1126"/>
                <a:gd name="T33" fmla="*/ 466 h 849"/>
                <a:gd name="T34" fmla="*/ 251 w 1126"/>
                <a:gd name="T35" fmla="*/ 410 h 849"/>
                <a:gd name="T36" fmla="*/ 256 w 1126"/>
                <a:gd name="T37" fmla="*/ 384 h 849"/>
                <a:gd name="T38" fmla="*/ 316 w 1126"/>
                <a:gd name="T39" fmla="*/ 366 h 849"/>
                <a:gd name="T40" fmla="*/ 198 w 1126"/>
                <a:gd name="T41" fmla="*/ 268 h 849"/>
                <a:gd name="T42" fmla="*/ 208 w 1126"/>
                <a:gd name="T43" fmla="*/ 249 h 849"/>
                <a:gd name="T44" fmla="*/ 259 w 1126"/>
                <a:gd name="T45" fmla="*/ 243 h 849"/>
                <a:gd name="T46" fmla="*/ 170 w 1126"/>
                <a:gd name="T47" fmla="*/ 132 h 849"/>
                <a:gd name="T48" fmla="*/ 200 w 1126"/>
                <a:gd name="T49" fmla="*/ 113 h 849"/>
                <a:gd name="T50" fmla="*/ 544 w 1126"/>
                <a:gd name="T51" fmla="*/ 300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849">
                  <a:moveTo>
                    <a:pt x="544" y="300"/>
                  </a:moveTo>
                  <a:cubicBezTo>
                    <a:pt x="580" y="187"/>
                    <a:pt x="624" y="114"/>
                    <a:pt x="674" y="61"/>
                  </a:cubicBezTo>
                  <a:cubicBezTo>
                    <a:pt x="712" y="22"/>
                    <a:pt x="732" y="9"/>
                    <a:pt x="710" y="53"/>
                  </a:cubicBezTo>
                  <a:cubicBezTo>
                    <a:pt x="719" y="45"/>
                    <a:pt x="733" y="34"/>
                    <a:pt x="744" y="29"/>
                  </a:cubicBezTo>
                  <a:cubicBezTo>
                    <a:pt x="806" y="0"/>
                    <a:pt x="801" y="24"/>
                    <a:pt x="759" y="50"/>
                  </a:cubicBezTo>
                  <a:cubicBezTo>
                    <a:pt x="874" y="9"/>
                    <a:pt x="870" y="61"/>
                    <a:pt x="748" y="88"/>
                  </a:cubicBezTo>
                  <a:cubicBezTo>
                    <a:pt x="848" y="90"/>
                    <a:pt x="954" y="153"/>
                    <a:pt x="985" y="288"/>
                  </a:cubicBezTo>
                  <a:cubicBezTo>
                    <a:pt x="989" y="307"/>
                    <a:pt x="984" y="305"/>
                    <a:pt x="1003" y="308"/>
                  </a:cubicBezTo>
                  <a:cubicBezTo>
                    <a:pt x="1044" y="316"/>
                    <a:pt x="1083" y="315"/>
                    <a:pt x="1121" y="303"/>
                  </a:cubicBezTo>
                  <a:cubicBezTo>
                    <a:pt x="1117" y="331"/>
                    <a:pt x="1080" y="349"/>
                    <a:pt x="1023" y="361"/>
                  </a:cubicBezTo>
                  <a:cubicBezTo>
                    <a:pt x="1001" y="366"/>
                    <a:pt x="997" y="364"/>
                    <a:pt x="1022" y="370"/>
                  </a:cubicBezTo>
                  <a:cubicBezTo>
                    <a:pt x="1054" y="377"/>
                    <a:pt x="1089" y="379"/>
                    <a:pt x="1126" y="377"/>
                  </a:cubicBezTo>
                  <a:cubicBezTo>
                    <a:pt x="1097" y="411"/>
                    <a:pt x="1051" y="428"/>
                    <a:pt x="994" y="429"/>
                  </a:cubicBezTo>
                  <a:cubicBezTo>
                    <a:pt x="958" y="559"/>
                    <a:pt x="877" y="653"/>
                    <a:pt x="773" y="711"/>
                  </a:cubicBezTo>
                  <a:cubicBezTo>
                    <a:pt x="530" y="849"/>
                    <a:pt x="177" y="829"/>
                    <a:pt x="0" y="579"/>
                  </a:cubicBezTo>
                  <a:cubicBezTo>
                    <a:pt x="116" y="670"/>
                    <a:pt x="288" y="690"/>
                    <a:pt x="416" y="563"/>
                  </a:cubicBezTo>
                  <a:cubicBezTo>
                    <a:pt x="332" y="563"/>
                    <a:pt x="311" y="500"/>
                    <a:pt x="377" y="466"/>
                  </a:cubicBezTo>
                  <a:cubicBezTo>
                    <a:pt x="314" y="465"/>
                    <a:pt x="274" y="446"/>
                    <a:pt x="251" y="410"/>
                  </a:cubicBezTo>
                  <a:cubicBezTo>
                    <a:pt x="242" y="396"/>
                    <a:pt x="242" y="395"/>
                    <a:pt x="256" y="384"/>
                  </a:cubicBezTo>
                  <a:cubicBezTo>
                    <a:pt x="272" y="373"/>
                    <a:pt x="294" y="368"/>
                    <a:pt x="316" y="366"/>
                  </a:cubicBezTo>
                  <a:cubicBezTo>
                    <a:pt x="251" y="347"/>
                    <a:pt x="212" y="313"/>
                    <a:pt x="198" y="268"/>
                  </a:cubicBezTo>
                  <a:cubicBezTo>
                    <a:pt x="193" y="252"/>
                    <a:pt x="192" y="253"/>
                    <a:pt x="208" y="249"/>
                  </a:cubicBezTo>
                  <a:cubicBezTo>
                    <a:pt x="223" y="246"/>
                    <a:pt x="242" y="243"/>
                    <a:pt x="259" y="243"/>
                  </a:cubicBezTo>
                  <a:cubicBezTo>
                    <a:pt x="208" y="212"/>
                    <a:pt x="178" y="174"/>
                    <a:pt x="170" y="132"/>
                  </a:cubicBezTo>
                  <a:cubicBezTo>
                    <a:pt x="163" y="92"/>
                    <a:pt x="170" y="102"/>
                    <a:pt x="200" y="113"/>
                  </a:cubicBezTo>
                  <a:cubicBezTo>
                    <a:pt x="333" y="164"/>
                    <a:pt x="465" y="219"/>
                    <a:pt x="544" y="300"/>
                  </a:cubicBezTo>
                  <a:close/>
                </a:path>
              </a:pathLst>
            </a:custGeom>
            <a:solidFill>
              <a:srgbClr val="F3F3F4">
                <a:lumMod val="10000"/>
              </a:srgbClr>
            </a:solidFill>
            <a:ln>
              <a:noFill/>
            </a:ln>
          </p:spPr>
          <p:txBody>
            <a:bodyPr vert="horz" wrap="square" lIns="165752" tIns="82876" rIns="165752" bIns="82876" numCol="1" anchor="t" anchorCtr="0" compatLnSpc="1">
              <a:prstTxWarp prst="textNoShape">
                <a:avLst/>
              </a:prstTxWarp>
            </a:bodyPr>
            <a:lstStyle/>
            <a:p>
              <a:pPr marL="0" marR="0" lvl="0" indent="0" algn="l" defTabSz="827410" rtl="0" eaLnBrk="1" fontAlgn="auto" latinLnBrk="0" hangingPunct="1">
                <a:lnSpc>
                  <a:spcPct val="100000"/>
                </a:lnSpc>
                <a:spcBef>
                  <a:spcPts val="0"/>
                </a:spcBef>
                <a:spcAft>
                  <a:spcPts val="0"/>
                </a:spcAft>
                <a:buClrTx/>
                <a:buSzTx/>
                <a:buFontTx/>
                <a:buNone/>
                <a:tabLst/>
                <a:defRPr/>
              </a:pPr>
              <a:endParaRPr kumimoji="0" lang="en-US" sz="3333" b="0" i="0" u="none" strike="noStrike" kern="0" cap="none" spc="0" normalizeH="0" baseline="0" noProof="0">
                <a:ln>
                  <a:noFill/>
                </a:ln>
                <a:solidFill>
                  <a:srgbClr val="979796"/>
                </a:solidFill>
                <a:effectLst/>
                <a:uLnTx/>
                <a:uFillTx/>
                <a:latin typeface="Segoe UI"/>
                <a:ea typeface="+mn-ea"/>
                <a:cs typeface="+mn-cs"/>
              </a:endParaRPr>
            </a:p>
          </p:txBody>
        </p:sp>
        <p:grpSp>
          <p:nvGrpSpPr>
            <p:cNvPr id="13" name="Group 12"/>
            <p:cNvGrpSpPr/>
            <p:nvPr/>
          </p:nvGrpSpPr>
          <p:grpSpPr>
            <a:xfrm>
              <a:off x="2034683" y="2527661"/>
              <a:ext cx="1335770" cy="1335771"/>
              <a:chOff x="5444097" y="1647534"/>
              <a:chExt cx="1696987" cy="1696987"/>
            </a:xfrm>
          </p:grpSpPr>
          <p:sp>
            <p:nvSpPr>
              <p:cNvPr id="18" name="Oval 17"/>
              <p:cNvSpPr/>
              <p:nvPr/>
            </p:nvSpPr>
            <p:spPr>
              <a:xfrm>
                <a:off x="5444097" y="1647534"/>
                <a:ext cx="1696987" cy="1696987"/>
              </a:xfrm>
              <a:prstGeom prst="ellipse">
                <a:avLst/>
              </a:prstGeom>
              <a:solidFill>
                <a:srgbClr val="FFFFFF">
                  <a:lumMod val="85000"/>
                </a:srgbClr>
              </a:solidFill>
              <a:ln w="25400" cap="flat" cmpd="sng" algn="ctr">
                <a:noFill/>
                <a:prstDash val="solid"/>
              </a:ln>
              <a:effectLst/>
            </p:spPr>
            <p:txBody>
              <a:bodyPr lIns="248631" tIns="165752" rIns="248631" bIns="165752" rtlCol="0" anchor="t" anchorCtr="0"/>
              <a:lstStyle/>
              <a:p>
                <a:pPr marL="0" marR="0" lvl="0" indent="0" algn="ctr" defTabSz="827410" rtl="0" eaLnBrk="1" fontAlgn="auto" latinLnBrk="0" hangingPunct="1">
                  <a:lnSpc>
                    <a:spcPct val="100000"/>
                  </a:lnSpc>
                  <a:spcBef>
                    <a:spcPts val="0"/>
                  </a:spcBef>
                  <a:spcAft>
                    <a:spcPts val="0"/>
                  </a:spcAft>
                  <a:buClrTx/>
                  <a:buSzTx/>
                  <a:buFontTx/>
                  <a:buNone/>
                  <a:tabLst/>
                  <a:defRPr/>
                </a:pPr>
                <a:endParaRPr kumimoji="0" lang="en-US" sz="3333" b="0" i="0" u="none" strike="noStrike" kern="0" cap="none" spc="0" normalizeH="0" baseline="0" noProof="0">
                  <a:ln>
                    <a:noFill/>
                  </a:ln>
                  <a:solidFill>
                    <a:srgbClr val="505151"/>
                  </a:solidFill>
                  <a:effectLst/>
                  <a:uLnTx/>
                  <a:uFillTx/>
                  <a:latin typeface="Segoe UI"/>
                  <a:ea typeface="+mn-ea"/>
                  <a:cs typeface="+mn-cs"/>
                </a:endParaRPr>
              </a:p>
            </p:txBody>
          </p:sp>
          <p:sp>
            <p:nvSpPr>
              <p:cNvPr id="19" name="Oval 18"/>
              <p:cNvSpPr/>
              <p:nvPr/>
            </p:nvSpPr>
            <p:spPr>
              <a:xfrm>
                <a:off x="5655105" y="1858542"/>
                <a:ext cx="1274971" cy="1274971"/>
              </a:xfrm>
              <a:prstGeom prst="ellipse">
                <a:avLst/>
              </a:prstGeom>
              <a:solidFill>
                <a:srgbClr val="FFFFFF"/>
              </a:solidFill>
              <a:ln w="25400" cap="flat" cmpd="sng" algn="ctr">
                <a:noFill/>
                <a:prstDash val="solid"/>
              </a:ln>
              <a:effectLst/>
            </p:spPr>
            <p:txBody>
              <a:bodyPr lIns="248631" tIns="165752" rIns="248631" bIns="165752" rtlCol="0" anchor="t" anchorCtr="0"/>
              <a:lstStyle/>
              <a:p>
                <a:pPr marL="0" marR="0" lvl="0" indent="0" algn="ctr" defTabSz="827410" rtl="0" eaLnBrk="1" fontAlgn="auto" latinLnBrk="0" hangingPunct="1">
                  <a:lnSpc>
                    <a:spcPct val="100000"/>
                  </a:lnSpc>
                  <a:spcBef>
                    <a:spcPts val="0"/>
                  </a:spcBef>
                  <a:spcAft>
                    <a:spcPts val="0"/>
                  </a:spcAft>
                  <a:buClrTx/>
                  <a:buSzTx/>
                  <a:buFontTx/>
                  <a:buNone/>
                  <a:tabLst/>
                  <a:defRPr/>
                </a:pPr>
                <a:endParaRPr kumimoji="0" lang="en-US" sz="3333" b="0" i="0" u="none" strike="noStrike" kern="0" cap="none" spc="0" normalizeH="0" baseline="0" noProof="0">
                  <a:ln>
                    <a:noFill/>
                  </a:ln>
                  <a:solidFill>
                    <a:srgbClr val="505151"/>
                  </a:solidFill>
                  <a:effectLst/>
                  <a:uLnTx/>
                  <a:uFillTx/>
                  <a:latin typeface="Segoe UI"/>
                  <a:ea typeface="+mn-ea"/>
                  <a:cs typeface="+mn-cs"/>
                </a:endParaRPr>
              </a:p>
            </p:txBody>
          </p:sp>
        </p:grpSp>
        <p:sp>
          <p:nvSpPr>
            <p:cNvPr id="14" name="Freeform 519"/>
            <p:cNvSpPr>
              <a:spLocks noChangeAspect="1" noEditPoints="1"/>
            </p:cNvSpPr>
            <p:nvPr/>
          </p:nvSpPr>
          <p:spPr bwMode="auto">
            <a:xfrm>
              <a:off x="2392079" y="2970246"/>
              <a:ext cx="620980" cy="450603"/>
            </a:xfrm>
            <a:custGeom>
              <a:avLst/>
              <a:gdLst>
                <a:gd name="T0" fmla="*/ 235 w 400"/>
                <a:gd name="T1" fmla="*/ 72 h 290"/>
                <a:gd name="T2" fmla="*/ 310 w 400"/>
                <a:gd name="T3" fmla="*/ 115 h 290"/>
                <a:gd name="T4" fmla="*/ 400 w 400"/>
                <a:gd name="T5" fmla="*/ 115 h 290"/>
                <a:gd name="T6" fmla="*/ 400 w 400"/>
                <a:gd name="T7" fmla="*/ 67 h 290"/>
                <a:gd name="T8" fmla="*/ 368 w 400"/>
                <a:gd name="T9" fmla="*/ 34 h 290"/>
                <a:gd name="T10" fmla="*/ 33 w 400"/>
                <a:gd name="T11" fmla="*/ 34 h 290"/>
                <a:gd name="T12" fmla="*/ 0 w 400"/>
                <a:gd name="T13" fmla="*/ 67 h 290"/>
                <a:gd name="T14" fmla="*/ 0 w 400"/>
                <a:gd name="T15" fmla="*/ 115 h 290"/>
                <a:gd name="T16" fmla="*/ 161 w 400"/>
                <a:gd name="T17" fmla="*/ 115 h 290"/>
                <a:gd name="T18" fmla="*/ 235 w 400"/>
                <a:gd name="T19" fmla="*/ 72 h 290"/>
                <a:gd name="T20" fmla="*/ 84 w 400"/>
                <a:gd name="T21" fmla="*/ 18 h 290"/>
                <a:gd name="T22" fmla="*/ 54 w 400"/>
                <a:gd name="T23" fmla="*/ 18 h 290"/>
                <a:gd name="T24" fmla="*/ 51 w 400"/>
                <a:gd name="T25" fmla="*/ 29 h 290"/>
                <a:gd name="T26" fmla="*/ 87 w 400"/>
                <a:gd name="T27" fmla="*/ 29 h 290"/>
                <a:gd name="T28" fmla="*/ 84 w 400"/>
                <a:gd name="T29" fmla="*/ 18 h 290"/>
                <a:gd name="T30" fmla="*/ 353 w 400"/>
                <a:gd name="T31" fmla="*/ 12 h 290"/>
                <a:gd name="T32" fmla="*/ 313 w 400"/>
                <a:gd name="T33" fmla="*/ 12 h 290"/>
                <a:gd name="T34" fmla="*/ 306 w 400"/>
                <a:gd name="T35" fmla="*/ 29 h 290"/>
                <a:gd name="T36" fmla="*/ 359 w 400"/>
                <a:gd name="T37" fmla="*/ 29 h 290"/>
                <a:gd name="T38" fmla="*/ 353 w 400"/>
                <a:gd name="T39" fmla="*/ 12 h 290"/>
                <a:gd name="T40" fmla="*/ 217 w 400"/>
                <a:gd name="T41" fmla="*/ 23 h 290"/>
                <a:gd name="T42" fmla="*/ 183 w 400"/>
                <a:gd name="T43" fmla="*/ 23 h 290"/>
                <a:gd name="T44" fmla="*/ 183 w 400"/>
                <a:gd name="T45" fmla="*/ 7 h 290"/>
                <a:gd name="T46" fmla="*/ 217 w 400"/>
                <a:gd name="T47" fmla="*/ 7 h 290"/>
                <a:gd name="T48" fmla="*/ 217 w 400"/>
                <a:gd name="T49" fmla="*/ 23 h 290"/>
                <a:gd name="T50" fmla="*/ 248 w 400"/>
                <a:gd name="T51" fmla="*/ 0 h 290"/>
                <a:gd name="T52" fmla="*/ 152 w 400"/>
                <a:gd name="T53" fmla="*/ 0 h 290"/>
                <a:gd name="T54" fmla="*/ 132 w 400"/>
                <a:gd name="T55" fmla="*/ 29 h 290"/>
                <a:gd name="T56" fmla="*/ 266 w 400"/>
                <a:gd name="T57" fmla="*/ 29 h 290"/>
                <a:gd name="T58" fmla="*/ 248 w 400"/>
                <a:gd name="T59" fmla="*/ 0 h 290"/>
                <a:gd name="T60" fmla="*/ 315 w 400"/>
                <a:gd name="T61" fmla="*/ 124 h 290"/>
                <a:gd name="T62" fmla="*/ 323 w 400"/>
                <a:gd name="T63" fmla="*/ 160 h 290"/>
                <a:gd name="T64" fmla="*/ 235 w 400"/>
                <a:gd name="T65" fmla="*/ 248 h 290"/>
                <a:gd name="T66" fmla="*/ 148 w 400"/>
                <a:gd name="T67" fmla="*/ 160 h 290"/>
                <a:gd name="T68" fmla="*/ 156 w 400"/>
                <a:gd name="T69" fmla="*/ 124 h 290"/>
                <a:gd name="T70" fmla="*/ 0 w 400"/>
                <a:gd name="T71" fmla="*/ 124 h 290"/>
                <a:gd name="T72" fmla="*/ 0 w 400"/>
                <a:gd name="T73" fmla="*/ 257 h 290"/>
                <a:gd name="T74" fmla="*/ 33 w 400"/>
                <a:gd name="T75" fmla="*/ 290 h 290"/>
                <a:gd name="T76" fmla="*/ 368 w 400"/>
                <a:gd name="T77" fmla="*/ 290 h 290"/>
                <a:gd name="T78" fmla="*/ 400 w 400"/>
                <a:gd name="T79" fmla="*/ 257 h 290"/>
                <a:gd name="T80" fmla="*/ 400 w 400"/>
                <a:gd name="T81" fmla="*/ 124 h 290"/>
                <a:gd name="T82" fmla="*/ 315 w 400"/>
                <a:gd name="T83" fmla="*/ 124 h 290"/>
                <a:gd name="T84" fmla="*/ 283 w 400"/>
                <a:gd name="T85" fmla="*/ 131 h 290"/>
                <a:gd name="T86" fmla="*/ 278 w 400"/>
                <a:gd name="T87" fmla="*/ 124 h 290"/>
                <a:gd name="T88" fmla="*/ 235 w 400"/>
                <a:gd name="T89" fmla="*/ 104 h 290"/>
                <a:gd name="T90" fmla="*/ 193 w 400"/>
                <a:gd name="T91" fmla="*/ 124 h 290"/>
                <a:gd name="T92" fmla="*/ 188 w 400"/>
                <a:gd name="T93" fmla="*/ 131 h 290"/>
                <a:gd name="T94" fmla="*/ 180 w 400"/>
                <a:gd name="T95" fmla="*/ 160 h 290"/>
                <a:gd name="T96" fmla="*/ 235 w 400"/>
                <a:gd name="T97" fmla="*/ 217 h 290"/>
                <a:gd name="T98" fmla="*/ 291 w 400"/>
                <a:gd name="T99" fmla="*/ 160 h 290"/>
                <a:gd name="T100" fmla="*/ 283 w 400"/>
                <a:gd name="T101" fmla="*/ 13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0" h="290">
                  <a:moveTo>
                    <a:pt x="235" y="72"/>
                  </a:moveTo>
                  <a:cubicBezTo>
                    <a:pt x="267" y="72"/>
                    <a:pt x="295" y="89"/>
                    <a:pt x="310" y="115"/>
                  </a:cubicBezTo>
                  <a:cubicBezTo>
                    <a:pt x="400" y="115"/>
                    <a:pt x="400" y="115"/>
                    <a:pt x="400" y="115"/>
                  </a:cubicBezTo>
                  <a:cubicBezTo>
                    <a:pt x="400" y="67"/>
                    <a:pt x="400" y="67"/>
                    <a:pt x="400" y="67"/>
                  </a:cubicBezTo>
                  <a:cubicBezTo>
                    <a:pt x="400" y="48"/>
                    <a:pt x="386" y="34"/>
                    <a:pt x="368" y="34"/>
                  </a:cubicBezTo>
                  <a:cubicBezTo>
                    <a:pt x="33" y="34"/>
                    <a:pt x="33" y="34"/>
                    <a:pt x="33" y="34"/>
                  </a:cubicBezTo>
                  <a:cubicBezTo>
                    <a:pt x="15" y="34"/>
                    <a:pt x="0" y="48"/>
                    <a:pt x="0" y="67"/>
                  </a:cubicBezTo>
                  <a:cubicBezTo>
                    <a:pt x="0" y="115"/>
                    <a:pt x="0" y="115"/>
                    <a:pt x="0" y="115"/>
                  </a:cubicBezTo>
                  <a:cubicBezTo>
                    <a:pt x="161" y="115"/>
                    <a:pt x="161" y="115"/>
                    <a:pt x="161" y="115"/>
                  </a:cubicBezTo>
                  <a:cubicBezTo>
                    <a:pt x="176" y="89"/>
                    <a:pt x="204" y="72"/>
                    <a:pt x="235" y="72"/>
                  </a:cubicBezTo>
                  <a:moveTo>
                    <a:pt x="84" y="18"/>
                  </a:moveTo>
                  <a:cubicBezTo>
                    <a:pt x="54" y="18"/>
                    <a:pt x="54" y="18"/>
                    <a:pt x="54" y="18"/>
                  </a:cubicBezTo>
                  <a:cubicBezTo>
                    <a:pt x="51" y="29"/>
                    <a:pt x="51" y="29"/>
                    <a:pt x="51" y="29"/>
                  </a:cubicBezTo>
                  <a:cubicBezTo>
                    <a:pt x="87" y="29"/>
                    <a:pt x="87" y="29"/>
                    <a:pt x="87" y="29"/>
                  </a:cubicBezTo>
                  <a:lnTo>
                    <a:pt x="84" y="18"/>
                  </a:lnTo>
                  <a:close/>
                  <a:moveTo>
                    <a:pt x="353" y="12"/>
                  </a:moveTo>
                  <a:cubicBezTo>
                    <a:pt x="313" y="12"/>
                    <a:pt x="313" y="12"/>
                    <a:pt x="313" y="12"/>
                  </a:cubicBezTo>
                  <a:cubicBezTo>
                    <a:pt x="306" y="29"/>
                    <a:pt x="306" y="29"/>
                    <a:pt x="306" y="29"/>
                  </a:cubicBezTo>
                  <a:cubicBezTo>
                    <a:pt x="359" y="29"/>
                    <a:pt x="359" y="29"/>
                    <a:pt x="359" y="29"/>
                  </a:cubicBezTo>
                  <a:lnTo>
                    <a:pt x="353" y="12"/>
                  </a:lnTo>
                  <a:close/>
                  <a:moveTo>
                    <a:pt x="217" y="23"/>
                  </a:moveTo>
                  <a:cubicBezTo>
                    <a:pt x="183" y="23"/>
                    <a:pt x="183" y="23"/>
                    <a:pt x="183" y="23"/>
                  </a:cubicBezTo>
                  <a:cubicBezTo>
                    <a:pt x="183" y="7"/>
                    <a:pt x="183" y="7"/>
                    <a:pt x="183" y="7"/>
                  </a:cubicBezTo>
                  <a:cubicBezTo>
                    <a:pt x="217" y="7"/>
                    <a:pt x="217" y="7"/>
                    <a:pt x="217" y="7"/>
                  </a:cubicBezTo>
                  <a:lnTo>
                    <a:pt x="217" y="23"/>
                  </a:lnTo>
                  <a:close/>
                  <a:moveTo>
                    <a:pt x="248" y="0"/>
                  </a:moveTo>
                  <a:cubicBezTo>
                    <a:pt x="152" y="0"/>
                    <a:pt x="152" y="0"/>
                    <a:pt x="152" y="0"/>
                  </a:cubicBezTo>
                  <a:cubicBezTo>
                    <a:pt x="132" y="29"/>
                    <a:pt x="132" y="29"/>
                    <a:pt x="132" y="29"/>
                  </a:cubicBezTo>
                  <a:cubicBezTo>
                    <a:pt x="266" y="29"/>
                    <a:pt x="266" y="29"/>
                    <a:pt x="266" y="29"/>
                  </a:cubicBezTo>
                  <a:lnTo>
                    <a:pt x="248" y="0"/>
                  </a:lnTo>
                  <a:close/>
                  <a:moveTo>
                    <a:pt x="315" y="124"/>
                  </a:moveTo>
                  <a:cubicBezTo>
                    <a:pt x="320" y="135"/>
                    <a:pt x="323" y="147"/>
                    <a:pt x="323" y="160"/>
                  </a:cubicBezTo>
                  <a:cubicBezTo>
                    <a:pt x="323" y="209"/>
                    <a:pt x="284" y="248"/>
                    <a:pt x="235" y="248"/>
                  </a:cubicBezTo>
                  <a:cubicBezTo>
                    <a:pt x="187" y="248"/>
                    <a:pt x="148" y="209"/>
                    <a:pt x="148" y="160"/>
                  </a:cubicBezTo>
                  <a:cubicBezTo>
                    <a:pt x="148" y="147"/>
                    <a:pt x="151" y="135"/>
                    <a:pt x="156" y="124"/>
                  </a:cubicBezTo>
                  <a:cubicBezTo>
                    <a:pt x="0" y="124"/>
                    <a:pt x="0" y="124"/>
                    <a:pt x="0" y="124"/>
                  </a:cubicBezTo>
                  <a:cubicBezTo>
                    <a:pt x="0" y="257"/>
                    <a:pt x="0" y="257"/>
                    <a:pt x="0" y="257"/>
                  </a:cubicBezTo>
                  <a:cubicBezTo>
                    <a:pt x="0" y="275"/>
                    <a:pt x="15" y="290"/>
                    <a:pt x="33" y="290"/>
                  </a:cubicBezTo>
                  <a:cubicBezTo>
                    <a:pt x="368" y="290"/>
                    <a:pt x="368" y="290"/>
                    <a:pt x="368" y="290"/>
                  </a:cubicBezTo>
                  <a:cubicBezTo>
                    <a:pt x="386" y="290"/>
                    <a:pt x="400" y="275"/>
                    <a:pt x="400" y="257"/>
                  </a:cubicBezTo>
                  <a:cubicBezTo>
                    <a:pt x="400" y="124"/>
                    <a:pt x="400" y="124"/>
                    <a:pt x="400" y="124"/>
                  </a:cubicBezTo>
                  <a:lnTo>
                    <a:pt x="315" y="124"/>
                  </a:lnTo>
                  <a:close/>
                  <a:moveTo>
                    <a:pt x="283" y="131"/>
                  </a:moveTo>
                  <a:cubicBezTo>
                    <a:pt x="282" y="129"/>
                    <a:pt x="280" y="126"/>
                    <a:pt x="278" y="124"/>
                  </a:cubicBezTo>
                  <a:cubicBezTo>
                    <a:pt x="268" y="112"/>
                    <a:pt x="253" y="104"/>
                    <a:pt x="235" y="104"/>
                  </a:cubicBezTo>
                  <a:cubicBezTo>
                    <a:pt x="218" y="104"/>
                    <a:pt x="203" y="112"/>
                    <a:pt x="193" y="124"/>
                  </a:cubicBezTo>
                  <a:cubicBezTo>
                    <a:pt x="191" y="126"/>
                    <a:pt x="189" y="129"/>
                    <a:pt x="188" y="131"/>
                  </a:cubicBezTo>
                  <a:cubicBezTo>
                    <a:pt x="183" y="140"/>
                    <a:pt x="180" y="149"/>
                    <a:pt x="180" y="160"/>
                  </a:cubicBezTo>
                  <a:cubicBezTo>
                    <a:pt x="180" y="191"/>
                    <a:pt x="205" y="217"/>
                    <a:pt x="235" y="217"/>
                  </a:cubicBezTo>
                  <a:cubicBezTo>
                    <a:pt x="266" y="217"/>
                    <a:pt x="291" y="191"/>
                    <a:pt x="291" y="160"/>
                  </a:cubicBezTo>
                  <a:cubicBezTo>
                    <a:pt x="291" y="149"/>
                    <a:pt x="288" y="140"/>
                    <a:pt x="283" y="131"/>
                  </a:cubicBezTo>
                </a:path>
              </a:pathLst>
            </a:custGeom>
            <a:solidFill>
              <a:srgbClr val="F3F3F4">
                <a:lumMod val="10000"/>
              </a:srgbClr>
            </a:solidFill>
            <a:ln>
              <a:noFill/>
            </a:ln>
          </p:spPr>
          <p:txBody>
            <a:bodyPr vert="horz" wrap="square" lIns="165752" tIns="82876" rIns="165752" bIns="82876" numCol="1" anchor="t" anchorCtr="0" compatLnSpc="1">
              <a:prstTxWarp prst="textNoShape">
                <a:avLst/>
              </a:prstTxWarp>
            </a:bodyPr>
            <a:lstStyle/>
            <a:p>
              <a:pPr marL="0" marR="0" lvl="0" indent="0" algn="l" defTabSz="827410" rtl="0" eaLnBrk="1" fontAlgn="auto" latinLnBrk="0" hangingPunct="1">
                <a:lnSpc>
                  <a:spcPct val="100000"/>
                </a:lnSpc>
                <a:spcBef>
                  <a:spcPts val="0"/>
                </a:spcBef>
                <a:spcAft>
                  <a:spcPts val="0"/>
                </a:spcAft>
                <a:buClrTx/>
                <a:buSzTx/>
                <a:buFontTx/>
                <a:buNone/>
                <a:tabLst/>
                <a:defRPr/>
              </a:pPr>
              <a:endParaRPr kumimoji="0" lang="en-US" sz="3333" b="0" i="0" u="none" strike="noStrike" kern="0" cap="none" spc="0" normalizeH="0" baseline="0" noProof="0">
                <a:ln>
                  <a:noFill/>
                </a:ln>
                <a:solidFill>
                  <a:srgbClr val="979796"/>
                </a:solidFill>
                <a:effectLst/>
                <a:uLnTx/>
                <a:uFillTx/>
                <a:latin typeface="Segoe UI"/>
                <a:ea typeface="+mn-ea"/>
                <a:cs typeface="+mn-cs"/>
              </a:endParaRPr>
            </a:p>
          </p:txBody>
        </p:sp>
        <p:grpSp>
          <p:nvGrpSpPr>
            <p:cNvPr id="21" name="Group 20"/>
            <p:cNvGrpSpPr/>
            <p:nvPr/>
          </p:nvGrpSpPr>
          <p:grpSpPr>
            <a:xfrm>
              <a:off x="3685652" y="2527661"/>
              <a:ext cx="1335770" cy="1335771"/>
              <a:chOff x="5444097" y="1647534"/>
              <a:chExt cx="1696987" cy="1696987"/>
            </a:xfrm>
          </p:grpSpPr>
          <p:sp>
            <p:nvSpPr>
              <p:cNvPr id="26" name="Oval 25"/>
              <p:cNvSpPr/>
              <p:nvPr/>
            </p:nvSpPr>
            <p:spPr>
              <a:xfrm>
                <a:off x="5444097" y="1647534"/>
                <a:ext cx="1696987" cy="1696987"/>
              </a:xfrm>
              <a:prstGeom prst="ellipse">
                <a:avLst/>
              </a:prstGeom>
              <a:solidFill>
                <a:srgbClr val="FFFFFF">
                  <a:lumMod val="85000"/>
                </a:srgbClr>
              </a:solidFill>
              <a:ln w="25400" cap="flat" cmpd="sng" algn="ctr">
                <a:noFill/>
                <a:prstDash val="solid"/>
              </a:ln>
              <a:effectLst/>
            </p:spPr>
            <p:txBody>
              <a:bodyPr lIns="248631" tIns="165752" rIns="248631" bIns="165752" rtlCol="0" anchor="t" anchorCtr="0"/>
              <a:lstStyle/>
              <a:p>
                <a:pPr marL="0" marR="0" lvl="0" indent="0" algn="ctr" defTabSz="827410" rtl="0" eaLnBrk="1" fontAlgn="auto" latinLnBrk="0" hangingPunct="1">
                  <a:lnSpc>
                    <a:spcPct val="100000"/>
                  </a:lnSpc>
                  <a:spcBef>
                    <a:spcPts val="0"/>
                  </a:spcBef>
                  <a:spcAft>
                    <a:spcPts val="0"/>
                  </a:spcAft>
                  <a:buClrTx/>
                  <a:buSzTx/>
                  <a:buFontTx/>
                  <a:buNone/>
                  <a:tabLst/>
                  <a:defRPr/>
                </a:pPr>
                <a:endParaRPr kumimoji="0" lang="en-US" sz="3333" b="0" i="0" u="none" strike="noStrike" kern="0" cap="none" spc="0" normalizeH="0" baseline="0" noProof="0">
                  <a:ln>
                    <a:noFill/>
                  </a:ln>
                  <a:solidFill>
                    <a:srgbClr val="505151"/>
                  </a:solidFill>
                  <a:effectLst/>
                  <a:uLnTx/>
                  <a:uFillTx/>
                  <a:latin typeface="Segoe UI"/>
                  <a:ea typeface="+mn-ea"/>
                  <a:cs typeface="+mn-cs"/>
                </a:endParaRPr>
              </a:p>
            </p:txBody>
          </p:sp>
          <p:sp>
            <p:nvSpPr>
              <p:cNvPr id="27" name="Oval 26"/>
              <p:cNvSpPr/>
              <p:nvPr/>
            </p:nvSpPr>
            <p:spPr>
              <a:xfrm>
                <a:off x="5655105" y="1858542"/>
                <a:ext cx="1274971" cy="1274971"/>
              </a:xfrm>
              <a:prstGeom prst="ellipse">
                <a:avLst/>
              </a:prstGeom>
              <a:solidFill>
                <a:srgbClr val="FFFFFF"/>
              </a:solidFill>
              <a:ln w="25400" cap="flat" cmpd="sng" algn="ctr">
                <a:noFill/>
                <a:prstDash val="solid"/>
              </a:ln>
              <a:effectLst/>
            </p:spPr>
            <p:txBody>
              <a:bodyPr lIns="248631" tIns="165752" rIns="248631" bIns="165752" rtlCol="0" anchor="t" anchorCtr="0"/>
              <a:lstStyle/>
              <a:p>
                <a:pPr marL="0" marR="0" lvl="0" indent="0" algn="ctr" defTabSz="827410" rtl="0" eaLnBrk="1" fontAlgn="auto" latinLnBrk="0" hangingPunct="1">
                  <a:lnSpc>
                    <a:spcPct val="100000"/>
                  </a:lnSpc>
                  <a:spcBef>
                    <a:spcPts val="0"/>
                  </a:spcBef>
                  <a:spcAft>
                    <a:spcPts val="0"/>
                  </a:spcAft>
                  <a:buClrTx/>
                  <a:buSzTx/>
                  <a:buFontTx/>
                  <a:buNone/>
                  <a:tabLst/>
                  <a:defRPr/>
                </a:pPr>
                <a:endParaRPr kumimoji="0" lang="en-US" sz="3333" b="0" i="0" u="none" strike="noStrike" kern="0" cap="none" spc="0" normalizeH="0" baseline="0" noProof="0">
                  <a:ln>
                    <a:noFill/>
                  </a:ln>
                  <a:solidFill>
                    <a:srgbClr val="505151"/>
                  </a:solidFill>
                  <a:effectLst/>
                  <a:uLnTx/>
                  <a:uFillTx/>
                  <a:latin typeface="Segoe UI"/>
                  <a:ea typeface="+mn-ea"/>
                  <a:cs typeface="+mn-cs"/>
                </a:endParaRPr>
              </a:p>
            </p:txBody>
          </p:sp>
        </p:grpSp>
        <p:sp>
          <p:nvSpPr>
            <p:cNvPr id="22" name="Freeform 5"/>
            <p:cNvSpPr>
              <a:spLocks noChangeAspect="1" noEditPoints="1"/>
            </p:cNvSpPr>
            <p:nvPr/>
          </p:nvSpPr>
          <p:spPr bwMode="auto">
            <a:xfrm>
              <a:off x="4202409" y="2894136"/>
              <a:ext cx="302255" cy="602821"/>
            </a:xfrm>
            <a:custGeom>
              <a:avLst/>
              <a:gdLst>
                <a:gd name="T0" fmla="*/ 525 w 755"/>
                <a:gd name="T1" fmla="*/ 413 h 1508"/>
                <a:gd name="T2" fmla="*/ 679 w 755"/>
                <a:gd name="T3" fmla="*/ 413 h 1508"/>
                <a:gd name="T4" fmla="*/ 541 w 755"/>
                <a:gd name="T5" fmla="*/ 413 h 1508"/>
                <a:gd name="T6" fmla="*/ 370 w 755"/>
                <a:gd name="T7" fmla="*/ 413 h 1508"/>
                <a:gd name="T8" fmla="*/ 525 w 755"/>
                <a:gd name="T9" fmla="*/ 739 h 1508"/>
                <a:gd name="T10" fmla="*/ 215 w 755"/>
                <a:gd name="T11" fmla="*/ 739 h 1508"/>
                <a:gd name="T12" fmla="*/ 231 w 755"/>
                <a:gd name="T13" fmla="*/ 1034 h 1508"/>
                <a:gd name="T14" fmla="*/ 541 w 755"/>
                <a:gd name="T15" fmla="*/ 1034 h 1508"/>
                <a:gd name="T16" fmla="*/ 541 w 755"/>
                <a:gd name="T17" fmla="*/ 739 h 1508"/>
                <a:gd name="T18" fmla="*/ 541 w 755"/>
                <a:gd name="T19" fmla="*/ 1050 h 1508"/>
                <a:gd name="T20" fmla="*/ 541 w 755"/>
                <a:gd name="T21" fmla="*/ 568 h 1508"/>
                <a:gd name="T22" fmla="*/ 541 w 755"/>
                <a:gd name="T23" fmla="*/ 429 h 1508"/>
                <a:gd name="T24" fmla="*/ 231 w 755"/>
                <a:gd name="T25" fmla="*/ 1050 h 1508"/>
                <a:gd name="T26" fmla="*/ 370 w 755"/>
                <a:gd name="T27" fmla="*/ 1315 h 1508"/>
                <a:gd name="T28" fmla="*/ 525 w 755"/>
                <a:gd name="T29" fmla="*/ 1205 h 1508"/>
                <a:gd name="T30" fmla="*/ 679 w 755"/>
                <a:gd name="T31" fmla="*/ 1205 h 1508"/>
                <a:gd name="T32" fmla="*/ 541 w 755"/>
                <a:gd name="T33" fmla="*/ 723 h 1508"/>
                <a:gd name="T34" fmla="*/ 541 w 755"/>
                <a:gd name="T35" fmla="*/ 584 h 1508"/>
                <a:gd name="T36" fmla="*/ 231 w 755"/>
                <a:gd name="T37" fmla="*/ 723 h 1508"/>
                <a:gd name="T38" fmla="*/ 370 w 755"/>
                <a:gd name="T39" fmla="*/ 429 h 1508"/>
                <a:gd name="T40" fmla="*/ 79 w 755"/>
                <a:gd name="T41" fmla="*/ 429 h 1508"/>
                <a:gd name="T42" fmla="*/ 79 w 755"/>
                <a:gd name="T43" fmla="*/ 413 h 1508"/>
                <a:gd name="T44" fmla="*/ 79 w 755"/>
                <a:gd name="T45" fmla="*/ 72 h 1508"/>
                <a:gd name="T46" fmla="*/ 636 w 755"/>
                <a:gd name="T47" fmla="*/ 1407 h 1508"/>
                <a:gd name="T48" fmla="*/ 636 w 755"/>
                <a:gd name="T49" fmla="*/ 1407 h 1508"/>
                <a:gd name="T50" fmla="*/ 0 w 755"/>
                <a:gd name="T51" fmla="*/ 1484 h 1508"/>
                <a:gd name="T52" fmla="*/ 755 w 755"/>
                <a:gd name="T53" fmla="*/ 24 h 1508"/>
                <a:gd name="T54" fmla="*/ 553 w 755"/>
                <a:gd name="T55" fmla="*/ 72 h 1508"/>
                <a:gd name="T56" fmla="*/ 209 w 755"/>
                <a:gd name="T57" fmla="*/ 58 h 1508"/>
                <a:gd name="T58" fmla="*/ 39 w 755"/>
                <a:gd name="T59" fmla="*/ 72 h 1508"/>
                <a:gd name="T60" fmla="*/ 125 w 755"/>
                <a:gd name="T61" fmla="*/ 1427 h 1508"/>
                <a:gd name="T62" fmla="*/ 107 w 755"/>
                <a:gd name="T63" fmla="*/ 1420 h 1508"/>
                <a:gd name="T64" fmla="*/ 120 w 755"/>
                <a:gd name="T65" fmla="*/ 1401 h 1508"/>
                <a:gd name="T66" fmla="*/ 139 w 755"/>
                <a:gd name="T67" fmla="*/ 1413 h 1508"/>
                <a:gd name="T68" fmla="*/ 358 w 755"/>
                <a:gd name="T69" fmla="*/ 1430 h 1508"/>
                <a:gd name="T70" fmla="*/ 377 w 755"/>
                <a:gd name="T71" fmla="*/ 1433 h 1508"/>
                <a:gd name="T72" fmla="*/ 377 w 755"/>
                <a:gd name="T73" fmla="*/ 1398 h 1508"/>
                <a:gd name="T74" fmla="*/ 379 w 755"/>
                <a:gd name="T75" fmla="*/ 1434 h 1508"/>
                <a:gd name="T76" fmla="*/ 401 w 755"/>
                <a:gd name="T77" fmla="*/ 1438 h 1508"/>
                <a:gd name="T78" fmla="*/ 401 w 755"/>
                <a:gd name="T79" fmla="*/ 1395 h 1508"/>
                <a:gd name="T80" fmla="*/ 629 w 755"/>
                <a:gd name="T81" fmla="*/ 1426 h 1508"/>
                <a:gd name="T82" fmla="*/ 616 w 755"/>
                <a:gd name="T83" fmla="*/ 1428 h 1508"/>
                <a:gd name="T84" fmla="*/ 650 w 755"/>
                <a:gd name="T85" fmla="*/ 1413 h 1508"/>
                <a:gd name="T86" fmla="*/ 45 w 755"/>
                <a:gd name="T87" fmla="*/ 165 h 1508"/>
                <a:gd name="T88" fmla="*/ 386 w 755"/>
                <a:gd name="T89" fmla="*/ 1189 h 1508"/>
                <a:gd name="T90" fmla="*/ 386 w 755"/>
                <a:gd name="T91" fmla="*/ 1189 h 1508"/>
                <a:gd name="T92" fmla="*/ 524 w 755"/>
                <a:gd name="T93" fmla="*/ 568 h 1508"/>
                <a:gd name="T94" fmla="*/ 386 w 755"/>
                <a:gd name="T95" fmla="*/ 584 h 1508"/>
                <a:gd name="T96" fmla="*/ 386 w 755"/>
                <a:gd name="T97" fmla="*/ 584 h 1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55" h="1508">
                  <a:moveTo>
                    <a:pt x="525" y="277"/>
                  </a:moveTo>
                  <a:cubicBezTo>
                    <a:pt x="386" y="277"/>
                    <a:pt x="386" y="277"/>
                    <a:pt x="386" y="277"/>
                  </a:cubicBezTo>
                  <a:cubicBezTo>
                    <a:pt x="386" y="413"/>
                    <a:pt x="386" y="413"/>
                    <a:pt x="386" y="413"/>
                  </a:cubicBezTo>
                  <a:cubicBezTo>
                    <a:pt x="525" y="413"/>
                    <a:pt x="525" y="413"/>
                    <a:pt x="525" y="413"/>
                  </a:cubicBezTo>
                  <a:cubicBezTo>
                    <a:pt x="525" y="277"/>
                    <a:pt x="525" y="277"/>
                    <a:pt x="525" y="277"/>
                  </a:cubicBezTo>
                  <a:cubicBezTo>
                    <a:pt x="525" y="277"/>
                    <a:pt x="525" y="277"/>
                    <a:pt x="525" y="277"/>
                  </a:cubicBezTo>
                  <a:close/>
                  <a:moveTo>
                    <a:pt x="541" y="413"/>
                  </a:moveTo>
                  <a:cubicBezTo>
                    <a:pt x="679" y="413"/>
                    <a:pt x="679" y="413"/>
                    <a:pt x="679" y="413"/>
                  </a:cubicBezTo>
                  <a:cubicBezTo>
                    <a:pt x="679" y="277"/>
                    <a:pt x="679" y="277"/>
                    <a:pt x="679" y="277"/>
                  </a:cubicBezTo>
                  <a:cubicBezTo>
                    <a:pt x="541" y="277"/>
                    <a:pt x="541" y="277"/>
                    <a:pt x="541" y="277"/>
                  </a:cubicBezTo>
                  <a:cubicBezTo>
                    <a:pt x="541" y="413"/>
                    <a:pt x="541" y="413"/>
                    <a:pt x="541" y="413"/>
                  </a:cubicBezTo>
                  <a:cubicBezTo>
                    <a:pt x="541" y="413"/>
                    <a:pt x="541" y="413"/>
                    <a:pt x="541" y="413"/>
                  </a:cubicBezTo>
                  <a:close/>
                  <a:moveTo>
                    <a:pt x="370" y="277"/>
                  </a:moveTo>
                  <a:cubicBezTo>
                    <a:pt x="231" y="277"/>
                    <a:pt x="231" y="277"/>
                    <a:pt x="231" y="277"/>
                  </a:cubicBezTo>
                  <a:cubicBezTo>
                    <a:pt x="231" y="413"/>
                    <a:pt x="231" y="413"/>
                    <a:pt x="231" y="413"/>
                  </a:cubicBezTo>
                  <a:cubicBezTo>
                    <a:pt x="370" y="413"/>
                    <a:pt x="370" y="413"/>
                    <a:pt x="370" y="413"/>
                  </a:cubicBezTo>
                  <a:cubicBezTo>
                    <a:pt x="370" y="277"/>
                    <a:pt x="370" y="277"/>
                    <a:pt x="370" y="277"/>
                  </a:cubicBezTo>
                  <a:cubicBezTo>
                    <a:pt x="370" y="277"/>
                    <a:pt x="370" y="277"/>
                    <a:pt x="370" y="277"/>
                  </a:cubicBezTo>
                  <a:close/>
                  <a:moveTo>
                    <a:pt x="541" y="739"/>
                  </a:moveTo>
                  <a:cubicBezTo>
                    <a:pt x="525" y="739"/>
                    <a:pt x="525" y="739"/>
                    <a:pt x="525" y="739"/>
                  </a:cubicBezTo>
                  <a:cubicBezTo>
                    <a:pt x="386" y="739"/>
                    <a:pt x="386" y="739"/>
                    <a:pt x="386" y="739"/>
                  </a:cubicBezTo>
                  <a:cubicBezTo>
                    <a:pt x="370" y="739"/>
                    <a:pt x="370" y="739"/>
                    <a:pt x="370" y="739"/>
                  </a:cubicBezTo>
                  <a:cubicBezTo>
                    <a:pt x="231" y="739"/>
                    <a:pt x="231" y="739"/>
                    <a:pt x="231" y="739"/>
                  </a:cubicBezTo>
                  <a:cubicBezTo>
                    <a:pt x="215" y="739"/>
                    <a:pt x="215" y="739"/>
                    <a:pt x="215" y="739"/>
                  </a:cubicBezTo>
                  <a:cubicBezTo>
                    <a:pt x="79" y="739"/>
                    <a:pt x="79" y="739"/>
                    <a:pt x="79" y="739"/>
                  </a:cubicBezTo>
                  <a:cubicBezTo>
                    <a:pt x="79" y="1034"/>
                    <a:pt x="79" y="1034"/>
                    <a:pt x="79" y="1034"/>
                  </a:cubicBezTo>
                  <a:cubicBezTo>
                    <a:pt x="215" y="1034"/>
                    <a:pt x="215" y="1034"/>
                    <a:pt x="215" y="1034"/>
                  </a:cubicBezTo>
                  <a:cubicBezTo>
                    <a:pt x="231" y="1034"/>
                    <a:pt x="231" y="1034"/>
                    <a:pt x="231" y="1034"/>
                  </a:cubicBezTo>
                  <a:cubicBezTo>
                    <a:pt x="370" y="1034"/>
                    <a:pt x="370" y="1034"/>
                    <a:pt x="370" y="1034"/>
                  </a:cubicBezTo>
                  <a:cubicBezTo>
                    <a:pt x="386" y="1034"/>
                    <a:pt x="386" y="1034"/>
                    <a:pt x="386" y="1034"/>
                  </a:cubicBezTo>
                  <a:cubicBezTo>
                    <a:pt x="525" y="1034"/>
                    <a:pt x="525" y="1034"/>
                    <a:pt x="525" y="1034"/>
                  </a:cubicBezTo>
                  <a:cubicBezTo>
                    <a:pt x="541" y="1034"/>
                    <a:pt x="541" y="1034"/>
                    <a:pt x="541" y="1034"/>
                  </a:cubicBezTo>
                  <a:cubicBezTo>
                    <a:pt x="679" y="1034"/>
                    <a:pt x="679" y="1034"/>
                    <a:pt x="679" y="1034"/>
                  </a:cubicBezTo>
                  <a:cubicBezTo>
                    <a:pt x="679" y="739"/>
                    <a:pt x="679" y="739"/>
                    <a:pt x="679" y="739"/>
                  </a:cubicBezTo>
                  <a:cubicBezTo>
                    <a:pt x="541" y="739"/>
                    <a:pt x="541" y="739"/>
                    <a:pt x="541" y="739"/>
                  </a:cubicBezTo>
                  <a:cubicBezTo>
                    <a:pt x="541" y="739"/>
                    <a:pt x="541" y="739"/>
                    <a:pt x="541" y="739"/>
                  </a:cubicBezTo>
                  <a:close/>
                  <a:moveTo>
                    <a:pt x="541" y="1189"/>
                  </a:moveTo>
                  <a:cubicBezTo>
                    <a:pt x="679" y="1189"/>
                    <a:pt x="679" y="1189"/>
                    <a:pt x="679" y="1189"/>
                  </a:cubicBezTo>
                  <a:cubicBezTo>
                    <a:pt x="679" y="1050"/>
                    <a:pt x="679" y="1050"/>
                    <a:pt x="679" y="1050"/>
                  </a:cubicBezTo>
                  <a:cubicBezTo>
                    <a:pt x="541" y="1050"/>
                    <a:pt x="541" y="1050"/>
                    <a:pt x="541" y="1050"/>
                  </a:cubicBezTo>
                  <a:cubicBezTo>
                    <a:pt x="541" y="1189"/>
                    <a:pt x="541" y="1189"/>
                    <a:pt x="541" y="1189"/>
                  </a:cubicBezTo>
                  <a:cubicBezTo>
                    <a:pt x="541" y="1189"/>
                    <a:pt x="541" y="1189"/>
                    <a:pt x="541" y="1189"/>
                  </a:cubicBezTo>
                  <a:close/>
                  <a:moveTo>
                    <a:pt x="541" y="429"/>
                  </a:moveTo>
                  <a:cubicBezTo>
                    <a:pt x="541" y="568"/>
                    <a:pt x="541" y="568"/>
                    <a:pt x="541" y="568"/>
                  </a:cubicBezTo>
                  <a:cubicBezTo>
                    <a:pt x="679" y="568"/>
                    <a:pt x="679" y="568"/>
                    <a:pt x="679" y="568"/>
                  </a:cubicBezTo>
                  <a:cubicBezTo>
                    <a:pt x="679" y="429"/>
                    <a:pt x="679" y="429"/>
                    <a:pt x="679" y="429"/>
                  </a:cubicBezTo>
                  <a:cubicBezTo>
                    <a:pt x="541" y="429"/>
                    <a:pt x="541" y="429"/>
                    <a:pt x="541" y="429"/>
                  </a:cubicBezTo>
                  <a:cubicBezTo>
                    <a:pt x="541" y="429"/>
                    <a:pt x="541" y="429"/>
                    <a:pt x="541" y="429"/>
                  </a:cubicBezTo>
                  <a:close/>
                  <a:moveTo>
                    <a:pt x="370" y="1205"/>
                  </a:moveTo>
                  <a:cubicBezTo>
                    <a:pt x="370" y="1189"/>
                    <a:pt x="370" y="1189"/>
                    <a:pt x="370" y="1189"/>
                  </a:cubicBezTo>
                  <a:cubicBezTo>
                    <a:pt x="370" y="1050"/>
                    <a:pt x="370" y="1050"/>
                    <a:pt x="370" y="1050"/>
                  </a:cubicBezTo>
                  <a:cubicBezTo>
                    <a:pt x="231" y="1050"/>
                    <a:pt x="231" y="1050"/>
                    <a:pt x="231" y="1050"/>
                  </a:cubicBezTo>
                  <a:cubicBezTo>
                    <a:pt x="215" y="1050"/>
                    <a:pt x="215" y="1050"/>
                    <a:pt x="215" y="1050"/>
                  </a:cubicBezTo>
                  <a:cubicBezTo>
                    <a:pt x="79" y="1050"/>
                    <a:pt x="79" y="1050"/>
                    <a:pt x="79" y="1050"/>
                  </a:cubicBezTo>
                  <a:cubicBezTo>
                    <a:pt x="79" y="1315"/>
                    <a:pt x="79" y="1315"/>
                    <a:pt x="79" y="1315"/>
                  </a:cubicBezTo>
                  <a:cubicBezTo>
                    <a:pt x="370" y="1315"/>
                    <a:pt x="370" y="1315"/>
                    <a:pt x="370" y="1315"/>
                  </a:cubicBezTo>
                  <a:cubicBezTo>
                    <a:pt x="370" y="1205"/>
                    <a:pt x="370" y="1205"/>
                    <a:pt x="370" y="1205"/>
                  </a:cubicBezTo>
                  <a:cubicBezTo>
                    <a:pt x="370" y="1205"/>
                    <a:pt x="370" y="1205"/>
                    <a:pt x="370" y="1205"/>
                  </a:cubicBezTo>
                  <a:close/>
                  <a:moveTo>
                    <a:pt x="541" y="1205"/>
                  </a:moveTo>
                  <a:cubicBezTo>
                    <a:pt x="525" y="1205"/>
                    <a:pt x="525" y="1205"/>
                    <a:pt x="525" y="1205"/>
                  </a:cubicBezTo>
                  <a:cubicBezTo>
                    <a:pt x="386" y="1205"/>
                    <a:pt x="386" y="1205"/>
                    <a:pt x="386" y="1205"/>
                  </a:cubicBezTo>
                  <a:cubicBezTo>
                    <a:pt x="386" y="1315"/>
                    <a:pt x="386" y="1315"/>
                    <a:pt x="386" y="1315"/>
                  </a:cubicBezTo>
                  <a:cubicBezTo>
                    <a:pt x="679" y="1315"/>
                    <a:pt x="679" y="1315"/>
                    <a:pt x="679" y="1315"/>
                  </a:cubicBezTo>
                  <a:cubicBezTo>
                    <a:pt x="679" y="1205"/>
                    <a:pt x="679" y="1205"/>
                    <a:pt x="679" y="1205"/>
                  </a:cubicBezTo>
                  <a:cubicBezTo>
                    <a:pt x="541" y="1205"/>
                    <a:pt x="541" y="1205"/>
                    <a:pt x="541" y="1205"/>
                  </a:cubicBezTo>
                  <a:cubicBezTo>
                    <a:pt x="541" y="1205"/>
                    <a:pt x="541" y="1205"/>
                    <a:pt x="541" y="1205"/>
                  </a:cubicBezTo>
                  <a:close/>
                  <a:moveTo>
                    <a:pt x="541" y="584"/>
                  </a:moveTo>
                  <a:cubicBezTo>
                    <a:pt x="541" y="723"/>
                    <a:pt x="541" y="723"/>
                    <a:pt x="541" y="723"/>
                  </a:cubicBezTo>
                  <a:cubicBezTo>
                    <a:pt x="679" y="723"/>
                    <a:pt x="679" y="723"/>
                    <a:pt x="679" y="723"/>
                  </a:cubicBezTo>
                  <a:cubicBezTo>
                    <a:pt x="679" y="584"/>
                    <a:pt x="679" y="584"/>
                    <a:pt x="679" y="584"/>
                  </a:cubicBezTo>
                  <a:cubicBezTo>
                    <a:pt x="541" y="584"/>
                    <a:pt x="541" y="584"/>
                    <a:pt x="541" y="584"/>
                  </a:cubicBezTo>
                  <a:cubicBezTo>
                    <a:pt x="541" y="584"/>
                    <a:pt x="541" y="584"/>
                    <a:pt x="541" y="584"/>
                  </a:cubicBezTo>
                  <a:close/>
                  <a:moveTo>
                    <a:pt x="79" y="429"/>
                  </a:moveTo>
                  <a:cubicBezTo>
                    <a:pt x="79" y="723"/>
                    <a:pt x="79" y="723"/>
                    <a:pt x="79" y="723"/>
                  </a:cubicBezTo>
                  <a:cubicBezTo>
                    <a:pt x="215" y="723"/>
                    <a:pt x="215" y="723"/>
                    <a:pt x="215" y="723"/>
                  </a:cubicBezTo>
                  <a:cubicBezTo>
                    <a:pt x="231" y="723"/>
                    <a:pt x="231" y="723"/>
                    <a:pt x="231" y="723"/>
                  </a:cubicBezTo>
                  <a:cubicBezTo>
                    <a:pt x="370" y="723"/>
                    <a:pt x="370" y="723"/>
                    <a:pt x="370" y="723"/>
                  </a:cubicBezTo>
                  <a:cubicBezTo>
                    <a:pt x="370" y="584"/>
                    <a:pt x="370" y="584"/>
                    <a:pt x="370" y="584"/>
                  </a:cubicBezTo>
                  <a:cubicBezTo>
                    <a:pt x="370" y="568"/>
                    <a:pt x="370" y="568"/>
                    <a:pt x="370" y="568"/>
                  </a:cubicBezTo>
                  <a:cubicBezTo>
                    <a:pt x="370" y="429"/>
                    <a:pt x="370" y="429"/>
                    <a:pt x="370" y="429"/>
                  </a:cubicBezTo>
                  <a:cubicBezTo>
                    <a:pt x="231" y="429"/>
                    <a:pt x="231" y="429"/>
                    <a:pt x="231" y="429"/>
                  </a:cubicBezTo>
                  <a:cubicBezTo>
                    <a:pt x="215" y="429"/>
                    <a:pt x="215" y="429"/>
                    <a:pt x="215" y="429"/>
                  </a:cubicBezTo>
                  <a:cubicBezTo>
                    <a:pt x="79" y="429"/>
                    <a:pt x="79" y="429"/>
                    <a:pt x="79" y="429"/>
                  </a:cubicBezTo>
                  <a:cubicBezTo>
                    <a:pt x="79" y="429"/>
                    <a:pt x="79" y="429"/>
                    <a:pt x="79" y="429"/>
                  </a:cubicBezTo>
                  <a:close/>
                  <a:moveTo>
                    <a:pt x="215" y="413"/>
                  </a:moveTo>
                  <a:cubicBezTo>
                    <a:pt x="215" y="277"/>
                    <a:pt x="215" y="277"/>
                    <a:pt x="215" y="277"/>
                  </a:cubicBezTo>
                  <a:cubicBezTo>
                    <a:pt x="79" y="277"/>
                    <a:pt x="79" y="277"/>
                    <a:pt x="79" y="277"/>
                  </a:cubicBezTo>
                  <a:cubicBezTo>
                    <a:pt x="79" y="413"/>
                    <a:pt x="79" y="413"/>
                    <a:pt x="79" y="413"/>
                  </a:cubicBezTo>
                  <a:cubicBezTo>
                    <a:pt x="215" y="413"/>
                    <a:pt x="215" y="413"/>
                    <a:pt x="215" y="413"/>
                  </a:cubicBezTo>
                  <a:cubicBezTo>
                    <a:pt x="215" y="413"/>
                    <a:pt x="215" y="413"/>
                    <a:pt x="215" y="413"/>
                  </a:cubicBezTo>
                  <a:close/>
                  <a:moveTo>
                    <a:pt x="67" y="84"/>
                  </a:moveTo>
                  <a:cubicBezTo>
                    <a:pt x="74" y="84"/>
                    <a:pt x="79" y="79"/>
                    <a:pt x="79" y="72"/>
                  </a:cubicBezTo>
                  <a:cubicBezTo>
                    <a:pt x="79" y="65"/>
                    <a:pt x="74" y="60"/>
                    <a:pt x="67" y="60"/>
                  </a:cubicBezTo>
                  <a:cubicBezTo>
                    <a:pt x="60" y="60"/>
                    <a:pt x="55" y="65"/>
                    <a:pt x="55" y="72"/>
                  </a:cubicBezTo>
                  <a:cubicBezTo>
                    <a:pt x="55" y="79"/>
                    <a:pt x="60" y="84"/>
                    <a:pt x="67" y="84"/>
                  </a:cubicBezTo>
                  <a:close/>
                  <a:moveTo>
                    <a:pt x="636" y="1407"/>
                  </a:moveTo>
                  <a:cubicBezTo>
                    <a:pt x="632" y="1407"/>
                    <a:pt x="629" y="1410"/>
                    <a:pt x="629" y="1413"/>
                  </a:cubicBezTo>
                  <a:cubicBezTo>
                    <a:pt x="629" y="1417"/>
                    <a:pt x="632" y="1420"/>
                    <a:pt x="636" y="1420"/>
                  </a:cubicBezTo>
                  <a:cubicBezTo>
                    <a:pt x="639" y="1420"/>
                    <a:pt x="642" y="1417"/>
                    <a:pt x="642" y="1413"/>
                  </a:cubicBezTo>
                  <a:cubicBezTo>
                    <a:pt x="642" y="1410"/>
                    <a:pt x="639" y="1407"/>
                    <a:pt x="636" y="1407"/>
                  </a:cubicBezTo>
                  <a:close/>
                  <a:moveTo>
                    <a:pt x="731" y="0"/>
                  </a:moveTo>
                  <a:cubicBezTo>
                    <a:pt x="25" y="0"/>
                    <a:pt x="25" y="0"/>
                    <a:pt x="25" y="0"/>
                  </a:cubicBezTo>
                  <a:cubicBezTo>
                    <a:pt x="12" y="0"/>
                    <a:pt x="0" y="11"/>
                    <a:pt x="0" y="24"/>
                  </a:cubicBezTo>
                  <a:cubicBezTo>
                    <a:pt x="0" y="1484"/>
                    <a:pt x="0" y="1484"/>
                    <a:pt x="0" y="1484"/>
                  </a:cubicBezTo>
                  <a:cubicBezTo>
                    <a:pt x="0" y="1497"/>
                    <a:pt x="12" y="1508"/>
                    <a:pt x="25" y="1508"/>
                  </a:cubicBezTo>
                  <a:cubicBezTo>
                    <a:pt x="731" y="1508"/>
                    <a:pt x="731" y="1508"/>
                    <a:pt x="731" y="1508"/>
                  </a:cubicBezTo>
                  <a:cubicBezTo>
                    <a:pt x="744" y="1508"/>
                    <a:pt x="755" y="1497"/>
                    <a:pt x="755" y="1484"/>
                  </a:cubicBezTo>
                  <a:cubicBezTo>
                    <a:pt x="755" y="24"/>
                    <a:pt x="755" y="24"/>
                    <a:pt x="755" y="24"/>
                  </a:cubicBezTo>
                  <a:cubicBezTo>
                    <a:pt x="755" y="11"/>
                    <a:pt x="744" y="0"/>
                    <a:pt x="731" y="0"/>
                  </a:cubicBezTo>
                  <a:close/>
                  <a:moveTo>
                    <a:pt x="209" y="58"/>
                  </a:moveTo>
                  <a:cubicBezTo>
                    <a:pt x="539" y="58"/>
                    <a:pt x="539" y="58"/>
                    <a:pt x="539" y="58"/>
                  </a:cubicBezTo>
                  <a:cubicBezTo>
                    <a:pt x="547" y="58"/>
                    <a:pt x="553" y="64"/>
                    <a:pt x="553" y="72"/>
                  </a:cubicBezTo>
                  <a:cubicBezTo>
                    <a:pt x="553" y="80"/>
                    <a:pt x="547" y="86"/>
                    <a:pt x="539" y="86"/>
                  </a:cubicBezTo>
                  <a:cubicBezTo>
                    <a:pt x="209" y="86"/>
                    <a:pt x="209" y="86"/>
                    <a:pt x="209" y="86"/>
                  </a:cubicBezTo>
                  <a:cubicBezTo>
                    <a:pt x="201" y="86"/>
                    <a:pt x="195" y="80"/>
                    <a:pt x="195" y="72"/>
                  </a:cubicBezTo>
                  <a:cubicBezTo>
                    <a:pt x="195" y="64"/>
                    <a:pt x="201" y="58"/>
                    <a:pt x="209" y="58"/>
                  </a:cubicBezTo>
                  <a:close/>
                  <a:moveTo>
                    <a:pt x="67" y="44"/>
                  </a:moveTo>
                  <a:cubicBezTo>
                    <a:pt x="82" y="44"/>
                    <a:pt x="95" y="57"/>
                    <a:pt x="95" y="72"/>
                  </a:cubicBezTo>
                  <a:cubicBezTo>
                    <a:pt x="95" y="87"/>
                    <a:pt x="82" y="100"/>
                    <a:pt x="67" y="100"/>
                  </a:cubicBezTo>
                  <a:cubicBezTo>
                    <a:pt x="52" y="100"/>
                    <a:pt x="39" y="87"/>
                    <a:pt x="39" y="72"/>
                  </a:cubicBezTo>
                  <a:cubicBezTo>
                    <a:pt x="39" y="57"/>
                    <a:pt x="52" y="44"/>
                    <a:pt x="67" y="44"/>
                  </a:cubicBezTo>
                  <a:close/>
                  <a:moveTo>
                    <a:pt x="139" y="1421"/>
                  </a:moveTo>
                  <a:cubicBezTo>
                    <a:pt x="119" y="1421"/>
                    <a:pt x="119" y="1421"/>
                    <a:pt x="119" y="1421"/>
                  </a:cubicBezTo>
                  <a:cubicBezTo>
                    <a:pt x="125" y="1427"/>
                    <a:pt x="125" y="1427"/>
                    <a:pt x="125" y="1427"/>
                  </a:cubicBezTo>
                  <a:cubicBezTo>
                    <a:pt x="127" y="1428"/>
                    <a:pt x="127" y="1431"/>
                    <a:pt x="125" y="1432"/>
                  </a:cubicBezTo>
                  <a:cubicBezTo>
                    <a:pt x="124" y="1433"/>
                    <a:pt x="123" y="1433"/>
                    <a:pt x="122" y="1433"/>
                  </a:cubicBezTo>
                  <a:cubicBezTo>
                    <a:pt x="121" y="1433"/>
                    <a:pt x="120" y="1433"/>
                    <a:pt x="120" y="1432"/>
                  </a:cubicBezTo>
                  <a:cubicBezTo>
                    <a:pt x="107" y="1420"/>
                    <a:pt x="107" y="1420"/>
                    <a:pt x="107" y="1420"/>
                  </a:cubicBezTo>
                  <a:cubicBezTo>
                    <a:pt x="106" y="1419"/>
                    <a:pt x="106" y="1419"/>
                    <a:pt x="106" y="1418"/>
                  </a:cubicBezTo>
                  <a:cubicBezTo>
                    <a:pt x="106" y="1417"/>
                    <a:pt x="106" y="1416"/>
                    <a:pt x="106" y="1415"/>
                  </a:cubicBezTo>
                  <a:cubicBezTo>
                    <a:pt x="106" y="1415"/>
                    <a:pt x="106" y="1414"/>
                    <a:pt x="107" y="1414"/>
                  </a:cubicBezTo>
                  <a:cubicBezTo>
                    <a:pt x="120" y="1401"/>
                    <a:pt x="120" y="1401"/>
                    <a:pt x="120" y="1401"/>
                  </a:cubicBezTo>
                  <a:cubicBezTo>
                    <a:pt x="121" y="1400"/>
                    <a:pt x="124" y="1400"/>
                    <a:pt x="125" y="1401"/>
                  </a:cubicBezTo>
                  <a:cubicBezTo>
                    <a:pt x="127" y="1403"/>
                    <a:pt x="127" y="1405"/>
                    <a:pt x="125" y="1407"/>
                  </a:cubicBezTo>
                  <a:cubicBezTo>
                    <a:pt x="119" y="1413"/>
                    <a:pt x="119" y="1413"/>
                    <a:pt x="119" y="1413"/>
                  </a:cubicBezTo>
                  <a:cubicBezTo>
                    <a:pt x="139" y="1413"/>
                    <a:pt x="139" y="1413"/>
                    <a:pt x="139" y="1413"/>
                  </a:cubicBezTo>
                  <a:cubicBezTo>
                    <a:pt x="141" y="1413"/>
                    <a:pt x="143" y="1414"/>
                    <a:pt x="143" y="1417"/>
                  </a:cubicBezTo>
                  <a:cubicBezTo>
                    <a:pt x="143" y="1419"/>
                    <a:pt x="141" y="1421"/>
                    <a:pt x="139" y="1421"/>
                  </a:cubicBezTo>
                  <a:close/>
                  <a:moveTo>
                    <a:pt x="377" y="1433"/>
                  </a:moveTo>
                  <a:cubicBezTo>
                    <a:pt x="358" y="1430"/>
                    <a:pt x="358" y="1430"/>
                    <a:pt x="358" y="1430"/>
                  </a:cubicBezTo>
                  <a:cubicBezTo>
                    <a:pt x="358" y="1418"/>
                    <a:pt x="358" y="1418"/>
                    <a:pt x="358" y="1418"/>
                  </a:cubicBezTo>
                  <a:cubicBezTo>
                    <a:pt x="377" y="1418"/>
                    <a:pt x="377" y="1418"/>
                    <a:pt x="377" y="1418"/>
                  </a:cubicBezTo>
                  <a:cubicBezTo>
                    <a:pt x="377" y="1433"/>
                    <a:pt x="377" y="1433"/>
                    <a:pt x="377" y="1433"/>
                  </a:cubicBezTo>
                  <a:cubicBezTo>
                    <a:pt x="377" y="1433"/>
                    <a:pt x="377" y="1433"/>
                    <a:pt x="377" y="1433"/>
                  </a:cubicBezTo>
                  <a:close/>
                  <a:moveTo>
                    <a:pt x="377" y="1416"/>
                  </a:moveTo>
                  <a:cubicBezTo>
                    <a:pt x="358" y="1416"/>
                    <a:pt x="358" y="1416"/>
                    <a:pt x="358" y="1416"/>
                  </a:cubicBezTo>
                  <a:cubicBezTo>
                    <a:pt x="358" y="1400"/>
                    <a:pt x="358" y="1400"/>
                    <a:pt x="358" y="1400"/>
                  </a:cubicBezTo>
                  <a:cubicBezTo>
                    <a:pt x="377" y="1398"/>
                    <a:pt x="377" y="1398"/>
                    <a:pt x="377" y="1398"/>
                  </a:cubicBezTo>
                  <a:cubicBezTo>
                    <a:pt x="377" y="1416"/>
                    <a:pt x="377" y="1416"/>
                    <a:pt x="377" y="1416"/>
                  </a:cubicBezTo>
                  <a:cubicBezTo>
                    <a:pt x="377" y="1416"/>
                    <a:pt x="377" y="1416"/>
                    <a:pt x="377" y="1416"/>
                  </a:cubicBezTo>
                  <a:close/>
                  <a:moveTo>
                    <a:pt x="401" y="1438"/>
                  </a:moveTo>
                  <a:cubicBezTo>
                    <a:pt x="379" y="1434"/>
                    <a:pt x="379" y="1434"/>
                    <a:pt x="379" y="1434"/>
                  </a:cubicBezTo>
                  <a:cubicBezTo>
                    <a:pt x="379" y="1418"/>
                    <a:pt x="379" y="1418"/>
                    <a:pt x="379" y="1418"/>
                  </a:cubicBezTo>
                  <a:cubicBezTo>
                    <a:pt x="401" y="1418"/>
                    <a:pt x="401" y="1418"/>
                    <a:pt x="401" y="1418"/>
                  </a:cubicBezTo>
                  <a:cubicBezTo>
                    <a:pt x="401" y="1438"/>
                    <a:pt x="401" y="1438"/>
                    <a:pt x="401" y="1438"/>
                  </a:cubicBezTo>
                  <a:cubicBezTo>
                    <a:pt x="401" y="1438"/>
                    <a:pt x="401" y="1438"/>
                    <a:pt x="401" y="1438"/>
                  </a:cubicBezTo>
                  <a:close/>
                  <a:moveTo>
                    <a:pt x="401" y="1416"/>
                  </a:moveTo>
                  <a:cubicBezTo>
                    <a:pt x="379" y="1416"/>
                    <a:pt x="379" y="1416"/>
                    <a:pt x="379" y="1416"/>
                  </a:cubicBezTo>
                  <a:cubicBezTo>
                    <a:pt x="379" y="1397"/>
                    <a:pt x="379" y="1397"/>
                    <a:pt x="379" y="1397"/>
                  </a:cubicBezTo>
                  <a:cubicBezTo>
                    <a:pt x="401" y="1395"/>
                    <a:pt x="401" y="1395"/>
                    <a:pt x="401" y="1395"/>
                  </a:cubicBezTo>
                  <a:cubicBezTo>
                    <a:pt x="401" y="1416"/>
                    <a:pt x="401" y="1416"/>
                    <a:pt x="401" y="1416"/>
                  </a:cubicBezTo>
                  <a:cubicBezTo>
                    <a:pt x="401" y="1416"/>
                    <a:pt x="401" y="1416"/>
                    <a:pt x="401" y="1416"/>
                  </a:cubicBezTo>
                  <a:close/>
                  <a:moveTo>
                    <a:pt x="636" y="1428"/>
                  </a:moveTo>
                  <a:cubicBezTo>
                    <a:pt x="633" y="1428"/>
                    <a:pt x="631" y="1427"/>
                    <a:pt x="629" y="1426"/>
                  </a:cubicBezTo>
                  <a:cubicBezTo>
                    <a:pt x="622" y="1433"/>
                    <a:pt x="622" y="1433"/>
                    <a:pt x="622" y="1433"/>
                  </a:cubicBezTo>
                  <a:cubicBezTo>
                    <a:pt x="621" y="1434"/>
                    <a:pt x="620" y="1435"/>
                    <a:pt x="619" y="1435"/>
                  </a:cubicBezTo>
                  <a:cubicBezTo>
                    <a:pt x="618" y="1435"/>
                    <a:pt x="617" y="1434"/>
                    <a:pt x="616" y="1433"/>
                  </a:cubicBezTo>
                  <a:cubicBezTo>
                    <a:pt x="615" y="1432"/>
                    <a:pt x="615" y="1429"/>
                    <a:pt x="616" y="1428"/>
                  </a:cubicBezTo>
                  <a:cubicBezTo>
                    <a:pt x="623" y="1421"/>
                    <a:pt x="623" y="1421"/>
                    <a:pt x="623" y="1421"/>
                  </a:cubicBezTo>
                  <a:cubicBezTo>
                    <a:pt x="622" y="1419"/>
                    <a:pt x="621" y="1416"/>
                    <a:pt x="621" y="1413"/>
                  </a:cubicBezTo>
                  <a:cubicBezTo>
                    <a:pt x="621" y="1405"/>
                    <a:pt x="628" y="1399"/>
                    <a:pt x="636" y="1399"/>
                  </a:cubicBezTo>
                  <a:cubicBezTo>
                    <a:pt x="644" y="1399"/>
                    <a:pt x="650" y="1405"/>
                    <a:pt x="650" y="1413"/>
                  </a:cubicBezTo>
                  <a:cubicBezTo>
                    <a:pt x="650" y="1421"/>
                    <a:pt x="644" y="1428"/>
                    <a:pt x="636" y="1428"/>
                  </a:cubicBezTo>
                  <a:close/>
                  <a:moveTo>
                    <a:pt x="711" y="1318"/>
                  </a:moveTo>
                  <a:cubicBezTo>
                    <a:pt x="45" y="1318"/>
                    <a:pt x="45" y="1318"/>
                    <a:pt x="45" y="1318"/>
                  </a:cubicBezTo>
                  <a:cubicBezTo>
                    <a:pt x="45" y="165"/>
                    <a:pt x="45" y="165"/>
                    <a:pt x="45" y="165"/>
                  </a:cubicBezTo>
                  <a:cubicBezTo>
                    <a:pt x="711" y="165"/>
                    <a:pt x="711" y="165"/>
                    <a:pt x="711" y="165"/>
                  </a:cubicBezTo>
                  <a:cubicBezTo>
                    <a:pt x="711" y="1318"/>
                    <a:pt x="711" y="1318"/>
                    <a:pt x="711" y="1318"/>
                  </a:cubicBezTo>
                  <a:cubicBezTo>
                    <a:pt x="711" y="1318"/>
                    <a:pt x="711" y="1318"/>
                    <a:pt x="711" y="1318"/>
                  </a:cubicBezTo>
                  <a:close/>
                  <a:moveTo>
                    <a:pt x="386" y="1189"/>
                  </a:moveTo>
                  <a:cubicBezTo>
                    <a:pt x="524" y="1189"/>
                    <a:pt x="524" y="1189"/>
                    <a:pt x="524" y="1189"/>
                  </a:cubicBezTo>
                  <a:cubicBezTo>
                    <a:pt x="524" y="1050"/>
                    <a:pt x="524" y="1050"/>
                    <a:pt x="524" y="1050"/>
                  </a:cubicBezTo>
                  <a:cubicBezTo>
                    <a:pt x="386" y="1050"/>
                    <a:pt x="386" y="1050"/>
                    <a:pt x="386" y="1050"/>
                  </a:cubicBezTo>
                  <a:cubicBezTo>
                    <a:pt x="386" y="1189"/>
                    <a:pt x="386" y="1189"/>
                    <a:pt x="386" y="1189"/>
                  </a:cubicBezTo>
                  <a:cubicBezTo>
                    <a:pt x="386" y="1189"/>
                    <a:pt x="386" y="1189"/>
                    <a:pt x="386" y="1189"/>
                  </a:cubicBezTo>
                  <a:close/>
                  <a:moveTo>
                    <a:pt x="386" y="429"/>
                  </a:moveTo>
                  <a:cubicBezTo>
                    <a:pt x="386" y="568"/>
                    <a:pt x="386" y="568"/>
                    <a:pt x="386" y="568"/>
                  </a:cubicBezTo>
                  <a:cubicBezTo>
                    <a:pt x="524" y="568"/>
                    <a:pt x="524" y="568"/>
                    <a:pt x="524" y="568"/>
                  </a:cubicBezTo>
                  <a:cubicBezTo>
                    <a:pt x="524" y="429"/>
                    <a:pt x="524" y="429"/>
                    <a:pt x="524" y="429"/>
                  </a:cubicBezTo>
                  <a:cubicBezTo>
                    <a:pt x="386" y="429"/>
                    <a:pt x="386" y="429"/>
                    <a:pt x="386" y="429"/>
                  </a:cubicBezTo>
                  <a:cubicBezTo>
                    <a:pt x="386" y="429"/>
                    <a:pt x="386" y="429"/>
                    <a:pt x="386" y="429"/>
                  </a:cubicBezTo>
                  <a:close/>
                  <a:moveTo>
                    <a:pt x="386" y="584"/>
                  </a:moveTo>
                  <a:cubicBezTo>
                    <a:pt x="386" y="723"/>
                    <a:pt x="386" y="723"/>
                    <a:pt x="386" y="723"/>
                  </a:cubicBezTo>
                  <a:cubicBezTo>
                    <a:pt x="524" y="723"/>
                    <a:pt x="524" y="723"/>
                    <a:pt x="524" y="723"/>
                  </a:cubicBezTo>
                  <a:cubicBezTo>
                    <a:pt x="524" y="584"/>
                    <a:pt x="524" y="584"/>
                    <a:pt x="524" y="584"/>
                  </a:cubicBezTo>
                  <a:cubicBezTo>
                    <a:pt x="386" y="584"/>
                    <a:pt x="386" y="584"/>
                    <a:pt x="386" y="584"/>
                  </a:cubicBezTo>
                  <a:cubicBezTo>
                    <a:pt x="386" y="584"/>
                    <a:pt x="386" y="584"/>
                    <a:pt x="386" y="584"/>
                  </a:cubicBezTo>
                  <a:close/>
                </a:path>
              </a:pathLst>
            </a:custGeom>
            <a:solidFill>
              <a:srgbClr val="F3F3F4">
                <a:lumMod val="10000"/>
              </a:srgbClr>
            </a:solidFill>
            <a:ln>
              <a:noFill/>
            </a:ln>
          </p:spPr>
          <p:txBody>
            <a:bodyPr vert="horz" wrap="square" lIns="165752" tIns="82876" rIns="165752" bIns="82876" numCol="1" anchor="t" anchorCtr="0" compatLnSpc="1">
              <a:prstTxWarp prst="textNoShape">
                <a:avLst/>
              </a:prstTxWarp>
            </a:bodyPr>
            <a:lstStyle/>
            <a:p>
              <a:pPr marL="0" marR="0" lvl="0" indent="0" algn="l" defTabSz="827410" rtl="0" eaLnBrk="1" fontAlgn="auto" latinLnBrk="0" hangingPunct="1">
                <a:lnSpc>
                  <a:spcPct val="100000"/>
                </a:lnSpc>
                <a:spcBef>
                  <a:spcPts val="0"/>
                </a:spcBef>
                <a:spcAft>
                  <a:spcPts val="0"/>
                </a:spcAft>
                <a:buClrTx/>
                <a:buSzTx/>
                <a:buFontTx/>
                <a:buNone/>
                <a:tabLst/>
                <a:defRPr/>
              </a:pPr>
              <a:endParaRPr kumimoji="0" lang="en-US" sz="3333" b="0" i="0" u="none" strike="noStrike" kern="0" cap="none" spc="0" normalizeH="0" baseline="0" noProof="0">
                <a:ln>
                  <a:noFill/>
                </a:ln>
                <a:solidFill>
                  <a:srgbClr val="979796"/>
                </a:solidFill>
                <a:effectLst/>
                <a:uLnTx/>
                <a:uFillTx/>
                <a:latin typeface="Segoe UI"/>
                <a:ea typeface="+mn-ea"/>
                <a:cs typeface="+mn-cs"/>
              </a:endParaRPr>
            </a:p>
          </p:txBody>
        </p:sp>
        <p:grpSp>
          <p:nvGrpSpPr>
            <p:cNvPr id="23" name="Group 22"/>
            <p:cNvGrpSpPr/>
            <p:nvPr/>
          </p:nvGrpSpPr>
          <p:grpSpPr>
            <a:xfrm>
              <a:off x="4511851" y="2495487"/>
              <a:ext cx="556711" cy="556127"/>
              <a:chOff x="2557275" y="1514575"/>
              <a:chExt cx="777982" cy="777165"/>
            </a:xfrm>
          </p:grpSpPr>
          <p:sp>
            <p:nvSpPr>
              <p:cNvPr id="24" name="Freeform 6"/>
              <p:cNvSpPr>
                <a:spLocks noChangeAspect="1" noEditPoints="1"/>
              </p:cNvSpPr>
              <p:nvPr/>
            </p:nvSpPr>
            <p:spPr bwMode="auto">
              <a:xfrm>
                <a:off x="2557275" y="1514575"/>
                <a:ext cx="777982" cy="777165"/>
              </a:xfrm>
              <a:prstGeom prst="ellipse">
                <a:avLst/>
              </a:prstGeom>
              <a:solidFill>
                <a:schemeClr val="tx1"/>
              </a:solidFill>
              <a:ln>
                <a:noFill/>
              </a:ln>
            </p:spPr>
            <p:txBody>
              <a:bodyPr vert="horz" wrap="square" lIns="165752" tIns="82876" rIns="165752" bIns="82876" numCol="1" anchor="t" anchorCtr="0" compatLnSpc="1">
                <a:prstTxWarp prst="textNoShape">
                  <a:avLst/>
                </a:prstTxWarp>
              </a:bodyPr>
              <a:lstStyle/>
              <a:p>
                <a:pPr marL="0" marR="0" lvl="0" indent="0" algn="l" defTabSz="827410" rtl="0" eaLnBrk="1" fontAlgn="auto" latinLnBrk="0" hangingPunct="1">
                  <a:lnSpc>
                    <a:spcPct val="100000"/>
                  </a:lnSpc>
                  <a:spcBef>
                    <a:spcPts val="0"/>
                  </a:spcBef>
                  <a:spcAft>
                    <a:spcPts val="0"/>
                  </a:spcAft>
                  <a:buClrTx/>
                  <a:buSzTx/>
                  <a:buFontTx/>
                  <a:buNone/>
                  <a:tabLst/>
                  <a:defRPr/>
                </a:pPr>
                <a:endParaRPr kumimoji="0" lang="en-US" sz="3333" b="0" i="0" u="none" strike="noStrike" kern="0" cap="none" spc="0" normalizeH="0" baseline="0" noProof="0">
                  <a:ln>
                    <a:noFill/>
                  </a:ln>
                  <a:solidFill>
                    <a:srgbClr val="979796"/>
                  </a:solidFill>
                  <a:effectLst/>
                  <a:uLnTx/>
                  <a:uFillTx/>
                  <a:latin typeface="Segoe UI"/>
                  <a:ea typeface="+mn-ea"/>
                  <a:cs typeface="+mn-cs"/>
                </a:endParaRPr>
              </a:p>
            </p:txBody>
          </p:sp>
          <p:sp>
            <p:nvSpPr>
              <p:cNvPr id="25" name="Freeform 6"/>
              <p:cNvSpPr>
                <a:spLocks noChangeAspect="1" noEditPoints="1"/>
              </p:cNvSpPr>
              <p:nvPr/>
            </p:nvSpPr>
            <p:spPr bwMode="auto">
              <a:xfrm>
                <a:off x="2624786" y="1582015"/>
                <a:ext cx="642960" cy="642285"/>
              </a:xfrm>
              <a:custGeom>
                <a:avLst/>
                <a:gdLst>
                  <a:gd name="T0" fmla="*/ 202 w 404"/>
                  <a:gd name="T1" fmla="*/ 0 h 404"/>
                  <a:gd name="T2" fmla="*/ 0 w 404"/>
                  <a:gd name="T3" fmla="*/ 202 h 404"/>
                  <a:gd name="T4" fmla="*/ 202 w 404"/>
                  <a:gd name="T5" fmla="*/ 404 h 404"/>
                  <a:gd name="T6" fmla="*/ 404 w 404"/>
                  <a:gd name="T7" fmla="*/ 202 h 404"/>
                  <a:gd name="T8" fmla="*/ 202 w 404"/>
                  <a:gd name="T9" fmla="*/ 0 h 404"/>
                  <a:gd name="T10" fmla="*/ 280 w 404"/>
                  <a:gd name="T11" fmla="*/ 315 h 404"/>
                  <a:gd name="T12" fmla="*/ 202 w 404"/>
                  <a:gd name="T13" fmla="*/ 236 h 404"/>
                  <a:gd name="T14" fmla="*/ 126 w 404"/>
                  <a:gd name="T15" fmla="*/ 311 h 404"/>
                  <a:gd name="T16" fmla="*/ 93 w 404"/>
                  <a:gd name="T17" fmla="*/ 278 h 404"/>
                  <a:gd name="T18" fmla="*/ 169 w 404"/>
                  <a:gd name="T19" fmla="*/ 203 h 404"/>
                  <a:gd name="T20" fmla="*/ 90 w 404"/>
                  <a:gd name="T21" fmla="*/ 124 h 404"/>
                  <a:gd name="T22" fmla="*/ 124 w 404"/>
                  <a:gd name="T23" fmla="*/ 90 h 404"/>
                  <a:gd name="T24" fmla="*/ 203 w 404"/>
                  <a:gd name="T25" fmla="*/ 168 h 404"/>
                  <a:gd name="T26" fmla="*/ 280 w 404"/>
                  <a:gd name="T27" fmla="*/ 91 h 404"/>
                  <a:gd name="T28" fmla="*/ 313 w 404"/>
                  <a:gd name="T29" fmla="*/ 124 h 404"/>
                  <a:gd name="T30" fmla="*/ 236 w 404"/>
                  <a:gd name="T31" fmla="*/ 201 h 404"/>
                  <a:gd name="T32" fmla="*/ 315 w 404"/>
                  <a:gd name="T33" fmla="*/ 280 h 404"/>
                  <a:gd name="T34" fmla="*/ 280 w 404"/>
                  <a:gd name="T35" fmla="*/ 315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4" h="404">
                    <a:moveTo>
                      <a:pt x="202" y="0"/>
                    </a:moveTo>
                    <a:cubicBezTo>
                      <a:pt x="91" y="0"/>
                      <a:pt x="0" y="90"/>
                      <a:pt x="0" y="202"/>
                    </a:cubicBezTo>
                    <a:cubicBezTo>
                      <a:pt x="0" y="313"/>
                      <a:pt x="91" y="404"/>
                      <a:pt x="202" y="404"/>
                    </a:cubicBezTo>
                    <a:cubicBezTo>
                      <a:pt x="314" y="404"/>
                      <a:pt x="404" y="313"/>
                      <a:pt x="404" y="202"/>
                    </a:cubicBezTo>
                    <a:cubicBezTo>
                      <a:pt x="404" y="90"/>
                      <a:pt x="314" y="0"/>
                      <a:pt x="202" y="0"/>
                    </a:cubicBezTo>
                    <a:close/>
                    <a:moveTo>
                      <a:pt x="280" y="315"/>
                    </a:moveTo>
                    <a:cubicBezTo>
                      <a:pt x="202" y="236"/>
                      <a:pt x="202" y="236"/>
                      <a:pt x="202" y="236"/>
                    </a:cubicBezTo>
                    <a:cubicBezTo>
                      <a:pt x="126" y="311"/>
                      <a:pt x="126" y="311"/>
                      <a:pt x="126" y="311"/>
                    </a:cubicBezTo>
                    <a:cubicBezTo>
                      <a:pt x="93" y="278"/>
                      <a:pt x="93" y="278"/>
                      <a:pt x="93" y="278"/>
                    </a:cubicBezTo>
                    <a:cubicBezTo>
                      <a:pt x="169" y="203"/>
                      <a:pt x="169" y="203"/>
                      <a:pt x="169" y="203"/>
                    </a:cubicBezTo>
                    <a:cubicBezTo>
                      <a:pt x="90" y="124"/>
                      <a:pt x="90" y="124"/>
                      <a:pt x="90" y="124"/>
                    </a:cubicBezTo>
                    <a:cubicBezTo>
                      <a:pt x="124" y="90"/>
                      <a:pt x="124" y="90"/>
                      <a:pt x="124" y="90"/>
                    </a:cubicBezTo>
                    <a:cubicBezTo>
                      <a:pt x="203" y="168"/>
                      <a:pt x="203" y="168"/>
                      <a:pt x="203" y="168"/>
                    </a:cubicBezTo>
                    <a:cubicBezTo>
                      <a:pt x="280" y="91"/>
                      <a:pt x="280" y="91"/>
                      <a:pt x="280" y="91"/>
                    </a:cubicBezTo>
                    <a:cubicBezTo>
                      <a:pt x="313" y="124"/>
                      <a:pt x="313" y="124"/>
                      <a:pt x="313" y="124"/>
                    </a:cubicBezTo>
                    <a:cubicBezTo>
                      <a:pt x="236" y="201"/>
                      <a:pt x="236" y="201"/>
                      <a:pt x="236" y="201"/>
                    </a:cubicBezTo>
                    <a:cubicBezTo>
                      <a:pt x="315" y="280"/>
                      <a:pt x="315" y="280"/>
                      <a:pt x="315" y="280"/>
                    </a:cubicBezTo>
                    <a:lnTo>
                      <a:pt x="280" y="315"/>
                    </a:lnTo>
                    <a:close/>
                  </a:path>
                </a:pathLst>
              </a:custGeom>
              <a:solidFill>
                <a:srgbClr val="E81122"/>
              </a:solidFill>
              <a:ln>
                <a:noFill/>
              </a:ln>
            </p:spPr>
            <p:txBody>
              <a:bodyPr vert="horz" wrap="square" lIns="165752" tIns="82876" rIns="165752" bIns="82876" numCol="1" anchor="t" anchorCtr="0" compatLnSpc="1">
                <a:prstTxWarp prst="textNoShape">
                  <a:avLst/>
                </a:prstTxWarp>
              </a:bodyPr>
              <a:lstStyle/>
              <a:p>
                <a:pPr marL="0" marR="0" lvl="0" indent="0" algn="l" defTabSz="827410" rtl="0" eaLnBrk="1" fontAlgn="auto" latinLnBrk="0" hangingPunct="1">
                  <a:lnSpc>
                    <a:spcPct val="100000"/>
                  </a:lnSpc>
                  <a:spcBef>
                    <a:spcPts val="0"/>
                  </a:spcBef>
                  <a:spcAft>
                    <a:spcPts val="0"/>
                  </a:spcAft>
                  <a:buClrTx/>
                  <a:buSzTx/>
                  <a:buFontTx/>
                  <a:buNone/>
                  <a:tabLst/>
                  <a:defRPr/>
                </a:pPr>
                <a:endParaRPr kumimoji="0" lang="en-US" sz="3333" b="0" i="0" u="none" strike="noStrike" kern="0" cap="none" spc="0" normalizeH="0" baseline="0" noProof="0">
                  <a:ln>
                    <a:noFill/>
                  </a:ln>
                  <a:solidFill>
                    <a:srgbClr val="979796"/>
                  </a:solidFill>
                  <a:effectLst/>
                  <a:uLnTx/>
                  <a:uFillTx/>
                  <a:latin typeface="Segoe UI"/>
                  <a:ea typeface="+mn-ea"/>
                  <a:cs typeface="+mn-cs"/>
                </a:endParaRPr>
              </a:p>
            </p:txBody>
          </p:sp>
        </p:grpSp>
        <p:grpSp>
          <p:nvGrpSpPr>
            <p:cNvPr id="31" name="Group 30"/>
            <p:cNvGrpSpPr/>
            <p:nvPr/>
          </p:nvGrpSpPr>
          <p:grpSpPr>
            <a:xfrm>
              <a:off x="2836414" y="2447193"/>
              <a:ext cx="556711" cy="556127"/>
              <a:chOff x="2557275" y="1514575"/>
              <a:chExt cx="777982" cy="777165"/>
            </a:xfrm>
          </p:grpSpPr>
          <p:sp>
            <p:nvSpPr>
              <p:cNvPr id="32" name="Freeform 6"/>
              <p:cNvSpPr>
                <a:spLocks noChangeAspect="1" noEditPoints="1"/>
              </p:cNvSpPr>
              <p:nvPr/>
            </p:nvSpPr>
            <p:spPr bwMode="auto">
              <a:xfrm>
                <a:off x="2557275" y="1514575"/>
                <a:ext cx="777982" cy="777165"/>
              </a:xfrm>
              <a:prstGeom prst="ellipse">
                <a:avLst/>
              </a:prstGeom>
              <a:solidFill>
                <a:schemeClr val="tx1"/>
              </a:solidFill>
              <a:ln>
                <a:noFill/>
              </a:ln>
            </p:spPr>
            <p:txBody>
              <a:bodyPr vert="horz" wrap="square" lIns="165752" tIns="82876" rIns="165752" bIns="82876" numCol="1" anchor="t" anchorCtr="0" compatLnSpc="1">
                <a:prstTxWarp prst="textNoShape">
                  <a:avLst/>
                </a:prstTxWarp>
              </a:bodyPr>
              <a:lstStyle/>
              <a:p>
                <a:pPr marL="0" marR="0" lvl="0" indent="0" algn="l" defTabSz="827410" rtl="0" eaLnBrk="1" fontAlgn="auto" latinLnBrk="0" hangingPunct="1">
                  <a:lnSpc>
                    <a:spcPct val="100000"/>
                  </a:lnSpc>
                  <a:spcBef>
                    <a:spcPts val="0"/>
                  </a:spcBef>
                  <a:spcAft>
                    <a:spcPts val="0"/>
                  </a:spcAft>
                  <a:buClrTx/>
                  <a:buSzTx/>
                  <a:buFontTx/>
                  <a:buNone/>
                  <a:tabLst/>
                  <a:defRPr/>
                </a:pPr>
                <a:endParaRPr kumimoji="0" lang="en-US" sz="3333" b="0" i="0" u="none" strike="noStrike" kern="0" cap="none" spc="0" normalizeH="0" baseline="0" noProof="0">
                  <a:ln>
                    <a:noFill/>
                  </a:ln>
                  <a:solidFill>
                    <a:srgbClr val="979796"/>
                  </a:solidFill>
                  <a:effectLst/>
                  <a:uLnTx/>
                  <a:uFillTx/>
                  <a:latin typeface="Segoe UI"/>
                  <a:ea typeface="+mn-ea"/>
                  <a:cs typeface="+mn-cs"/>
                </a:endParaRPr>
              </a:p>
            </p:txBody>
          </p:sp>
          <p:sp>
            <p:nvSpPr>
              <p:cNvPr id="33" name="Freeform 6"/>
              <p:cNvSpPr>
                <a:spLocks noChangeAspect="1" noEditPoints="1"/>
              </p:cNvSpPr>
              <p:nvPr/>
            </p:nvSpPr>
            <p:spPr bwMode="auto">
              <a:xfrm>
                <a:off x="2624786" y="1582015"/>
                <a:ext cx="642960" cy="642285"/>
              </a:xfrm>
              <a:custGeom>
                <a:avLst/>
                <a:gdLst>
                  <a:gd name="T0" fmla="*/ 202 w 404"/>
                  <a:gd name="T1" fmla="*/ 0 h 404"/>
                  <a:gd name="T2" fmla="*/ 0 w 404"/>
                  <a:gd name="T3" fmla="*/ 202 h 404"/>
                  <a:gd name="T4" fmla="*/ 202 w 404"/>
                  <a:gd name="T5" fmla="*/ 404 h 404"/>
                  <a:gd name="T6" fmla="*/ 404 w 404"/>
                  <a:gd name="T7" fmla="*/ 202 h 404"/>
                  <a:gd name="T8" fmla="*/ 202 w 404"/>
                  <a:gd name="T9" fmla="*/ 0 h 404"/>
                  <a:gd name="T10" fmla="*/ 280 w 404"/>
                  <a:gd name="T11" fmla="*/ 315 h 404"/>
                  <a:gd name="T12" fmla="*/ 202 w 404"/>
                  <a:gd name="T13" fmla="*/ 236 h 404"/>
                  <a:gd name="T14" fmla="*/ 126 w 404"/>
                  <a:gd name="T15" fmla="*/ 311 h 404"/>
                  <a:gd name="T16" fmla="*/ 93 w 404"/>
                  <a:gd name="T17" fmla="*/ 278 h 404"/>
                  <a:gd name="T18" fmla="*/ 169 w 404"/>
                  <a:gd name="T19" fmla="*/ 203 h 404"/>
                  <a:gd name="T20" fmla="*/ 90 w 404"/>
                  <a:gd name="T21" fmla="*/ 124 h 404"/>
                  <a:gd name="T22" fmla="*/ 124 w 404"/>
                  <a:gd name="T23" fmla="*/ 90 h 404"/>
                  <a:gd name="T24" fmla="*/ 203 w 404"/>
                  <a:gd name="T25" fmla="*/ 168 h 404"/>
                  <a:gd name="T26" fmla="*/ 280 w 404"/>
                  <a:gd name="T27" fmla="*/ 91 h 404"/>
                  <a:gd name="T28" fmla="*/ 313 w 404"/>
                  <a:gd name="T29" fmla="*/ 124 h 404"/>
                  <a:gd name="T30" fmla="*/ 236 w 404"/>
                  <a:gd name="T31" fmla="*/ 201 h 404"/>
                  <a:gd name="T32" fmla="*/ 315 w 404"/>
                  <a:gd name="T33" fmla="*/ 280 h 404"/>
                  <a:gd name="T34" fmla="*/ 280 w 404"/>
                  <a:gd name="T35" fmla="*/ 315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4" h="404">
                    <a:moveTo>
                      <a:pt x="202" y="0"/>
                    </a:moveTo>
                    <a:cubicBezTo>
                      <a:pt x="91" y="0"/>
                      <a:pt x="0" y="90"/>
                      <a:pt x="0" y="202"/>
                    </a:cubicBezTo>
                    <a:cubicBezTo>
                      <a:pt x="0" y="313"/>
                      <a:pt x="91" y="404"/>
                      <a:pt x="202" y="404"/>
                    </a:cubicBezTo>
                    <a:cubicBezTo>
                      <a:pt x="314" y="404"/>
                      <a:pt x="404" y="313"/>
                      <a:pt x="404" y="202"/>
                    </a:cubicBezTo>
                    <a:cubicBezTo>
                      <a:pt x="404" y="90"/>
                      <a:pt x="314" y="0"/>
                      <a:pt x="202" y="0"/>
                    </a:cubicBezTo>
                    <a:close/>
                    <a:moveTo>
                      <a:pt x="280" y="315"/>
                    </a:moveTo>
                    <a:cubicBezTo>
                      <a:pt x="202" y="236"/>
                      <a:pt x="202" y="236"/>
                      <a:pt x="202" y="236"/>
                    </a:cubicBezTo>
                    <a:cubicBezTo>
                      <a:pt x="126" y="311"/>
                      <a:pt x="126" y="311"/>
                      <a:pt x="126" y="311"/>
                    </a:cubicBezTo>
                    <a:cubicBezTo>
                      <a:pt x="93" y="278"/>
                      <a:pt x="93" y="278"/>
                      <a:pt x="93" y="278"/>
                    </a:cubicBezTo>
                    <a:cubicBezTo>
                      <a:pt x="169" y="203"/>
                      <a:pt x="169" y="203"/>
                      <a:pt x="169" y="203"/>
                    </a:cubicBezTo>
                    <a:cubicBezTo>
                      <a:pt x="90" y="124"/>
                      <a:pt x="90" y="124"/>
                      <a:pt x="90" y="124"/>
                    </a:cubicBezTo>
                    <a:cubicBezTo>
                      <a:pt x="124" y="90"/>
                      <a:pt x="124" y="90"/>
                      <a:pt x="124" y="90"/>
                    </a:cubicBezTo>
                    <a:cubicBezTo>
                      <a:pt x="203" y="168"/>
                      <a:pt x="203" y="168"/>
                      <a:pt x="203" y="168"/>
                    </a:cubicBezTo>
                    <a:cubicBezTo>
                      <a:pt x="280" y="91"/>
                      <a:pt x="280" y="91"/>
                      <a:pt x="280" y="91"/>
                    </a:cubicBezTo>
                    <a:cubicBezTo>
                      <a:pt x="313" y="124"/>
                      <a:pt x="313" y="124"/>
                      <a:pt x="313" y="124"/>
                    </a:cubicBezTo>
                    <a:cubicBezTo>
                      <a:pt x="236" y="201"/>
                      <a:pt x="236" y="201"/>
                      <a:pt x="236" y="201"/>
                    </a:cubicBezTo>
                    <a:cubicBezTo>
                      <a:pt x="315" y="280"/>
                      <a:pt x="315" y="280"/>
                      <a:pt x="315" y="280"/>
                    </a:cubicBezTo>
                    <a:lnTo>
                      <a:pt x="280" y="315"/>
                    </a:lnTo>
                    <a:close/>
                  </a:path>
                </a:pathLst>
              </a:custGeom>
              <a:solidFill>
                <a:srgbClr val="E81122"/>
              </a:solidFill>
              <a:ln>
                <a:noFill/>
              </a:ln>
            </p:spPr>
            <p:txBody>
              <a:bodyPr vert="horz" wrap="square" lIns="165752" tIns="82876" rIns="165752" bIns="82876" numCol="1" anchor="t" anchorCtr="0" compatLnSpc="1">
                <a:prstTxWarp prst="textNoShape">
                  <a:avLst/>
                </a:prstTxWarp>
              </a:bodyPr>
              <a:lstStyle/>
              <a:p>
                <a:pPr marL="0" marR="0" lvl="0" indent="0" algn="l" defTabSz="827410" rtl="0" eaLnBrk="1" fontAlgn="auto" latinLnBrk="0" hangingPunct="1">
                  <a:lnSpc>
                    <a:spcPct val="100000"/>
                  </a:lnSpc>
                  <a:spcBef>
                    <a:spcPts val="0"/>
                  </a:spcBef>
                  <a:spcAft>
                    <a:spcPts val="0"/>
                  </a:spcAft>
                  <a:buClrTx/>
                  <a:buSzTx/>
                  <a:buFontTx/>
                  <a:buNone/>
                  <a:tabLst/>
                  <a:defRPr/>
                </a:pPr>
                <a:endParaRPr kumimoji="0" lang="en-US" sz="3333" b="0" i="0" u="none" strike="noStrike" kern="0" cap="none" spc="0" normalizeH="0" baseline="0" noProof="0">
                  <a:ln>
                    <a:noFill/>
                  </a:ln>
                  <a:solidFill>
                    <a:srgbClr val="979796"/>
                  </a:solidFill>
                  <a:effectLst/>
                  <a:uLnTx/>
                  <a:uFillTx/>
                  <a:latin typeface="Segoe UI"/>
                  <a:ea typeface="+mn-ea"/>
                  <a:cs typeface="+mn-cs"/>
                </a:endParaRPr>
              </a:p>
            </p:txBody>
          </p:sp>
        </p:grpSp>
        <p:grpSp>
          <p:nvGrpSpPr>
            <p:cNvPr id="34" name="Group 33"/>
            <p:cNvGrpSpPr/>
            <p:nvPr/>
          </p:nvGrpSpPr>
          <p:grpSpPr>
            <a:xfrm>
              <a:off x="1177521" y="2442428"/>
              <a:ext cx="556711" cy="556127"/>
              <a:chOff x="2557275" y="1514575"/>
              <a:chExt cx="777982" cy="777165"/>
            </a:xfrm>
          </p:grpSpPr>
          <p:sp>
            <p:nvSpPr>
              <p:cNvPr id="35" name="Freeform 6"/>
              <p:cNvSpPr>
                <a:spLocks noChangeAspect="1" noEditPoints="1"/>
              </p:cNvSpPr>
              <p:nvPr/>
            </p:nvSpPr>
            <p:spPr bwMode="auto">
              <a:xfrm>
                <a:off x="2557275" y="1514575"/>
                <a:ext cx="777982" cy="777165"/>
              </a:xfrm>
              <a:prstGeom prst="ellipse">
                <a:avLst/>
              </a:prstGeom>
              <a:solidFill>
                <a:schemeClr val="tx1"/>
              </a:solidFill>
              <a:ln>
                <a:noFill/>
              </a:ln>
            </p:spPr>
            <p:txBody>
              <a:bodyPr vert="horz" wrap="square" lIns="165752" tIns="82876" rIns="165752" bIns="82876" numCol="1" anchor="t" anchorCtr="0" compatLnSpc="1">
                <a:prstTxWarp prst="textNoShape">
                  <a:avLst/>
                </a:prstTxWarp>
              </a:bodyPr>
              <a:lstStyle/>
              <a:p>
                <a:pPr marL="0" marR="0" lvl="0" indent="0" algn="l" defTabSz="827410" rtl="0" eaLnBrk="1" fontAlgn="auto" latinLnBrk="0" hangingPunct="1">
                  <a:lnSpc>
                    <a:spcPct val="100000"/>
                  </a:lnSpc>
                  <a:spcBef>
                    <a:spcPts val="0"/>
                  </a:spcBef>
                  <a:spcAft>
                    <a:spcPts val="0"/>
                  </a:spcAft>
                  <a:buClrTx/>
                  <a:buSzTx/>
                  <a:buFontTx/>
                  <a:buNone/>
                  <a:tabLst/>
                  <a:defRPr/>
                </a:pPr>
                <a:endParaRPr kumimoji="0" lang="en-US" sz="3333" b="0" i="0" u="none" strike="noStrike" kern="0" cap="none" spc="0" normalizeH="0" baseline="0" noProof="0">
                  <a:ln>
                    <a:noFill/>
                  </a:ln>
                  <a:solidFill>
                    <a:srgbClr val="979796"/>
                  </a:solidFill>
                  <a:effectLst/>
                  <a:uLnTx/>
                  <a:uFillTx/>
                  <a:latin typeface="Segoe UI"/>
                  <a:ea typeface="+mn-ea"/>
                  <a:cs typeface="+mn-cs"/>
                </a:endParaRPr>
              </a:p>
            </p:txBody>
          </p:sp>
          <p:sp>
            <p:nvSpPr>
              <p:cNvPr id="36" name="Freeform 6"/>
              <p:cNvSpPr>
                <a:spLocks noChangeAspect="1" noEditPoints="1"/>
              </p:cNvSpPr>
              <p:nvPr/>
            </p:nvSpPr>
            <p:spPr bwMode="auto">
              <a:xfrm>
                <a:off x="2624786" y="1582015"/>
                <a:ext cx="642960" cy="642285"/>
              </a:xfrm>
              <a:custGeom>
                <a:avLst/>
                <a:gdLst>
                  <a:gd name="T0" fmla="*/ 202 w 404"/>
                  <a:gd name="T1" fmla="*/ 0 h 404"/>
                  <a:gd name="T2" fmla="*/ 0 w 404"/>
                  <a:gd name="T3" fmla="*/ 202 h 404"/>
                  <a:gd name="T4" fmla="*/ 202 w 404"/>
                  <a:gd name="T5" fmla="*/ 404 h 404"/>
                  <a:gd name="T6" fmla="*/ 404 w 404"/>
                  <a:gd name="T7" fmla="*/ 202 h 404"/>
                  <a:gd name="T8" fmla="*/ 202 w 404"/>
                  <a:gd name="T9" fmla="*/ 0 h 404"/>
                  <a:gd name="T10" fmla="*/ 280 w 404"/>
                  <a:gd name="T11" fmla="*/ 315 h 404"/>
                  <a:gd name="T12" fmla="*/ 202 w 404"/>
                  <a:gd name="T13" fmla="*/ 236 h 404"/>
                  <a:gd name="T14" fmla="*/ 126 w 404"/>
                  <a:gd name="T15" fmla="*/ 311 h 404"/>
                  <a:gd name="T16" fmla="*/ 93 w 404"/>
                  <a:gd name="T17" fmla="*/ 278 h 404"/>
                  <a:gd name="T18" fmla="*/ 169 w 404"/>
                  <a:gd name="T19" fmla="*/ 203 h 404"/>
                  <a:gd name="T20" fmla="*/ 90 w 404"/>
                  <a:gd name="T21" fmla="*/ 124 h 404"/>
                  <a:gd name="T22" fmla="*/ 124 w 404"/>
                  <a:gd name="T23" fmla="*/ 90 h 404"/>
                  <a:gd name="T24" fmla="*/ 203 w 404"/>
                  <a:gd name="T25" fmla="*/ 168 h 404"/>
                  <a:gd name="T26" fmla="*/ 280 w 404"/>
                  <a:gd name="T27" fmla="*/ 91 h 404"/>
                  <a:gd name="T28" fmla="*/ 313 w 404"/>
                  <a:gd name="T29" fmla="*/ 124 h 404"/>
                  <a:gd name="T30" fmla="*/ 236 w 404"/>
                  <a:gd name="T31" fmla="*/ 201 h 404"/>
                  <a:gd name="T32" fmla="*/ 315 w 404"/>
                  <a:gd name="T33" fmla="*/ 280 h 404"/>
                  <a:gd name="T34" fmla="*/ 280 w 404"/>
                  <a:gd name="T35" fmla="*/ 315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4" h="404">
                    <a:moveTo>
                      <a:pt x="202" y="0"/>
                    </a:moveTo>
                    <a:cubicBezTo>
                      <a:pt x="91" y="0"/>
                      <a:pt x="0" y="90"/>
                      <a:pt x="0" y="202"/>
                    </a:cubicBezTo>
                    <a:cubicBezTo>
                      <a:pt x="0" y="313"/>
                      <a:pt x="91" y="404"/>
                      <a:pt x="202" y="404"/>
                    </a:cubicBezTo>
                    <a:cubicBezTo>
                      <a:pt x="314" y="404"/>
                      <a:pt x="404" y="313"/>
                      <a:pt x="404" y="202"/>
                    </a:cubicBezTo>
                    <a:cubicBezTo>
                      <a:pt x="404" y="90"/>
                      <a:pt x="314" y="0"/>
                      <a:pt x="202" y="0"/>
                    </a:cubicBezTo>
                    <a:close/>
                    <a:moveTo>
                      <a:pt x="280" y="315"/>
                    </a:moveTo>
                    <a:cubicBezTo>
                      <a:pt x="202" y="236"/>
                      <a:pt x="202" y="236"/>
                      <a:pt x="202" y="236"/>
                    </a:cubicBezTo>
                    <a:cubicBezTo>
                      <a:pt x="126" y="311"/>
                      <a:pt x="126" y="311"/>
                      <a:pt x="126" y="311"/>
                    </a:cubicBezTo>
                    <a:cubicBezTo>
                      <a:pt x="93" y="278"/>
                      <a:pt x="93" y="278"/>
                      <a:pt x="93" y="278"/>
                    </a:cubicBezTo>
                    <a:cubicBezTo>
                      <a:pt x="169" y="203"/>
                      <a:pt x="169" y="203"/>
                      <a:pt x="169" y="203"/>
                    </a:cubicBezTo>
                    <a:cubicBezTo>
                      <a:pt x="90" y="124"/>
                      <a:pt x="90" y="124"/>
                      <a:pt x="90" y="124"/>
                    </a:cubicBezTo>
                    <a:cubicBezTo>
                      <a:pt x="124" y="90"/>
                      <a:pt x="124" y="90"/>
                      <a:pt x="124" y="90"/>
                    </a:cubicBezTo>
                    <a:cubicBezTo>
                      <a:pt x="203" y="168"/>
                      <a:pt x="203" y="168"/>
                      <a:pt x="203" y="168"/>
                    </a:cubicBezTo>
                    <a:cubicBezTo>
                      <a:pt x="280" y="91"/>
                      <a:pt x="280" y="91"/>
                      <a:pt x="280" y="91"/>
                    </a:cubicBezTo>
                    <a:cubicBezTo>
                      <a:pt x="313" y="124"/>
                      <a:pt x="313" y="124"/>
                      <a:pt x="313" y="124"/>
                    </a:cubicBezTo>
                    <a:cubicBezTo>
                      <a:pt x="236" y="201"/>
                      <a:pt x="236" y="201"/>
                      <a:pt x="236" y="201"/>
                    </a:cubicBezTo>
                    <a:cubicBezTo>
                      <a:pt x="315" y="280"/>
                      <a:pt x="315" y="280"/>
                      <a:pt x="315" y="280"/>
                    </a:cubicBezTo>
                    <a:lnTo>
                      <a:pt x="280" y="315"/>
                    </a:lnTo>
                    <a:close/>
                  </a:path>
                </a:pathLst>
              </a:custGeom>
              <a:solidFill>
                <a:srgbClr val="E81122"/>
              </a:solidFill>
              <a:ln>
                <a:noFill/>
              </a:ln>
            </p:spPr>
            <p:txBody>
              <a:bodyPr vert="horz" wrap="square" lIns="165752" tIns="82876" rIns="165752" bIns="82876" numCol="1" anchor="t" anchorCtr="0" compatLnSpc="1">
                <a:prstTxWarp prst="textNoShape">
                  <a:avLst/>
                </a:prstTxWarp>
              </a:bodyPr>
              <a:lstStyle/>
              <a:p>
                <a:pPr marL="0" marR="0" lvl="0" indent="0" algn="l" defTabSz="827410" rtl="0" eaLnBrk="1" fontAlgn="auto" latinLnBrk="0" hangingPunct="1">
                  <a:lnSpc>
                    <a:spcPct val="100000"/>
                  </a:lnSpc>
                  <a:spcBef>
                    <a:spcPts val="0"/>
                  </a:spcBef>
                  <a:spcAft>
                    <a:spcPts val="0"/>
                  </a:spcAft>
                  <a:buClrTx/>
                  <a:buSzTx/>
                  <a:buFontTx/>
                  <a:buNone/>
                  <a:tabLst/>
                  <a:defRPr/>
                </a:pPr>
                <a:endParaRPr kumimoji="0" lang="en-US" sz="3333" b="0" i="0" u="none" strike="noStrike" kern="0" cap="none" spc="0" normalizeH="0" baseline="0" noProof="0">
                  <a:ln>
                    <a:noFill/>
                  </a:ln>
                  <a:solidFill>
                    <a:srgbClr val="979796"/>
                  </a:solidFill>
                  <a:effectLst/>
                  <a:uLnTx/>
                  <a:uFillTx/>
                  <a:latin typeface="Segoe UI"/>
                  <a:ea typeface="+mn-ea"/>
                  <a:cs typeface="+mn-cs"/>
                </a:endParaRPr>
              </a:p>
            </p:txBody>
          </p:sp>
        </p:grpSp>
      </p:grpSp>
      <p:sp>
        <p:nvSpPr>
          <p:cNvPr id="4" name="TextBox 3"/>
          <p:cNvSpPr txBox="1"/>
          <p:nvPr/>
        </p:nvSpPr>
        <p:spPr>
          <a:xfrm>
            <a:off x="490650" y="6377540"/>
            <a:ext cx="305203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Calibri" panose="020F0502020204030204"/>
                <a:ea typeface="+mn-ea"/>
                <a:cs typeface="+mn-cs"/>
              </a:rPr>
              <a:t>Microsoft Confidential Information</a:t>
            </a:r>
          </a:p>
        </p:txBody>
      </p:sp>
      <p:sp>
        <p:nvSpPr>
          <p:cNvPr id="38" name="Rectangle 37">
            <a:extLst>
              <a:ext uri="{FF2B5EF4-FFF2-40B4-BE49-F238E27FC236}">
                <a16:creationId xmlns:a16="http://schemas.microsoft.com/office/drawing/2014/main" id="{C557CDF7-C3AA-46A0-9AA0-B6EF9755AFDD}"/>
              </a:ext>
            </a:extLst>
          </p:cNvPr>
          <p:cNvSpPr/>
          <p:nvPr/>
        </p:nvSpPr>
        <p:spPr bwMode="auto">
          <a:xfrm>
            <a:off x="7000875" y="0"/>
            <a:ext cx="5191125" cy="762000"/>
          </a:xfrm>
          <a:prstGeom prst="rect">
            <a:avLst/>
          </a:prstGeom>
          <a:solidFill>
            <a:srgbClr val="FFFF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5720" rIns="45720" bIns="45720" numCol="1" spcCol="0" rtlCol="0" fromWordArt="0" anchor="ctr" anchorCtr="0" forceAA="0" compatLnSpc="1">
            <a:prstTxWarp prst="textNoShape">
              <a:avLst/>
            </a:prstTxWarp>
            <a:noAutofit/>
          </a:bodyPr>
          <a:lstStyle/>
          <a:p>
            <a:pPr marL="0" marR="0" lvl="0" indent="0" algn="l" defTabSz="914099"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353535"/>
                </a:solidFill>
                <a:effectLst/>
                <a:uLnTx/>
                <a:uFillTx/>
                <a:latin typeface="Segoe UI Semilight"/>
                <a:ea typeface="Segoe UI" pitchFamily="34" charset="0"/>
                <a:cs typeface="Segoe UI"/>
              </a:rPr>
              <a:t>This slide is</a:t>
            </a:r>
            <a:r>
              <a:rPr kumimoji="0" lang="hr-HR" sz="1400" b="1" i="0" u="none" strike="noStrike" kern="1200" cap="none" spc="0" normalizeH="0" baseline="0" noProof="0">
                <a:ln>
                  <a:noFill/>
                </a:ln>
                <a:solidFill>
                  <a:srgbClr val="353535"/>
                </a:solidFill>
                <a:effectLst/>
                <a:uLnTx/>
                <a:uFillTx/>
                <a:latin typeface="Segoe UI Semilight"/>
                <a:ea typeface="Segoe UI" pitchFamily="34" charset="0"/>
                <a:cs typeface="Segoe UI"/>
              </a:rPr>
              <a:t> </a:t>
            </a:r>
            <a:r>
              <a:rPr kumimoji="0" lang="en-US" sz="1400" b="1" i="0" u="none" strike="noStrike" kern="1200" cap="none" spc="0" normalizeH="0" baseline="0" noProof="0">
                <a:ln>
                  <a:noFill/>
                </a:ln>
                <a:solidFill>
                  <a:srgbClr val="353535"/>
                </a:solidFill>
                <a:effectLst/>
                <a:uLnTx/>
                <a:uFillTx/>
                <a:latin typeface="Segoe UI Semilight"/>
                <a:ea typeface="Segoe UI" pitchFamily="34" charset="0"/>
                <a:cs typeface="Segoe UI"/>
              </a:rPr>
              <a:t>required for all partner facing decks</a:t>
            </a:r>
            <a:r>
              <a:rPr kumimoji="0" lang="hr-HR" sz="1400" b="1" i="0" u="none" strike="noStrike" kern="1200" cap="none" spc="0" normalizeH="0" baseline="0" noProof="0">
                <a:ln>
                  <a:noFill/>
                </a:ln>
                <a:solidFill>
                  <a:srgbClr val="353535"/>
                </a:solidFill>
                <a:effectLst/>
                <a:uLnTx/>
                <a:uFillTx/>
                <a:latin typeface="Segoe UI Semilight"/>
                <a:ea typeface="Segoe UI" pitchFamily="34" charset="0"/>
                <a:cs typeface="Segoe UI"/>
              </a:rPr>
              <a:t>. </a:t>
            </a:r>
            <a:endParaRPr kumimoji="0" lang="en-US" sz="1400" b="0" i="0" u="none" strike="noStrike" kern="1200" cap="none" spc="0" normalizeH="0" baseline="0" noProof="0">
              <a:ln>
                <a:noFill/>
              </a:ln>
              <a:solidFill>
                <a:srgbClr val="353535"/>
              </a:solidFill>
              <a:effectLst/>
              <a:uLnTx/>
              <a:uFillTx/>
              <a:latin typeface="Segoe UI Semilight"/>
              <a:ea typeface="Segoe UI" pitchFamily="34" charset="0"/>
              <a:cs typeface="Segoe UI" pitchFamily="34" charset="0"/>
            </a:endParaRPr>
          </a:p>
          <a:p>
            <a:pPr marL="0" marR="0" lvl="0" indent="0" algn="l" defTabSz="914099" rtl="0" eaLnBrk="1" fontAlgn="auto"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353535"/>
                </a:solidFill>
                <a:effectLst/>
                <a:uLnTx/>
                <a:uFillTx/>
                <a:latin typeface="Segoe UI Semilight"/>
                <a:ea typeface="Segoe UI" pitchFamily="34" charset="0"/>
                <a:cs typeface="Segoe UI"/>
              </a:rPr>
              <a:t>Please</a:t>
            </a:r>
            <a:r>
              <a:rPr kumimoji="0" lang="hr-HR" sz="1400" b="1" i="0" u="none" strike="noStrike" kern="1200" cap="none" spc="0" normalizeH="0" baseline="0" noProof="0">
                <a:ln>
                  <a:noFill/>
                </a:ln>
                <a:solidFill>
                  <a:srgbClr val="353535"/>
                </a:solidFill>
                <a:effectLst/>
                <a:uLnTx/>
                <a:uFillTx/>
                <a:latin typeface="Segoe UI Semilight"/>
                <a:ea typeface="Segoe UI" pitchFamily="34" charset="0"/>
                <a:cs typeface="Segoe UI"/>
              </a:rPr>
              <a:t> </a:t>
            </a:r>
            <a:r>
              <a:rPr kumimoji="0" lang="en-US" sz="1400" b="1" i="0" u="none" strike="noStrike" kern="1200" cap="none" spc="0" normalizeH="0" baseline="0" noProof="0">
                <a:ln>
                  <a:noFill/>
                </a:ln>
                <a:solidFill>
                  <a:srgbClr val="353535"/>
                </a:solidFill>
                <a:effectLst/>
                <a:uLnTx/>
                <a:uFillTx/>
                <a:latin typeface="Segoe UI Semilight"/>
                <a:ea typeface="Segoe UI" pitchFamily="34" charset="0"/>
                <a:cs typeface="Segoe UI"/>
              </a:rPr>
              <a:t>delete</a:t>
            </a:r>
            <a:r>
              <a:rPr kumimoji="0" lang="hr-HR" sz="1400" b="1" i="0" u="none" strike="noStrike" kern="1200" cap="none" spc="0" normalizeH="0" baseline="0" noProof="0">
                <a:ln>
                  <a:noFill/>
                </a:ln>
                <a:solidFill>
                  <a:srgbClr val="353535"/>
                </a:solidFill>
                <a:effectLst/>
                <a:uLnTx/>
                <a:uFillTx/>
                <a:latin typeface="Segoe UI Semilight"/>
                <a:ea typeface="Segoe UI" pitchFamily="34" charset="0"/>
                <a:cs typeface="Segoe UI"/>
              </a:rPr>
              <a:t> </a:t>
            </a:r>
            <a:r>
              <a:rPr kumimoji="0" lang="en-US" sz="1400" b="1" i="0" u="none" strike="noStrike" kern="1200" cap="none" spc="0" normalizeH="0" baseline="0" noProof="0">
                <a:ln>
                  <a:noFill/>
                </a:ln>
                <a:solidFill>
                  <a:srgbClr val="353535"/>
                </a:solidFill>
                <a:effectLst/>
                <a:uLnTx/>
                <a:uFillTx/>
                <a:latin typeface="Segoe UI Semilight"/>
                <a:ea typeface="+mn-ea"/>
                <a:cs typeface="Segoe UI"/>
              </a:rPr>
              <a:t>this</a:t>
            </a:r>
            <a:r>
              <a:rPr kumimoji="0" lang="hr-HR" sz="1400" b="1" i="0" u="none" strike="noStrike" kern="1200" cap="none" spc="0" normalizeH="0" baseline="0" noProof="0">
                <a:ln>
                  <a:noFill/>
                </a:ln>
                <a:solidFill>
                  <a:srgbClr val="353535"/>
                </a:solidFill>
                <a:effectLst/>
                <a:uLnTx/>
                <a:uFillTx/>
                <a:latin typeface="Segoe UI Semilight"/>
                <a:ea typeface="Segoe UI" pitchFamily="34" charset="0"/>
                <a:cs typeface="Segoe UI"/>
              </a:rPr>
              <a:t> </a:t>
            </a:r>
            <a:r>
              <a:rPr kumimoji="0" lang="en-US" sz="1400" b="1" i="0" u="none" strike="noStrike" kern="1200" cap="none" spc="0" normalizeH="0" baseline="0" noProof="0">
                <a:ln>
                  <a:noFill/>
                </a:ln>
                <a:solidFill>
                  <a:srgbClr val="353535"/>
                </a:solidFill>
                <a:effectLst/>
                <a:uLnTx/>
                <a:uFillTx/>
                <a:latin typeface="Segoe UI Semilight"/>
                <a:ea typeface="Segoe UI" pitchFamily="34" charset="0"/>
                <a:cs typeface="Segoe UI"/>
              </a:rPr>
              <a:t>box</a:t>
            </a:r>
            <a:r>
              <a:rPr kumimoji="0" lang="hr-HR" sz="1400" b="1" i="0" u="none" strike="noStrike" kern="1200" cap="none" spc="0" normalizeH="0" baseline="0" noProof="0">
                <a:ln>
                  <a:noFill/>
                </a:ln>
                <a:solidFill>
                  <a:srgbClr val="353535"/>
                </a:solidFill>
                <a:effectLst/>
                <a:uLnTx/>
                <a:uFillTx/>
                <a:latin typeface="Segoe UI Semilight"/>
                <a:ea typeface="Segoe UI" pitchFamily="34" charset="0"/>
                <a:cs typeface="Segoe UI"/>
              </a:rPr>
              <a:t> but </a:t>
            </a:r>
            <a:r>
              <a:rPr kumimoji="0" lang="en-US" sz="1400" b="1" i="0" u="none" strike="noStrike" kern="1200" cap="none" spc="0" normalizeH="0" baseline="0" noProof="0">
                <a:ln>
                  <a:noFill/>
                </a:ln>
                <a:solidFill>
                  <a:srgbClr val="353535"/>
                </a:solidFill>
                <a:effectLst/>
                <a:uLnTx/>
                <a:uFillTx/>
                <a:latin typeface="Segoe UI Semilight"/>
                <a:ea typeface="Segoe UI" pitchFamily="34" charset="0"/>
                <a:cs typeface="Segoe UI"/>
              </a:rPr>
              <a:t>keep</a:t>
            </a:r>
            <a:r>
              <a:rPr kumimoji="0" lang="hr-HR" sz="1400" b="1" i="0" u="none" strike="noStrike" kern="1200" cap="none" spc="0" normalizeH="0" baseline="0" noProof="0">
                <a:ln>
                  <a:noFill/>
                </a:ln>
                <a:solidFill>
                  <a:srgbClr val="353535"/>
                </a:solidFill>
                <a:effectLst/>
                <a:uLnTx/>
                <a:uFillTx/>
                <a:latin typeface="Segoe UI Semilight"/>
                <a:ea typeface="Segoe UI" pitchFamily="34" charset="0"/>
                <a:cs typeface="Segoe UI"/>
              </a:rPr>
              <a:t> </a:t>
            </a:r>
            <a:r>
              <a:rPr kumimoji="0" lang="en-US" sz="1400" b="1" i="0" u="none" strike="noStrike" kern="1200" cap="none" spc="0" normalizeH="0" baseline="0" noProof="0">
                <a:ln>
                  <a:noFill/>
                </a:ln>
                <a:solidFill>
                  <a:srgbClr val="353535"/>
                </a:solidFill>
                <a:effectLst/>
                <a:uLnTx/>
                <a:uFillTx/>
                <a:latin typeface="Segoe UI Semilight"/>
                <a:ea typeface="Segoe UI" pitchFamily="34" charset="0"/>
                <a:cs typeface="Segoe UI"/>
              </a:rPr>
              <a:t>the</a:t>
            </a:r>
            <a:r>
              <a:rPr kumimoji="0" lang="hr-HR" sz="1400" b="1" i="0" u="none" strike="noStrike" kern="1200" cap="none" spc="0" normalizeH="0" baseline="0" noProof="0">
                <a:ln>
                  <a:noFill/>
                </a:ln>
                <a:solidFill>
                  <a:srgbClr val="353535"/>
                </a:solidFill>
                <a:effectLst/>
                <a:uLnTx/>
                <a:uFillTx/>
                <a:latin typeface="Segoe UI Semilight"/>
                <a:ea typeface="Segoe UI" pitchFamily="34" charset="0"/>
                <a:cs typeface="Segoe UI"/>
              </a:rPr>
              <a:t> </a:t>
            </a:r>
            <a:r>
              <a:rPr kumimoji="0" lang="en-US" sz="1400" b="1" i="0" u="none" strike="noStrike" kern="1200" cap="none" spc="0" normalizeH="0" baseline="0" noProof="0">
                <a:ln>
                  <a:noFill/>
                </a:ln>
                <a:solidFill>
                  <a:srgbClr val="353535"/>
                </a:solidFill>
                <a:effectLst/>
                <a:uLnTx/>
                <a:uFillTx/>
                <a:latin typeface="Segoe UI Semilight"/>
                <a:ea typeface="Segoe UI" pitchFamily="34" charset="0"/>
                <a:cs typeface="Segoe UI"/>
              </a:rPr>
              <a:t>slide</a:t>
            </a:r>
            <a:r>
              <a:rPr kumimoji="0" lang="hr-HR" sz="1400" b="1" i="0" u="none" strike="noStrike" kern="1200" cap="none" spc="0" normalizeH="0" baseline="0" noProof="0">
                <a:ln>
                  <a:noFill/>
                </a:ln>
                <a:solidFill>
                  <a:srgbClr val="353535"/>
                </a:solidFill>
                <a:effectLst/>
                <a:uLnTx/>
                <a:uFillTx/>
                <a:latin typeface="Segoe UI Semilight"/>
                <a:ea typeface="Segoe UI" pitchFamily="34" charset="0"/>
                <a:cs typeface="Segoe UI"/>
              </a:rPr>
              <a:t>. </a:t>
            </a:r>
            <a:endParaRPr kumimoji="0" lang="en-US" sz="1400" b="0" i="0" u="none" strike="noStrike" kern="1200" cap="none" spc="0" normalizeH="0" baseline="0" noProof="0">
              <a:ln>
                <a:noFill/>
              </a:ln>
              <a:solidFill>
                <a:srgbClr val="353535"/>
              </a:solidFill>
              <a:effectLst/>
              <a:uLnTx/>
              <a:uFillTx/>
              <a:latin typeface="Segoe UI Semilight"/>
              <a:ea typeface="Segoe UI" pitchFamily="34" charset="0"/>
              <a:cs typeface="Segoe UI" pitchFamily="34" charset="0"/>
            </a:endParaRPr>
          </a:p>
        </p:txBody>
      </p:sp>
    </p:spTree>
    <p:extLst>
      <p:ext uri="{BB962C8B-B14F-4D97-AF65-F5344CB8AC3E}">
        <p14:creationId xmlns:p14="http://schemas.microsoft.com/office/powerpoint/2010/main" val="19714661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working on his computer&#10;&#10;Description automatically generated with medium confidence">
            <a:extLst>
              <a:ext uri="{FF2B5EF4-FFF2-40B4-BE49-F238E27FC236}">
                <a16:creationId xmlns:a16="http://schemas.microsoft.com/office/drawing/2014/main" id="{C6BDBDFD-5AE7-4862-82F1-E23C2A538BFD}"/>
              </a:ext>
            </a:extLst>
          </p:cNvPr>
          <p:cNvPicPr>
            <a:picLocks noChangeAspect="1"/>
          </p:cNvPicPr>
          <p:nvPr/>
        </p:nvPicPr>
        <p:blipFill rotWithShape="1">
          <a:blip r:embed="rId3"/>
          <a:srcRect b="2174"/>
          <a:stretch/>
        </p:blipFill>
        <p:spPr>
          <a:xfrm>
            <a:off x="-1" y="0"/>
            <a:ext cx="12272035" cy="6858000"/>
          </a:xfrm>
          <a:prstGeom prst="rect">
            <a:avLst/>
          </a:prstGeom>
        </p:spPr>
      </p:pic>
      <p:sp>
        <p:nvSpPr>
          <p:cNvPr id="13" name="Rectangle 12">
            <a:extLst>
              <a:ext uri="{FF2B5EF4-FFF2-40B4-BE49-F238E27FC236}">
                <a16:creationId xmlns:a16="http://schemas.microsoft.com/office/drawing/2014/main" id="{5DC3F98D-E317-421C-832D-7FF8EF7F3D94}"/>
              </a:ext>
            </a:extLst>
          </p:cNvPr>
          <p:cNvSpPr/>
          <p:nvPr/>
        </p:nvSpPr>
        <p:spPr bwMode="auto">
          <a:xfrm>
            <a:off x="0" y="0"/>
            <a:ext cx="6946900" cy="6858000"/>
          </a:xfrm>
          <a:prstGeom prst="rect">
            <a:avLst/>
          </a:prstGeom>
          <a:gradFill>
            <a:gsLst>
              <a:gs pos="9000">
                <a:schemeClr val="tx1">
                  <a:alpha val="40000"/>
                </a:schemeClr>
              </a:gs>
              <a:gs pos="100000">
                <a:schemeClr val="bg1">
                  <a:alpha val="0"/>
                </a:schemeClr>
              </a:gs>
            </a:gsLst>
            <a:lin ang="42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 name="Title 3">
            <a:extLst>
              <a:ext uri="{FF2B5EF4-FFF2-40B4-BE49-F238E27FC236}">
                <a16:creationId xmlns:a16="http://schemas.microsoft.com/office/drawing/2014/main" id="{59DD995C-C992-435D-82E7-A7D8695B2252}"/>
              </a:ext>
            </a:extLst>
          </p:cNvPr>
          <p:cNvSpPr>
            <a:spLocks noGrp="1"/>
          </p:cNvSpPr>
          <p:nvPr>
            <p:ph type="title"/>
          </p:nvPr>
        </p:nvSpPr>
        <p:spPr>
          <a:xfrm>
            <a:off x="584200" y="2979778"/>
            <a:ext cx="5083629" cy="553998"/>
          </a:xfrm>
        </p:spPr>
        <p:txBody>
          <a:bodyPr/>
          <a:lstStyle/>
          <a:p>
            <a:r>
              <a:rPr lang="en-US">
                <a:solidFill>
                  <a:schemeClr val="tx1"/>
                </a:solidFill>
              </a:rPr>
              <a:t>Opportunity</a:t>
            </a:r>
          </a:p>
        </p:txBody>
      </p:sp>
      <p:pic>
        <p:nvPicPr>
          <p:cNvPr id="11" name="MS logo gray - EMF">
            <a:extLst>
              <a:ext uri="{FF2B5EF4-FFF2-40B4-BE49-F238E27FC236}">
                <a16:creationId xmlns:a16="http://schemas.microsoft.com/office/drawing/2014/main" id="{4CCFD8F5-4B48-45D0-AF5A-86967C64E7A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6444714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8F51BAF1-4424-471F-B1A6-7A40E5AB08F5}"/>
              </a:ext>
            </a:extLst>
          </p:cNvPr>
          <p:cNvSpPr txBox="1"/>
          <p:nvPr/>
        </p:nvSpPr>
        <p:spPr>
          <a:xfrm>
            <a:off x="5848831" y="0"/>
            <a:ext cx="6343170" cy="6858000"/>
          </a:xfrm>
          <a:prstGeom prst="rect">
            <a:avLst/>
          </a:prstGeom>
          <a:solidFill>
            <a:srgbClr val="0078D4"/>
          </a:solidFill>
        </p:spPr>
        <p:txBody>
          <a:bodyPr wrap="square" lIns="91440" tIns="365760" rIns="91440" bIns="91440" rtlCol="0">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mn-ea"/>
                <a:cs typeface="+mn-cs"/>
              </a:rPr>
              <a:t>Your regional markets may reveal an </a:t>
            </a:r>
            <a:br>
              <a:rPr kumimoji="0" lang="en-US" sz="2000" b="0" i="0" u="none" strike="noStrike" kern="1200" cap="none" spc="0" normalizeH="0" baseline="0" noProof="0">
                <a:ln>
                  <a:noFill/>
                </a:ln>
                <a:solidFill>
                  <a:srgbClr val="FFFFFF"/>
                </a:solidFill>
                <a:effectLst/>
                <a:uLnTx/>
                <a:uFillTx/>
                <a:latin typeface="Segoe UI Semibold"/>
                <a:ea typeface="+mn-ea"/>
                <a:cs typeface="+mn-cs"/>
              </a:rPr>
            </a:br>
            <a:r>
              <a:rPr kumimoji="0" lang="en-US" sz="2000" b="0" i="0" u="none" strike="noStrike" kern="1200" cap="none" spc="0" normalizeH="0" baseline="0" noProof="0">
                <a:ln>
                  <a:noFill/>
                </a:ln>
                <a:solidFill>
                  <a:srgbClr val="FFFFFF"/>
                </a:solidFill>
                <a:effectLst/>
                <a:uLnTx/>
                <a:uFillTx/>
                <a:latin typeface="Segoe UI Semibold"/>
                <a:ea typeface="+mn-ea"/>
                <a:cs typeface="+mn-cs"/>
              </a:rPr>
              <a:t>even greater opportunity to modernize.</a:t>
            </a:r>
          </a:p>
        </p:txBody>
      </p:sp>
      <p:sp>
        <p:nvSpPr>
          <p:cNvPr id="125" name="TextBox 124">
            <a:extLst>
              <a:ext uri="{FF2B5EF4-FFF2-40B4-BE49-F238E27FC236}">
                <a16:creationId xmlns:a16="http://schemas.microsoft.com/office/drawing/2014/main" id="{BC3A0068-FF5C-4A1E-9D96-CF742008A5A7}"/>
              </a:ext>
            </a:extLst>
          </p:cNvPr>
          <p:cNvSpPr txBox="1"/>
          <p:nvPr/>
        </p:nvSpPr>
        <p:spPr>
          <a:xfrm>
            <a:off x="5986917" y="1286302"/>
            <a:ext cx="6066999" cy="5376401"/>
          </a:xfrm>
          <a:prstGeom prst="rect">
            <a:avLst/>
          </a:prstGeom>
          <a:solidFill>
            <a:schemeClr val="bg2"/>
          </a:solidFill>
        </p:spPr>
        <p:txBody>
          <a:bodyPr wrap="square" lIns="91440" tIns="365760" rIns="91440" bIns="91440" rtlCol="0">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Semibold"/>
              <a:ea typeface="+mn-ea"/>
              <a:cs typeface="+mn-cs"/>
            </a:endParaRPr>
          </a:p>
        </p:txBody>
      </p:sp>
      <p:graphicFrame>
        <p:nvGraphicFramePr>
          <p:cNvPr id="124" name="Chart 123">
            <a:extLst>
              <a:ext uri="{FF2B5EF4-FFF2-40B4-BE49-F238E27FC236}">
                <a16:creationId xmlns:a16="http://schemas.microsoft.com/office/drawing/2014/main" id="{3C07AB31-3FAD-455F-ACD8-56D12976EC6D}"/>
              </a:ext>
            </a:extLst>
          </p:cNvPr>
          <p:cNvGraphicFramePr/>
          <p:nvPr>
            <p:extLst>
              <p:ext uri="{D42A27DB-BD31-4B8C-83A1-F6EECF244321}">
                <p14:modId xmlns:p14="http://schemas.microsoft.com/office/powerpoint/2010/main" val="2821875030"/>
              </p:ext>
            </p:extLst>
          </p:nvPr>
        </p:nvGraphicFramePr>
        <p:xfrm>
          <a:off x="6077464" y="5590198"/>
          <a:ext cx="988878" cy="1075767"/>
        </p:xfrm>
        <a:graphic>
          <a:graphicData uri="http://schemas.openxmlformats.org/drawingml/2006/chart">
            <c:chart xmlns:c="http://schemas.openxmlformats.org/drawingml/2006/chart" xmlns:r="http://schemas.openxmlformats.org/officeDocument/2006/relationships" r:id="rId3"/>
          </a:graphicData>
        </a:graphic>
      </p:graphicFrame>
      <p:grpSp>
        <p:nvGrpSpPr>
          <p:cNvPr id="32" name="Group 31">
            <a:extLst>
              <a:ext uri="{FF2B5EF4-FFF2-40B4-BE49-F238E27FC236}">
                <a16:creationId xmlns:a16="http://schemas.microsoft.com/office/drawing/2014/main" id="{F39BD8D6-918E-42ED-B1E2-5F52D9061BF0}"/>
              </a:ext>
            </a:extLst>
          </p:cNvPr>
          <p:cNvGrpSpPr/>
          <p:nvPr/>
        </p:nvGrpSpPr>
        <p:grpSpPr>
          <a:xfrm>
            <a:off x="6896515" y="1455518"/>
            <a:ext cx="988878" cy="1211091"/>
            <a:chOff x="6110422" y="1452090"/>
            <a:chExt cx="988878" cy="1211091"/>
          </a:xfrm>
        </p:grpSpPr>
        <p:grpSp>
          <p:nvGrpSpPr>
            <p:cNvPr id="25" name="Group 24">
              <a:extLst>
                <a:ext uri="{FF2B5EF4-FFF2-40B4-BE49-F238E27FC236}">
                  <a16:creationId xmlns:a16="http://schemas.microsoft.com/office/drawing/2014/main" id="{E65DF458-9D32-43E0-AF6D-F856AC44A5C4}"/>
                </a:ext>
              </a:extLst>
            </p:cNvPr>
            <p:cNvGrpSpPr/>
            <p:nvPr/>
          </p:nvGrpSpPr>
          <p:grpSpPr>
            <a:xfrm>
              <a:off x="6110422" y="1587414"/>
              <a:ext cx="988878" cy="1075767"/>
              <a:chOff x="6110422" y="1377381"/>
              <a:chExt cx="3035300" cy="3302000"/>
            </a:xfrm>
          </p:grpSpPr>
          <p:graphicFrame>
            <p:nvGraphicFramePr>
              <p:cNvPr id="22" name="Chart 21">
                <a:extLst>
                  <a:ext uri="{FF2B5EF4-FFF2-40B4-BE49-F238E27FC236}">
                    <a16:creationId xmlns:a16="http://schemas.microsoft.com/office/drawing/2014/main" id="{0988FAF8-E740-4579-87DA-46A3C1DF7F28}"/>
                  </a:ext>
                </a:extLst>
              </p:cNvPr>
              <p:cNvGraphicFramePr/>
              <p:nvPr/>
            </p:nvGraphicFramePr>
            <p:xfrm>
              <a:off x="6110422" y="1377381"/>
              <a:ext cx="3035300" cy="3302000"/>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Box 22">
                <a:extLst>
                  <a:ext uri="{FF2B5EF4-FFF2-40B4-BE49-F238E27FC236}">
                    <a16:creationId xmlns:a16="http://schemas.microsoft.com/office/drawing/2014/main" id="{C6AC7F7E-C566-48F4-83A0-95CDD3362D0E}"/>
                  </a:ext>
                </a:extLst>
              </p:cNvPr>
              <p:cNvSpPr txBox="1"/>
              <p:nvPr/>
            </p:nvSpPr>
            <p:spPr>
              <a:xfrm>
                <a:off x="6888325" y="3166728"/>
                <a:ext cx="799828" cy="566821"/>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a:ea typeface="+mn-ea"/>
                    <a:cs typeface="+mn-cs"/>
                  </a:rPr>
                  <a:t>Legacy</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Semibold"/>
                    <a:ea typeface="+mn-ea"/>
                    <a:cs typeface="+mn-cs"/>
                  </a:rPr>
                  <a:t>77%</a:t>
                </a:r>
                <a:endParaRPr kumimoji="0" lang="en-US" sz="300" b="0" i="0" u="none" strike="noStrike" kern="1200" cap="none" spc="0" normalizeH="0" baseline="0" noProof="0">
                  <a:ln>
                    <a:noFill/>
                  </a:ln>
                  <a:solidFill>
                    <a:srgbClr val="FFFFFF"/>
                  </a:solidFill>
                  <a:effectLst/>
                  <a:uLnTx/>
                  <a:uFillTx/>
                  <a:latin typeface="Segoe UI"/>
                  <a:ea typeface="+mn-ea"/>
                  <a:cs typeface="+mn-cs"/>
                </a:endParaRPr>
              </a:p>
            </p:txBody>
          </p:sp>
          <p:sp>
            <p:nvSpPr>
              <p:cNvPr id="24" name="TextBox 23">
                <a:extLst>
                  <a:ext uri="{FF2B5EF4-FFF2-40B4-BE49-F238E27FC236}">
                    <a16:creationId xmlns:a16="http://schemas.microsoft.com/office/drawing/2014/main" id="{4F0EC010-7E13-4EAF-9838-1EF912292213}"/>
                  </a:ext>
                </a:extLst>
              </p:cNvPr>
              <p:cNvSpPr txBox="1"/>
              <p:nvPr/>
            </p:nvSpPr>
            <p:spPr>
              <a:xfrm>
                <a:off x="7608526" y="2369012"/>
                <a:ext cx="981069" cy="566821"/>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a:ea typeface="+mn-ea"/>
                    <a:cs typeface="+mn-cs"/>
                  </a:rPr>
                  <a:t>Modern</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Semibold"/>
                    <a:ea typeface="+mn-ea"/>
                    <a:cs typeface="+mn-cs"/>
                  </a:rPr>
                  <a:t>23%</a:t>
                </a:r>
                <a:endParaRPr kumimoji="0" lang="en-US" sz="3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31" name="TextBox 30">
              <a:extLst>
                <a:ext uri="{FF2B5EF4-FFF2-40B4-BE49-F238E27FC236}">
                  <a16:creationId xmlns:a16="http://schemas.microsoft.com/office/drawing/2014/main" id="{97C9C033-9F94-4B3F-8887-D5EEC2AFE5EE}"/>
                </a:ext>
              </a:extLst>
            </p:cNvPr>
            <p:cNvSpPr txBox="1"/>
            <p:nvPr/>
          </p:nvSpPr>
          <p:spPr>
            <a:xfrm>
              <a:off x="6266459" y="1452090"/>
              <a:ext cx="676804" cy="307777"/>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A1A1A"/>
                  </a:solidFill>
                  <a:effectLst/>
                  <a:uLnTx/>
                  <a:uFillTx/>
                  <a:latin typeface="Segoe UI Semibold"/>
                  <a:ea typeface="+mn-ea"/>
                  <a:cs typeface="+mn-cs"/>
                </a:rPr>
                <a:t>APAC</a:t>
              </a:r>
            </a:p>
          </p:txBody>
        </p:sp>
      </p:grpSp>
      <p:grpSp>
        <p:nvGrpSpPr>
          <p:cNvPr id="33" name="Group 32">
            <a:extLst>
              <a:ext uri="{FF2B5EF4-FFF2-40B4-BE49-F238E27FC236}">
                <a16:creationId xmlns:a16="http://schemas.microsoft.com/office/drawing/2014/main" id="{D8F3EBA0-BA78-4667-AC3D-71F03E2D0394}"/>
              </a:ext>
            </a:extLst>
          </p:cNvPr>
          <p:cNvGrpSpPr/>
          <p:nvPr/>
        </p:nvGrpSpPr>
        <p:grpSpPr>
          <a:xfrm>
            <a:off x="8225781" y="1455518"/>
            <a:ext cx="988878" cy="1211091"/>
            <a:chOff x="6110422" y="1452090"/>
            <a:chExt cx="988878" cy="1211091"/>
          </a:xfrm>
        </p:grpSpPr>
        <p:grpSp>
          <p:nvGrpSpPr>
            <p:cNvPr id="34" name="Group 33">
              <a:extLst>
                <a:ext uri="{FF2B5EF4-FFF2-40B4-BE49-F238E27FC236}">
                  <a16:creationId xmlns:a16="http://schemas.microsoft.com/office/drawing/2014/main" id="{A702BE15-26DD-45FE-B3A3-15A131713309}"/>
                </a:ext>
              </a:extLst>
            </p:cNvPr>
            <p:cNvGrpSpPr/>
            <p:nvPr/>
          </p:nvGrpSpPr>
          <p:grpSpPr>
            <a:xfrm>
              <a:off x="6110422" y="1587414"/>
              <a:ext cx="988878" cy="1075767"/>
              <a:chOff x="6110422" y="1377381"/>
              <a:chExt cx="3035300" cy="3302000"/>
            </a:xfrm>
          </p:grpSpPr>
          <p:graphicFrame>
            <p:nvGraphicFramePr>
              <p:cNvPr id="36" name="Chart 35">
                <a:extLst>
                  <a:ext uri="{FF2B5EF4-FFF2-40B4-BE49-F238E27FC236}">
                    <a16:creationId xmlns:a16="http://schemas.microsoft.com/office/drawing/2014/main" id="{93031817-4997-4057-9546-3FE4835C5FC2}"/>
                  </a:ext>
                </a:extLst>
              </p:cNvPr>
              <p:cNvGraphicFramePr/>
              <p:nvPr/>
            </p:nvGraphicFramePr>
            <p:xfrm>
              <a:off x="6110422" y="1377381"/>
              <a:ext cx="3035300" cy="3302000"/>
            </p:xfrm>
            <a:graphic>
              <a:graphicData uri="http://schemas.openxmlformats.org/drawingml/2006/chart">
                <c:chart xmlns:c="http://schemas.openxmlformats.org/drawingml/2006/chart" xmlns:r="http://schemas.openxmlformats.org/officeDocument/2006/relationships" r:id="rId5"/>
              </a:graphicData>
            </a:graphic>
          </p:graphicFrame>
          <p:sp>
            <p:nvSpPr>
              <p:cNvPr id="37" name="TextBox 36">
                <a:extLst>
                  <a:ext uri="{FF2B5EF4-FFF2-40B4-BE49-F238E27FC236}">
                    <a16:creationId xmlns:a16="http://schemas.microsoft.com/office/drawing/2014/main" id="{F82F899D-99A3-4E56-89F9-8A2E47A3CAC3}"/>
                  </a:ext>
                </a:extLst>
              </p:cNvPr>
              <p:cNvSpPr txBox="1"/>
              <p:nvPr/>
            </p:nvSpPr>
            <p:spPr>
              <a:xfrm>
                <a:off x="6768055" y="3155608"/>
                <a:ext cx="799828" cy="566821"/>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a:ea typeface="+mn-ea"/>
                    <a:cs typeface="+mn-cs"/>
                  </a:rPr>
                  <a:t>Legacy</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Semibold"/>
                    <a:ea typeface="+mn-ea"/>
                    <a:cs typeface="+mn-cs"/>
                  </a:rPr>
                  <a:t>93%</a:t>
                </a:r>
                <a:endParaRPr kumimoji="0" lang="en-US" sz="300" b="0" i="0" u="none" strike="noStrike" kern="1200" cap="none" spc="0" normalizeH="0" baseline="0" noProof="0">
                  <a:ln>
                    <a:noFill/>
                  </a:ln>
                  <a:solidFill>
                    <a:srgbClr val="FFFFFF"/>
                  </a:solidFill>
                  <a:effectLst/>
                  <a:uLnTx/>
                  <a:uFillTx/>
                  <a:latin typeface="Segoe UI"/>
                  <a:ea typeface="+mn-ea"/>
                  <a:cs typeface="+mn-cs"/>
                </a:endParaRPr>
              </a:p>
            </p:txBody>
          </p:sp>
          <p:sp>
            <p:nvSpPr>
              <p:cNvPr id="38" name="TextBox 37">
                <a:extLst>
                  <a:ext uri="{FF2B5EF4-FFF2-40B4-BE49-F238E27FC236}">
                    <a16:creationId xmlns:a16="http://schemas.microsoft.com/office/drawing/2014/main" id="{5BA812C0-97F8-4D5B-90FF-96691D6FCFAD}"/>
                  </a:ext>
                </a:extLst>
              </p:cNvPr>
              <p:cNvSpPr txBox="1"/>
              <p:nvPr/>
            </p:nvSpPr>
            <p:spPr>
              <a:xfrm>
                <a:off x="7554510" y="2213898"/>
                <a:ext cx="981069" cy="566821"/>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a:ea typeface="+mn-ea"/>
                    <a:cs typeface="+mn-cs"/>
                  </a:rPr>
                  <a:t>Modern</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Semibold"/>
                    <a:ea typeface="+mn-ea"/>
                    <a:cs typeface="+mn-cs"/>
                  </a:rPr>
                  <a:t>7%</a:t>
                </a:r>
                <a:endParaRPr kumimoji="0" lang="en-US" sz="3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35" name="TextBox 34">
              <a:extLst>
                <a:ext uri="{FF2B5EF4-FFF2-40B4-BE49-F238E27FC236}">
                  <a16:creationId xmlns:a16="http://schemas.microsoft.com/office/drawing/2014/main" id="{311CA9F8-7CDB-42EE-AAEC-1E66535B6992}"/>
                </a:ext>
              </a:extLst>
            </p:cNvPr>
            <p:cNvSpPr txBox="1"/>
            <p:nvPr/>
          </p:nvSpPr>
          <p:spPr>
            <a:xfrm>
              <a:off x="6266459" y="1452090"/>
              <a:ext cx="676804" cy="307777"/>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A1A1A"/>
                  </a:solidFill>
                  <a:effectLst/>
                  <a:uLnTx/>
                  <a:uFillTx/>
                  <a:latin typeface="Segoe UI Semibold"/>
                  <a:ea typeface="+mn-ea"/>
                  <a:cs typeface="+mn-cs"/>
                </a:rPr>
                <a:t>India</a:t>
              </a:r>
            </a:p>
          </p:txBody>
        </p:sp>
      </p:grpSp>
      <p:grpSp>
        <p:nvGrpSpPr>
          <p:cNvPr id="39" name="Group 38">
            <a:extLst>
              <a:ext uri="{FF2B5EF4-FFF2-40B4-BE49-F238E27FC236}">
                <a16:creationId xmlns:a16="http://schemas.microsoft.com/office/drawing/2014/main" id="{BC477452-D8FC-43AB-A5EA-99A6C7F96298}"/>
              </a:ext>
            </a:extLst>
          </p:cNvPr>
          <p:cNvGrpSpPr/>
          <p:nvPr/>
        </p:nvGrpSpPr>
        <p:grpSpPr>
          <a:xfrm>
            <a:off x="9555047" y="1455518"/>
            <a:ext cx="1043122" cy="1211091"/>
            <a:chOff x="6083300" y="1452090"/>
            <a:chExt cx="1043122" cy="1211091"/>
          </a:xfrm>
        </p:grpSpPr>
        <p:grpSp>
          <p:nvGrpSpPr>
            <p:cNvPr id="40" name="Group 39">
              <a:extLst>
                <a:ext uri="{FF2B5EF4-FFF2-40B4-BE49-F238E27FC236}">
                  <a16:creationId xmlns:a16="http://schemas.microsoft.com/office/drawing/2014/main" id="{456BE27F-3411-457C-B9AC-2CA0CC9BE190}"/>
                </a:ext>
              </a:extLst>
            </p:cNvPr>
            <p:cNvGrpSpPr/>
            <p:nvPr/>
          </p:nvGrpSpPr>
          <p:grpSpPr>
            <a:xfrm>
              <a:off x="6110422" y="1587414"/>
              <a:ext cx="988878" cy="1075767"/>
              <a:chOff x="6110422" y="1377381"/>
              <a:chExt cx="3035300" cy="3302000"/>
            </a:xfrm>
          </p:grpSpPr>
          <p:graphicFrame>
            <p:nvGraphicFramePr>
              <p:cNvPr id="42" name="Chart 41">
                <a:extLst>
                  <a:ext uri="{FF2B5EF4-FFF2-40B4-BE49-F238E27FC236}">
                    <a16:creationId xmlns:a16="http://schemas.microsoft.com/office/drawing/2014/main" id="{EB3DE3E2-3425-4E9F-BF6E-AFF9D4727488}"/>
                  </a:ext>
                </a:extLst>
              </p:cNvPr>
              <p:cNvGraphicFramePr/>
              <p:nvPr/>
            </p:nvGraphicFramePr>
            <p:xfrm>
              <a:off x="6110422" y="1377381"/>
              <a:ext cx="3035300" cy="3302000"/>
            </p:xfrm>
            <a:graphic>
              <a:graphicData uri="http://schemas.openxmlformats.org/drawingml/2006/chart">
                <c:chart xmlns:c="http://schemas.openxmlformats.org/drawingml/2006/chart" xmlns:r="http://schemas.openxmlformats.org/officeDocument/2006/relationships" r:id="rId6"/>
              </a:graphicData>
            </a:graphic>
          </p:graphicFrame>
          <p:sp>
            <p:nvSpPr>
              <p:cNvPr id="43" name="TextBox 42">
                <a:extLst>
                  <a:ext uri="{FF2B5EF4-FFF2-40B4-BE49-F238E27FC236}">
                    <a16:creationId xmlns:a16="http://schemas.microsoft.com/office/drawing/2014/main" id="{F9D7F093-7F40-4AE7-B02B-B121D064D02B}"/>
                  </a:ext>
                </a:extLst>
              </p:cNvPr>
              <p:cNvSpPr txBox="1"/>
              <p:nvPr/>
            </p:nvSpPr>
            <p:spPr>
              <a:xfrm>
                <a:off x="6813658" y="3145251"/>
                <a:ext cx="799828" cy="566821"/>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a:ea typeface="+mn-ea"/>
                    <a:cs typeface="+mn-cs"/>
                  </a:rPr>
                  <a:t>Legacy</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Semibold"/>
                    <a:ea typeface="+mn-ea"/>
                    <a:cs typeface="+mn-cs"/>
                  </a:rPr>
                  <a:t>77%</a:t>
                </a:r>
                <a:endParaRPr kumimoji="0" lang="en-US" sz="300" b="0" i="0" u="none" strike="noStrike" kern="1200" cap="none" spc="0" normalizeH="0" baseline="0" noProof="0">
                  <a:ln>
                    <a:noFill/>
                  </a:ln>
                  <a:solidFill>
                    <a:srgbClr val="FFFFFF"/>
                  </a:solidFill>
                  <a:effectLst/>
                  <a:uLnTx/>
                  <a:uFillTx/>
                  <a:latin typeface="Segoe UI"/>
                  <a:ea typeface="+mn-ea"/>
                  <a:cs typeface="+mn-cs"/>
                </a:endParaRPr>
              </a:p>
            </p:txBody>
          </p:sp>
          <p:sp>
            <p:nvSpPr>
              <p:cNvPr id="44" name="TextBox 43">
                <a:extLst>
                  <a:ext uri="{FF2B5EF4-FFF2-40B4-BE49-F238E27FC236}">
                    <a16:creationId xmlns:a16="http://schemas.microsoft.com/office/drawing/2014/main" id="{8694FB27-595B-4350-86A3-DC4943CF1918}"/>
                  </a:ext>
                </a:extLst>
              </p:cNvPr>
              <p:cNvSpPr txBox="1"/>
              <p:nvPr/>
            </p:nvSpPr>
            <p:spPr>
              <a:xfrm>
                <a:off x="7596070" y="2301092"/>
                <a:ext cx="981069" cy="566821"/>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a:ea typeface="+mn-ea"/>
                    <a:cs typeface="+mn-cs"/>
                  </a:rPr>
                  <a:t>Modern</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Semibold"/>
                    <a:ea typeface="+mn-ea"/>
                    <a:cs typeface="+mn-cs"/>
                  </a:rPr>
                  <a:t>23%</a:t>
                </a:r>
                <a:endParaRPr kumimoji="0" lang="en-US" sz="3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41" name="TextBox 40">
              <a:extLst>
                <a:ext uri="{FF2B5EF4-FFF2-40B4-BE49-F238E27FC236}">
                  <a16:creationId xmlns:a16="http://schemas.microsoft.com/office/drawing/2014/main" id="{70541F75-0AC4-4CD8-A4B2-CEC305B3CE8C}"/>
                </a:ext>
              </a:extLst>
            </p:cNvPr>
            <p:cNvSpPr txBox="1"/>
            <p:nvPr/>
          </p:nvSpPr>
          <p:spPr>
            <a:xfrm>
              <a:off x="6083300" y="1452090"/>
              <a:ext cx="1043122" cy="307777"/>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A1A1A"/>
                  </a:solidFill>
                  <a:effectLst/>
                  <a:uLnTx/>
                  <a:uFillTx/>
                  <a:latin typeface="Segoe UI Semibold"/>
                  <a:ea typeface="+mn-ea"/>
                  <a:cs typeface="+mn-cs"/>
                </a:rPr>
                <a:t>Australia</a:t>
              </a:r>
            </a:p>
          </p:txBody>
        </p:sp>
      </p:grpSp>
      <p:grpSp>
        <p:nvGrpSpPr>
          <p:cNvPr id="45" name="Group 44">
            <a:extLst>
              <a:ext uri="{FF2B5EF4-FFF2-40B4-BE49-F238E27FC236}">
                <a16:creationId xmlns:a16="http://schemas.microsoft.com/office/drawing/2014/main" id="{FCB6170B-B354-4DF1-AD87-76FB2E57668F}"/>
              </a:ext>
            </a:extLst>
          </p:cNvPr>
          <p:cNvGrpSpPr/>
          <p:nvPr/>
        </p:nvGrpSpPr>
        <p:grpSpPr>
          <a:xfrm>
            <a:off x="10938557" y="1455518"/>
            <a:ext cx="1043122" cy="1211091"/>
            <a:chOff x="6083300" y="1452090"/>
            <a:chExt cx="1043122" cy="1211091"/>
          </a:xfrm>
        </p:grpSpPr>
        <p:grpSp>
          <p:nvGrpSpPr>
            <p:cNvPr id="46" name="Group 45">
              <a:extLst>
                <a:ext uri="{FF2B5EF4-FFF2-40B4-BE49-F238E27FC236}">
                  <a16:creationId xmlns:a16="http://schemas.microsoft.com/office/drawing/2014/main" id="{8E46BF6C-7CE7-49F9-ACAB-7034C59BC54E}"/>
                </a:ext>
              </a:extLst>
            </p:cNvPr>
            <p:cNvGrpSpPr/>
            <p:nvPr/>
          </p:nvGrpSpPr>
          <p:grpSpPr>
            <a:xfrm>
              <a:off x="6110422" y="1587414"/>
              <a:ext cx="988878" cy="1075767"/>
              <a:chOff x="6110422" y="1377381"/>
              <a:chExt cx="3035300" cy="3302000"/>
            </a:xfrm>
          </p:grpSpPr>
          <p:graphicFrame>
            <p:nvGraphicFramePr>
              <p:cNvPr id="48" name="Chart 47">
                <a:extLst>
                  <a:ext uri="{FF2B5EF4-FFF2-40B4-BE49-F238E27FC236}">
                    <a16:creationId xmlns:a16="http://schemas.microsoft.com/office/drawing/2014/main" id="{46AFABFC-C285-4A8A-B50B-4D8D6656B750}"/>
                  </a:ext>
                </a:extLst>
              </p:cNvPr>
              <p:cNvGraphicFramePr/>
              <p:nvPr/>
            </p:nvGraphicFramePr>
            <p:xfrm>
              <a:off x="6110422" y="1377381"/>
              <a:ext cx="3035300" cy="3302000"/>
            </p:xfrm>
            <a:graphic>
              <a:graphicData uri="http://schemas.openxmlformats.org/drawingml/2006/chart">
                <c:chart xmlns:c="http://schemas.openxmlformats.org/drawingml/2006/chart" xmlns:r="http://schemas.openxmlformats.org/officeDocument/2006/relationships" r:id="rId7"/>
              </a:graphicData>
            </a:graphic>
          </p:graphicFrame>
          <p:sp>
            <p:nvSpPr>
              <p:cNvPr id="49" name="TextBox 48">
                <a:extLst>
                  <a:ext uri="{FF2B5EF4-FFF2-40B4-BE49-F238E27FC236}">
                    <a16:creationId xmlns:a16="http://schemas.microsoft.com/office/drawing/2014/main" id="{90BC5D94-6705-48E8-A526-7D8A5683B9CF}"/>
                  </a:ext>
                </a:extLst>
              </p:cNvPr>
              <p:cNvSpPr txBox="1"/>
              <p:nvPr/>
            </p:nvSpPr>
            <p:spPr>
              <a:xfrm>
                <a:off x="6737235" y="3014186"/>
                <a:ext cx="799828" cy="566821"/>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a:ea typeface="+mn-ea"/>
                    <a:cs typeface="+mn-cs"/>
                  </a:rPr>
                  <a:t>Legacy</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Semibold"/>
                    <a:ea typeface="+mn-ea"/>
                    <a:cs typeface="+mn-cs"/>
                  </a:rPr>
                  <a:t>57%</a:t>
                </a:r>
                <a:endParaRPr kumimoji="0" lang="en-US" sz="300" b="0" i="0" u="none" strike="noStrike" kern="1200" cap="none" spc="0" normalizeH="0" baseline="0" noProof="0">
                  <a:ln>
                    <a:noFill/>
                  </a:ln>
                  <a:solidFill>
                    <a:srgbClr val="FFFFFF"/>
                  </a:solidFill>
                  <a:effectLst/>
                  <a:uLnTx/>
                  <a:uFillTx/>
                  <a:latin typeface="Segoe UI"/>
                  <a:ea typeface="+mn-ea"/>
                  <a:cs typeface="+mn-cs"/>
                </a:endParaRPr>
              </a:p>
            </p:txBody>
          </p:sp>
          <p:sp>
            <p:nvSpPr>
              <p:cNvPr id="50" name="TextBox 49">
                <a:extLst>
                  <a:ext uri="{FF2B5EF4-FFF2-40B4-BE49-F238E27FC236}">
                    <a16:creationId xmlns:a16="http://schemas.microsoft.com/office/drawing/2014/main" id="{C6A60CC8-1882-4297-B379-39CD29384957}"/>
                  </a:ext>
                </a:extLst>
              </p:cNvPr>
              <p:cNvSpPr txBox="1"/>
              <p:nvPr/>
            </p:nvSpPr>
            <p:spPr>
              <a:xfrm>
                <a:off x="7674120" y="2850898"/>
                <a:ext cx="981069" cy="566821"/>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a:ea typeface="+mn-ea"/>
                    <a:cs typeface="+mn-cs"/>
                  </a:rPr>
                  <a:t>Modern</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Semibold"/>
                    <a:ea typeface="+mn-ea"/>
                    <a:cs typeface="+mn-cs"/>
                  </a:rPr>
                  <a:t>43%</a:t>
                </a:r>
                <a:endParaRPr kumimoji="0" lang="en-US" sz="3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47" name="TextBox 46">
              <a:extLst>
                <a:ext uri="{FF2B5EF4-FFF2-40B4-BE49-F238E27FC236}">
                  <a16:creationId xmlns:a16="http://schemas.microsoft.com/office/drawing/2014/main" id="{4C4609F1-2711-4886-BF28-5384BA091B9C}"/>
                </a:ext>
              </a:extLst>
            </p:cNvPr>
            <p:cNvSpPr txBox="1"/>
            <p:nvPr/>
          </p:nvSpPr>
          <p:spPr>
            <a:xfrm>
              <a:off x="6083300" y="1452090"/>
              <a:ext cx="1043122" cy="307777"/>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A1A1A"/>
                  </a:solidFill>
                  <a:effectLst/>
                  <a:uLnTx/>
                  <a:uFillTx/>
                  <a:latin typeface="Segoe UI Semibold"/>
                  <a:ea typeface="+mn-ea"/>
                  <a:cs typeface="+mn-cs"/>
                </a:rPr>
                <a:t>Japan</a:t>
              </a:r>
            </a:p>
          </p:txBody>
        </p:sp>
      </p:grpSp>
      <p:sp>
        <p:nvSpPr>
          <p:cNvPr id="53" name="TextBox 52">
            <a:extLst>
              <a:ext uri="{FF2B5EF4-FFF2-40B4-BE49-F238E27FC236}">
                <a16:creationId xmlns:a16="http://schemas.microsoft.com/office/drawing/2014/main" id="{38E99A12-0C28-4295-AE20-04340B6194F6}"/>
              </a:ext>
            </a:extLst>
          </p:cNvPr>
          <p:cNvSpPr txBox="1"/>
          <p:nvPr/>
        </p:nvSpPr>
        <p:spPr>
          <a:xfrm>
            <a:off x="6056090" y="3429990"/>
            <a:ext cx="1043122" cy="307777"/>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A1A1A"/>
                </a:solidFill>
                <a:effectLst/>
                <a:uLnTx/>
                <a:uFillTx/>
                <a:latin typeface="Segoe UI Semibold"/>
                <a:ea typeface="+mn-ea"/>
                <a:cs typeface="+mn-cs"/>
              </a:rPr>
              <a:t>CEE</a:t>
            </a:r>
          </a:p>
        </p:txBody>
      </p:sp>
      <p:graphicFrame>
        <p:nvGraphicFramePr>
          <p:cNvPr id="123" name="Chart 122">
            <a:extLst>
              <a:ext uri="{FF2B5EF4-FFF2-40B4-BE49-F238E27FC236}">
                <a16:creationId xmlns:a16="http://schemas.microsoft.com/office/drawing/2014/main" id="{774DC1B0-2297-41B7-BD4E-6FA07CE2158A}"/>
              </a:ext>
            </a:extLst>
          </p:cNvPr>
          <p:cNvGraphicFramePr/>
          <p:nvPr/>
        </p:nvGraphicFramePr>
        <p:xfrm>
          <a:off x="11021089" y="3570984"/>
          <a:ext cx="988878" cy="1075767"/>
        </p:xfrm>
        <a:graphic>
          <a:graphicData uri="http://schemas.openxmlformats.org/drawingml/2006/chart">
            <c:chart xmlns:c="http://schemas.openxmlformats.org/drawingml/2006/chart" xmlns:r="http://schemas.openxmlformats.org/officeDocument/2006/relationships" r:id="rId8"/>
          </a:graphicData>
        </a:graphic>
      </p:graphicFrame>
      <p:grpSp>
        <p:nvGrpSpPr>
          <p:cNvPr id="57" name="Group 56">
            <a:extLst>
              <a:ext uri="{FF2B5EF4-FFF2-40B4-BE49-F238E27FC236}">
                <a16:creationId xmlns:a16="http://schemas.microsoft.com/office/drawing/2014/main" id="{528764AB-886A-4797-8D8D-CD60185C2C43}"/>
              </a:ext>
            </a:extLst>
          </p:cNvPr>
          <p:cNvGrpSpPr/>
          <p:nvPr/>
        </p:nvGrpSpPr>
        <p:grpSpPr>
          <a:xfrm>
            <a:off x="7054281" y="3429990"/>
            <a:ext cx="1043122" cy="1211091"/>
            <a:chOff x="6083300" y="1452090"/>
            <a:chExt cx="1043122" cy="1211091"/>
          </a:xfrm>
        </p:grpSpPr>
        <p:grpSp>
          <p:nvGrpSpPr>
            <p:cNvPr id="58" name="Group 57">
              <a:extLst>
                <a:ext uri="{FF2B5EF4-FFF2-40B4-BE49-F238E27FC236}">
                  <a16:creationId xmlns:a16="http://schemas.microsoft.com/office/drawing/2014/main" id="{A88A60C1-6D24-4400-AA96-BB502439C3FB}"/>
                </a:ext>
              </a:extLst>
            </p:cNvPr>
            <p:cNvGrpSpPr/>
            <p:nvPr/>
          </p:nvGrpSpPr>
          <p:grpSpPr>
            <a:xfrm>
              <a:off x="6110422" y="1587414"/>
              <a:ext cx="988878" cy="1075767"/>
              <a:chOff x="6110422" y="1377381"/>
              <a:chExt cx="3035300" cy="3302000"/>
            </a:xfrm>
          </p:grpSpPr>
          <p:graphicFrame>
            <p:nvGraphicFramePr>
              <p:cNvPr id="60" name="Chart 59">
                <a:extLst>
                  <a:ext uri="{FF2B5EF4-FFF2-40B4-BE49-F238E27FC236}">
                    <a16:creationId xmlns:a16="http://schemas.microsoft.com/office/drawing/2014/main" id="{E4705F26-83C1-41F3-AA01-A2C3185A98C5}"/>
                  </a:ext>
                </a:extLst>
              </p:cNvPr>
              <p:cNvGraphicFramePr/>
              <p:nvPr/>
            </p:nvGraphicFramePr>
            <p:xfrm>
              <a:off x="6110422" y="1377381"/>
              <a:ext cx="3035300" cy="3302000"/>
            </p:xfrm>
            <a:graphic>
              <a:graphicData uri="http://schemas.openxmlformats.org/drawingml/2006/chart">
                <c:chart xmlns:c="http://schemas.openxmlformats.org/drawingml/2006/chart" xmlns:r="http://schemas.openxmlformats.org/officeDocument/2006/relationships" r:id="rId9"/>
              </a:graphicData>
            </a:graphic>
          </p:graphicFrame>
          <p:sp>
            <p:nvSpPr>
              <p:cNvPr id="61" name="TextBox 60">
                <a:extLst>
                  <a:ext uri="{FF2B5EF4-FFF2-40B4-BE49-F238E27FC236}">
                    <a16:creationId xmlns:a16="http://schemas.microsoft.com/office/drawing/2014/main" id="{071D8761-B3A0-410D-AD88-1568BD5A71A5}"/>
                  </a:ext>
                </a:extLst>
              </p:cNvPr>
              <p:cNvSpPr txBox="1"/>
              <p:nvPr/>
            </p:nvSpPr>
            <p:spPr>
              <a:xfrm>
                <a:off x="6971697" y="3130254"/>
                <a:ext cx="799828" cy="566821"/>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a:ea typeface="+mn-ea"/>
                    <a:cs typeface="+mn-cs"/>
                  </a:rPr>
                  <a:t>Legacy</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Semibold"/>
                    <a:ea typeface="+mn-ea"/>
                    <a:cs typeface="+mn-cs"/>
                  </a:rPr>
                  <a:t>88%</a:t>
                </a:r>
                <a:endParaRPr kumimoji="0" lang="en-US" sz="300" b="0" i="0" u="none" strike="noStrike" kern="1200" cap="none" spc="0" normalizeH="0" baseline="0" noProof="0">
                  <a:ln>
                    <a:noFill/>
                  </a:ln>
                  <a:solidFill>
                    <a:srgbClr val="FFFFFF"/>
                  </a:solidFill>
                  <a:effectLst/>
                  <a:uLnTx/>
                  <a:uFillTx/>
                  <a:latin typeface="Segoe UI"/>
                  <a:ea typeface="+mn-ea"/>
                  <a:cs typeface="+mn-cs"/>
                </a:endParaRPr>
              </a:p>
            </p:txBody>
          </p:sp>
          <p:sp>
            <p:nvSpPr>
              <p:cNvPr id="62" name="TextBox 61">
                <a:extLst>
                  <a:ext uri="{FF2B5EF4-FFF2-40B4-BE49-F238E27FC236}">
                    <a16:creationId xmlns:a16="http://schemas.microsoft.com/office/drawing/2014/main" id="{68EAD781-F528-4627-8F61-5489DA9C80AC}"/>
                  </a:ext>
                </a:extLst>
              </p:cNvPr>
              <p:cNvSpPr txBox="1"/>
              <p:nvPr/>
            </p:nvSpPr>
            <p:spPr>
              <a:xfrm>
                <a:off x="7410489" y="2064143"/>
                <a:ext cx="981069" cy="566821"/>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a:ea typeface="+mn-ea"/>
                    <a:cs typeface="+mn-cs"/>
                  </a:rPr>
                  <a:t>Modern</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Semibold"/>
                    <a:ea typeface="+mn-ea"/>
                    <a:cs typeface="+mn-cs"/>
                  </a:rPr>
                  <a:t>12%</a:t>
                </a:r>
                <a:endParaRPr kumimoji="0" lang="en-US" sz="3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59" name="TextBox 58">
              <a:extLst>
                <a:ext uri="{FF2B5EF4-FFF2-40B4-BE49-F238E27FC236}">
                  <a16:creationId xmlns:a16="http://schemas.microsoft.com/office/drawing/2014/main" id="{4F73E44B-C6E2-429E-8038-A60F86273088}"/>
                </a:ext>
              </a:extLst>
            </p:cNvPr>
            <p:cNvSpPr txBox="1"/>
            <p:nvPr/>
          </p:nvSpPr>
          <p:spPr>
            <a:xfrm>
              <a:off x="6083300" y="1452090"/>
              <a:ext cx="1043122" cy="307777"/>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A1A1A"/>
                  </a:solidFill>
                  <a:effectLst/>
                  <a:uLnTx/>
                  <a:uFillTx/>
                  <a:latin typeface="Segoe UI Semibold"/>
                  <a:ea typeface="+mn-ea"/>
                  <a:cs typeface="+mn-cs"/>
                </a:rPr>
                <a:t>MEA</a:t>
              </a:r>
            </a:p>
          </p:txBody>
        </p:sp>
      </p:grpSp>
      <p:grpSp>
        <p:nvGrpSpPr>
          <p:cNvPr id="63" name="Group 62">
            <a:extLst>
              <a:ext uri="{FF2B5EF4-FFF2-40B4-BE49-F238E27FC236}">
                <a16:creationId xmlns:a16="http://schemas.microsoft.com/office/drawing/2014/main" id="{A16D2516-3933-4A92-8A0B-436106036752}"/>
              </a:ext>
            </a:extLst>
          </p:cNvPr>
          <p:cNvGrpSpPr/>
          <p:nvPr/>
        </p:nvGrpSpPr>
        <p:grpSpPr>
          <a:xfrm>
            <a:off x="8052472" y="3429990"/>
            <a:ext cx="1043122" cy="1211091"/>
            <a:chOff x="6083300" y="1452090"/>
            <a:chExt cx="1043122" cy="1211091"/>
          </a:xfrm>
        </p:grpSpPr>
        <p:grpSp>
          <p:nvGrpSpPr>
            <p:cNvPr id="64" name="Group 63">
              <a:extLst>
                <a:ext uri="{FF2B5EF4-FFF2-40B4-BE49-F238E27FC236}">
                  <a16:creationId xmlns:a16="http://schemas.microsoft.com/office/drawing/2014/main" id="{256C42E4-B88D-45F2-BBD9-52F4579E4834}"/>
                </a:ext>
              </a:extLst>
            </p:cNvPr>
            <p:cNvGrpSpPr/>
            <p:nvPr/>
          </p:nvGrpSpPr>
          <p:grpSpPr>
            <a:xfrm>
              <a:off x="6110422" y="1587414"/>
              <a:ext cx="988878" cy="1075767"/>
              <a:chOff x="6110422" y="1377381"/>
              <a:chExt cx="3035300" cy="3302000"/>
            </a:xfrm>
          </p:grpSpPr>
          <p:graphicFrame>
            <p:nvGraphicFramePr>
              <p:cNvPr id="66" name="Chart 65">
                <a:extLst>
                  <a:ext uri="{FF2B5EF4-FFF2-40B4-BE49-F238E27FC236}">
                    <a16:creationId xmlns:a16="http://schemas.microsoft.com/office/drawing/2014/main" id="{FDFF93B8-AB94-4E57-A896-7EA65CA3998E}"/>
                  </a:ext>
                </a:extLst>
              </p:cNvPr>
              <p:cNvGraphicFramePr/>
              <p:nvPr>
                <p:extLst>
                  <p:ext uri="{D42A27DB-BD31-4B8C-83A1-F6EECF244321}">
                    <p14:modId xmlns:p14="http://schemas.microsoft.com/office/powerpoint/2010/main" val="2326326263"/>
                  </p:ext>
                </p:extLst>
              </p:nvPr>
            </p:nvGraphicFramePr>
            <p:xfrm>
              <a:off x="6110422" y="1377381"/>
              <a:ext cx="3035300" cy="3302000"/>
            </p:xfrm>
            <a:graphic>
              <a:graphicData uri="http://schemas.openxmlformats.org/drawingml/2006/chart">
                <c:chart xmlns:c="http://schemas.openxmlformats.org/drawingml/2006/chart" xmlns:r="http://schemas.openxmlformats.org/officeDocument/2006/relationships" r:id="rId10"/>
              </a:graphicData>
            </a:graphic>
          </p:graphicFrame>
          <p:sp>
            <p:nvSpPr>
              <p:cNvPr id="67" name="TextBox 66">
                <a:extLst>
                  <a:ext uri="{FF2B5EF4-FFF2-40B4-BE49-F238E27FC236}">
                    <a16:creationId xmlns:a16="http://schemas.microsoft.com/office/drawing/2014/main" id="{A4A1651D-3B26-4011-B464-9A2F6A3F9EE0}"/>
                  </a:ext>
                </a:extLst>
              </p:cNvPr>
              <p:cNvSpPr txBox="1"/>
              <p:nvPr/>
            </p:nvSpPr>
            <p:spPr>
              <a:xfrm>
                <a:off x="6515557" y="2365706"/>
                <a:ext cx="1248982" cy="566821"/>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a:ea typeface="+mn-ea"/>
                    <a:cs typeface="+mn-cs"/>
                  </a:rPr>
                  <a:t>Modern</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Semibold"/>
                    <a:ea typeface="+mn-ea"/>
                    <a:cs typeface="+mn-cs"/>
                  </a:rPr>
                  <a:t>24%</a:t>
                </a:r>
                <a:endParaRPr kumimoji="0" lang="en-US" sz="300" b="0" i="0" u="none" strike="noStrike" kern="1200" cap="none" spc="0" normalizeH="0" baseline="0" noProof="0">
                  <a:ln>
                    <a:noFill/>
                  </a:ln>
                  <a:solidFill>
                    <a:srgbClr val="FFFFFF"/>
                  </a:solidFill>
                  <a:effectLst/>
                  <a:uLnTx/>
                  <a:uFillTx/>
                  <a:latin typeface="Segoe UI"/>
                  <a:ea typeface="+mn-ea"/>
                  <a:cs typeface="+mn-cs"/>
                </a:endParaRPr>
              </a:p>
            </p:txBody>
          </p:sp>
          <p:sp>
            <p:nvSpPr>
              <p:cNvPr id="68" name="TextBox 67">
                <a:extLst>
                  <a:ext uri="{FF2B5EF4-FFF2-40B4-BE49-F238E27FC236}">
                    <a16:creationId xmlns:a16="http://schemas.microsoft.com/office/drawing/2014/main" id="{E423C1BC-FA71-4117-B215-607235A10C52}"/>
                  </a:ext>
                </a:extLst>
              </p:cNvPr>
              <p:cNvSpPr txBox="1"/>
              <p:nvPr/>
            </p:nvSpPr>
            <p:spPr>
              <a:xfrm>
                <a:off x="7512686" y="3197809"/>
                <a:ext cx="981069" cy="566821"/>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a:ea typeface="+mn-ea"/>
                    <a:cs typeface="+mn-cs"/>
                  </a:rPr>
                  <a:t>Legacy</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Semibold"/>
                    <a:ea typeface="+mn-ea"/>
                    <a:cs typeface="+mn-cs"/>
                  </a:rPr>
                  <a:t>76%</a:t>
                </a:r>
                <a:endParaRPr kumimoji="0" lang="en-US" sz="3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65" name="TextBox 64">
              <a:extLst>
                <a:ext uri="{FF2B5EF4-FFF2-40B4-BE49-F238E27FC236}">
                  <a16:creationId xmlns:a16="http://schemas.microsoft.com/office/drawing/2014/main" id="{00766602-C205-4CE0-9C9F-21C659075FA5}"/>
                </a:ext>
              </a:extLst>
            </p:cNvPr>
            <p:cNvSpPr txBox="1"/>
            <p:nvPr/>
          </p:nvSpPr>
          <p:spPr>
            <a:xfrm>
              <a:off x="6083300" y="1452090"/>
              <a:ext cx="1043122" cy="307777"/>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A1A1A"/>
                  </a:solidFill>
                  <a:effectLst/>
                  <a:uLnTx/>
                  <a:uFillTx/>
                  <a:latin typeface="Segoe UI Semibold"/>
                  <a:ea typeface="+mn-ea"/>
                  <a:cs typeface="+mn-cs"/>
                </a:rPr>
                <a:t>UK</a:t>
              </a:r>
            </a:p>
          </p:txBody>
        </p:sp>
      </p:grpSp>
      <p:grpSp>
        <p:nvGrpSpPr>
          <p:cNvPr id="70" name="Group 69">
            <a:extLst>
              <a:ext uri="{FF2B5EF4-FFF2-40B4-BE49-F238E27FC236}">
                <a16:creationId xmlns:a16="http://schemas.microsoft.com/office/drawing/2014/main" id="{A85D45FB-F67C-4C9E-9C1D-A3D48269AD0E}"/>
              </a:ext>
            </a:extLst>
          </p:cNvPr>
          <p:cNvGrpSpPr/>
          <p:nvPr/>
        </p:nvGrpSpPr>
        <p:grpSpPr>
          <a:xfrm>
            <a:off x="9077785" y="3565314"/>
            <a:ext cx="988878" cy="1075767"/>
            <a:chOff x="6110419" y="1377381"/>
            <a:chExt cx="3035299" cy="3302000"/>
          </a:xfrm>
        </p:grpSpPr>
        <p:graphicFrame>
          <p:nvGraphicFramePr>
            <p:cNvPr id="72" name="Chart 71">
              <a:extLst>
                <a:ext uri="{FF2B5EF4-FFF2-40B4-BE49-F238E27FC236}">
                  <a16:creationId xmlns:a16="http://schemas.microsoft.com/office/drawing/2014/main" id="{2669E59D-4B30-4097-8799-ADFAC4A82584}"/>
                </a:ext>
              </a:extLst>
            </p:cNvPr>
            <p:cNvGraphicFramePr/>
            <p:nvPr>
              <p:extLst>
                <p:ext uri="{D42A27DB-BD31-4B8C-83A1-F6EECF244321}">
                  <p14:modId xmlns:p14="http://schemas.microsoft.com/office/powerpoint/2010/main" val="2890915789"/>
                </p:ext>
              </p:extLst>
            </p:nvPr>
          </p:nvGraphicFramePr>
          <p:xfrm>
            <a:off x="6110419" y="1377381"/>
            <a:ext cx="3035299" cy="3302000"/>
          </p:xfrm>
          <a:graphic>
            <a:graphicData uri="http://schemas.openxmlformats.org/drawingml/2006/chart">
              <c:chart xmlns:c="http://schemas.openxmlformats.org/drawingml/2006/chart" xmlns:r="http://schemas.openxmlformats.org/officeDocument/2006/relationships" r:id="rId11"/>
            </a:graphicData>
          </a:graphic>
        </p:graphicFrame>
        <p:sp>
          <p:nvSpPr>
            <p:cNvPr id="73" name="TextBox 72">
              <a:extLst>
                <a:ext uri="{FF2B5EF4-FFF2-40B4-BE49-F238E27FC236}">
                  <a16:creationId xmlns:a16="http://schemas.microsoft.com/office/drawing/2014/main" id="{0270C238-430D-4117-AD85-7ECE73192D86}"/>
                </a:ext>
              </a:extLst>
            </p:cNvPr>
            <p:cNvSpPr txBox="1"/>
            <p:nvPr/>
          </p:nvSpPr>
          <p:spPr>
            <a:xfrm>
              <a:off x="6555770" y="2563433"/>
              <a:ext cx="1218508" cy="566821"/>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a:ea typeface="+mn-ea"/>
                  <a:cs typeface="+mn-cs"/>
                </a:rPr>
                <a:t>Modern</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Semibold"/>
                  <a:ea typeface="+mn-ea"/>
                  <a:cs typeface="+mn-cs"/>
                </a:rPr>
                <a:t>31%</a:t>
              </a:r>
              <a:endParaRPr kumimoji="0" lang="en-US" sz="300" b="0" i="0" u="none" strike="noStrike" kern="1200" cap="none" spc="0" normalizeH="0" baseline="0" noProof="0">
                <a:ln>
                  <a:noFill/>
                </a:ln>
                <a:solidFill>
                  <a:srgbClr val="FFFFFF"/>
                </a:solidFill>
                <a:effectLst/>
                <a:uLnTx/>
                <a:uFillTx/>
                <a:latin typeface="Segoe UI"/>
                <a:ea typeface="+mn-ea"/>
                <a:cs typeface="+mn-cs"/>
              </a:endParaRPr>
            </a:p>
          </p:txBody>
        </p:sp>
        <p:sp>
          <p:nvSpPr>
            <p:cNvPr id="74" name="TextBox 73">
              <a:extLst>
                <a:ext uri="{FF2B5EF4-FFF2-40B4-BE49-F238E27FC236}">
                  <a16:creationId xmlns:a16="http://schemas.microsoft.com/office/drawing/2014/main" id="{3733CA71-4160-48BC-9A2A-43B274230481}"/>
                </a:ext>
              </a:extLst>
            </p:cNvPr>
            <p:cNvSpPr txBox="1"/>
            <p:nvPr/>
          </p:nvSpPr>
          <p:spPr>
            <a:xfrm>
              <a:off x="7548714" y="3118363"/>
              <a:ext cx="981069" cy="566821"/>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a:ea typeface="+mn-ea"/>
                  <a:cs typeface="+mn-cs"/>
                </a:rPr>
                <a:t>Legacy</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Semibold"/>
                  <a:ea typeface="+mn-ea"/>
                  <a:cs typeface="+mn-cs"/>
                </a:rPr>
                <a:t>69%</a:t>
              </a:r>
              <a:endParaRPr kumimoji="0" lang="en-US" sz="3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71" name="TextBox 70">
            <a:extLst>
              <a:ext uri="{FF2B5EF4-FFF2-40B4-BE49-F238E27FC236}">
                <a16:creationId xmlns:a16="http://schemas.microsoft.com/office/drawing/2014/main" id="{3249CCA9-8DEF-4185-B83B-96CA49CA5007}"/>
              </a:ext>
            </a:extLst>
          </p:cNvPr>
          <p:cNvSpPr txBox="1"/>
          <p:nvPr/>
        </p:nvSpPr>
        <p:spPr>
          <a:xfrm>
            <a:off x="9050663" y="3429990"/>
            <a:ext cx="1043122" cy="307777"/>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A1A1A"/>
                </a:solidFill>
                <a:effectLst/>
                <a:uLnTx/>
                <a:uFillTx/>
                <a:latin typeface="Segoe UI Semibold"/>
                <a:ea typeface="+mn-ea"/>
                <a:cs typeface="+mn-cs"/>
              </a:rPr>
              <a:t>France</a:t>
            </a:r>
          </a:p>
        </p:txBody>
      </p:sp>
      <p:graphicFrame>
        <p:nvGraphicFramePr>
          <p:cNvPr id="78" name="Chart 77">
            <a:extLst>
              <a:ext uri="{FF2B5EF4-FFF2-40B4-BE49-F238E27FC236}">
                <a16:creationId xmlns:a16="http://schemas.microsoft.com/office/drawing/2014/main" id="{5DC55490-23A9-4B44-8F09-73BE46DB3D2E}"/>
              </a:ext>
            </a:extLst>
          </p:cNvPr>
          <p:cNvGraphicFramePr/>
          <p:nvPr/>
        </p:nvGraphicFramePr>
        <p:xfrm>
          <a:off x="10083510" y="3558475"/>
          <a:ext cx="988878" cy="1075767"/>
        </p:xfrm>
        <a:graphic>
          <a:graphicData uri="http://schemas.openxmlformats.org/drawingml/2006/chart">
            <c:chart xmlns:c="http://schemas.openxmlformats.org/drawingml/2006/chart" xmlns:r="http://schemas.openxmlformats.org/officeDocument/2006/relationships" r:id="rId12"/>
          </a:graphicData>
        </a:graphic>
      </p:graphicFrame>
      <p:sp>
        <p:nvSpPr>
          <p:cNvPr id="77" name="TextBox 76">
            <a:extLst>
              <a:ext uri="{FF2B5EF4-FFF2-40B4-BE49-F238E27FC236}">
                <a16:creationId xmlns:a16="http://schemas.microsoft.com/office/drawing/2014/main" id="{542344E5-D6DA-4256-AAF2-25FAAB24DE45}"/>
              </a:ext>
            </a:extLst>
          </p:cNvPr>
          <p:cNvSpPr txBox="1"/>
          <p:nvPr/>
        </p:nvSpPr>
        <p:spPr>
          <a:xfrm>
            <a:off x="10066182" y="3429990"/>
            <a:ext cx="954222" cy="307777"/>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A1A1A"/>
                </a:solidFill>
                <a:effectLst/>
                <a:uLnTx/>
                <a:uFillTx/>
                <a:latin typeface="Segoe UI Semibold"/>
                <a:ea typeface="+mn-ea"/>
                <a:cs typeface="+mn-cs"/>
              </a:rPr>
              <a:t>Germany</a:t>
            </a:r>
          </a:p>
        </p:txBody>
      </p:sp>
      <p:grpSp>
        <p:nvGrpSpPr>
          <p:cNvPr id="81" name="Group 80">
            <a:extLst>
              <a:ext uri="{FF2B5EF4-FFF2-40B4-BE49-F238E27FC236}">
                <a16:creationId xmlns:a16="http://schemas.microsoft.com/office/drawing/2014/main" id="{4564C205-2C3E-497E-AB74-05A9CE0FA1E4}"/>
              </a:ext>
            </a:extLst>
          </p:cNvPr>
          <p:cNvGrpSpPr/>
          <p:nvPr/>
        </p:nvGrpSpPr>
        <p:grpSpPr>
          <a:xfrm>
            <a:off x="11010129" y="3205428"/>
            <a:ext cx="954222" cy="1105063"/>
            <a:chOff x="6127750" y="1227528"/>
            <a:chExt cx="954222" cy="1105063"/>
          </a:xfrm>
        </p:grpSpPr>
        <p:grpSp>
          <p:nvGrpSpPr>
            <p:cNvPr id="82" name="Group 81">
              <a:extLst>
                <a:ext uri="{FF2B5EF4-FFF2-40B4-BE49-F238E27FC236}">
                  <a16:creationId xmlns:a16="http://schemas.microsoft.com/office/drawing/2014/main" id="{005BD46F-7621-49E2-8D51-84030FB902AC}"/>
                </a:ext>
              </a:extLst>
            </p:cNvPr>
            <p:cNvGrpSpPr/>
            <p:nvPr/>
          </p:nvGrpSpPr>
          <p:grpSpPr>
            <a:xfrm>
              <a:off x="6360976" y="1921399"/>
              <a:ext cx="594702" cy="411192"/>
              <a:chOff x="6879485" y="2402528"/>
              <a:chExt cx="1825401" cy="1262128"/>
            </a:xfrm>
          </p:grpSpPr>
          <p:sp>
            <p:nvSpPr>
              <p:cNvPr id="85" name="TextBox 84">
                <a:extLst>
                  <a:ext uri="{FF2B5EF4-FFF2-40B4-BE49-F238E27FC236}">
                    <a16:creationId xmlns:a16="http://schemas.microsoft.com/office/drawing/2014/main" id="{55936DF5-51E1-4491-92B4-9E93711A3C8C}"/>
                  </a:ext>
                </a:extLst>
              </p:cNvPr>
              <p:cNvSpPr txBox="1"/>
              <p:nvPr/>
            </p:nvSpPr>
            <p:spPr>
              <a:xfrm>
                <a:off x="6879485" y="3097835"/>
                <a:ext cx="799828" cy="566821"/>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a:ea typeface="+mn-ea"/>
                    <a:cs typeface="+mn-cs"/>
                  </a:rPr>
                  <a:t>Legacy</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Semibold"/>
                    <a:ea typeface="+mn-ea"/>
                    <a:cs typeface="+mn-cs"/>
                  </a:rPr>
                  <a:t>75%</a:t>
                </a:r>
                <a:endParaRPr kumimoji="0" lang="en-US" sz="300" b="0" i="0" u="none" strike="noStrike" kern="1200" cap="none" spc="0" normalizeH="0" baseline="0" noProof="0">
                  <a:ln>
                    <a:noFill/>
                  </a:ln>
                  <a:solidFill>
                    <a:srgbClr val="FFFFFF"/>
                  </a:solidFill>
                  <a:effectLst/>
                  <a:uLnTx/>
                  <a:uFillTx/>
                  <a:latin typeface="Segoe UI"/>
                  <a:ea typeface="+mn-ea"/>
                  <a:cs typeface="+mn-cs"/>
                </a:endParaRPr>
              </a:p>
            </p:txBody>
          </p:sp>
          <p:sp>
            <p:nvSpPr>
              <p:cNvPr id="86" name="TextBox 85">
                <a:extLst>
                  <a:ext uri="{FF2B5EF4-FFF2-40B4-BE49-F238E27FC236}">
                    <a16:creationId xmlns:a16="http://schemas.microsoft.com/office/drawing/2014/main" id="{8EADFB95-4E26-4AD2-8344-C25A00593F26}"/>
                  </a:ext>
                </a:extLst>
              </p:cNvPr>
              <p:cNvSpPr txBox="1"/>
              <p:nvPr/>
            </p:nvSpPr>
            <p:spPr>
              <a:xfrm>
                <a:off x="7723817" y="2402528"/>
                <a:ext cx="981069" cy="566821"/>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a:ea typeface="+mn-ea"/>
                    <a:cs typeface="+mn-cs"/>
                  </a:rPr>
                  <a:t>Modern</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Semibold"/>
                    <a:ea typeface="+mn-ea"/>
                    <a:cs typeface="+mn-cs"/>
                  </a:rPr>
                  <a:t>25%</a:t>
                </a:r>
                <a:endParaRPr kumimoji="0" lang="en-US" sz="3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83" name="TextBox 82">
              <a:extLst>
                <a:ext uri="{FF2B5EF4-FFF2-40B4-BE49-F238E27FC236}">
                  <a16:creationId xmlns:a16="http://schemas.microsoft.com/office/drawing/2014/main" id="{C48C9B0B-157D-4155-A11E-BE0B40C2F2F3}"/>
                </a:ext>
              </a:extLst>
            </p:cNvPr>
            <p:cNvSpPr txBox="1"/>
            <p:nvPr/>
          </p:nvSpPr>
          <p:spPr>
            <a:xfrm>
              <a:off x="6127750" y="1227528"/>
              <a:ext cx="954222" cy="523220"/>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A1A1A"/>
                  </a:solidFill>
                  <a:effectLst/>
                  <a:uLnTx/>
                  <a:uFillTx/>
                  <a:latin typeface="Segoe UI Semibold"/>
                  <a:ea typeface="+mn-ea"/>
                  <a:cs typeface="+mn-cs"/>
                </a:rPr>
                <a:t>Western Europe</a:t>
              </a:r>
            </a:p>
          </p:txBody>
        </p:sp>
      </p:grpSp>
      <p:sp>
        <p:nvSpPr>
          <p:cNvPr id="91" name="TextBox 90">
            <a:extLst>
              <a:ext uri="{FF2B5EF4-FFF2-40B4-BE49-F238E27FC236}">
                <a16:creationId xmlns:a16="http://schemas.microsoft.com/office/drawing/2014/main" id="{5418CE8E-4D68-4D7D-8F26-0AAB5D7FE5F2}"/>
              </a:ext>
            </a:extLst>
          </p:cNvPr>
          <p:cNvSpPr txBox="1"/>
          <p:nvPr/>
        </p:nvSpPr>
        <p:spPr>
          <a:xfrm>
            <a:off x="6240275" y="5926103"/>
            <a:ext cx="371666" cy="18466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a:ea typeface="+mn-ea"/>
                <a:cs typeface="+mn-cs"/>
              </a:rPr>
              <a:t>Modern</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Semibold"/>
                <a:ea typeface="+mn-ea"/>
                <a:cs typeface="+mn-cs"/>
              </a:rPr>
              <a:t>26%</a:t>
            </a:r>
            <a:endParaRPr kumimoji="0" lang="en-US" sz="300" b="0" i="0" u="none" strike="noStrike" kern="1200" cap="none" spc="0" normalizeH="0" baseline="0" noProof="0">
              <a:ln>
                <a:noFill/>
              </a:ln>
              <a:solidFill>
                <a:srgbClr val="FFFFFF"/>
              </a:solidFill>
              <a:effectLst/>
              <a:uLnTx/>
              <a:uFillTx/>
              <a:latin typeface="Segoe UI"/>
              <a:ea typeface="+mn-ea"/>
              <a:cs typeface="+mn-cs"/>
            </a:endParaRPr>
          </a:p>
        </p:txBody>
      </p:sp>
      <p:sp>
        <p:nvSpPr>
          <p:cNvPr id="92" name="TextBox 91">
            <a:extLst>
              <a:ext uri="{FF2B5EF4-FFF2-40B4-BE49-F238E27FC236}">
                <a16:creationId xmlns:a16="http://schemas.microsoft.com/office/drawing/2014/main" id="{462E503A-3C41-40BF-91DA-FBB7D4B02915}"/>
              </a:ext>
            </a:extLst>
          </p:cNvPr>
          <p:cNvSpPr txBox="1"/>
          <p:nvPr/>
        </p:nvSpPr>
        <p:spPr>
          <a:xfrm>
            <a:off x="6555246" y="6140107"/>
            <a:ext cx="319625" cy="18466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a:ea typeface="+mn-ea"/>
                <a:cs typeface="+mn-cs"/>
              </a:rPr>
              <a:t>Legacy</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Semibold"/>
                <a:ea typeface="+mn-ea"/>
                <a:cs typeface="+mn-cs"/>
              </a:rPr>
              <a:t>74%</a:t>
            </a:r>
            <a:endParaRPr kumimoji="0" lang="en-US" sz="300" b="0" i="0" u="none" strike="noStrike" kern="1200" cap="none" spc="0" normalizeH="0" baseline="0" noProof="0">
              <a:ln>
                <a:noFill/>
              </a:ln>
              <a:solidFill>
                <a:srgbClr val="FFFFFF"/>
              </a:solidFill>
              <a:effectLst/>
              <a:uLnTx/>
              <a:uFillTx/>
              <a:latin typeface="Segoe UI"/>
              <a:ea typeface="+mn-ea"/>
              <a:cs typeface="+mn-cs"/>
            </a:endParaRPr>
          </a:p>
        </p:txBody>
      </p:sp>
      <p:sp>
        <p:nvSpPr>
          <p:cNvPr id="89" name="TextBox 88">
            <a:extLst>
              <a:ext uri="{FF2B5EF4-FFF2-40B4-BE49-F238E27FC236}">
                <a16:creationId xmlns:a16="http://schemas.microsoft.com/office/drawing/2014/main" id="{F763A899-214A-42B1-B971-36C7B72DFEAD}"/>
              </a:ext>
            </a:extLst>
          </p:cNvPr>
          <p:cNvSpPr txBox="1"/>
          <p:nvPr/>
        </p:nvSpPr>
        <p:spPr>
          <a:xfrm>
            <a:off x="6056090" y="5451613"/>
            <a:ext cx="1043122" cy="307777"/>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A1A1A"/>
                </a:solidFill>
                <a:effectLst/>
                <a:uLnTx/>
                <a:uFillTx/>
                <a:latin typeface="Segoe UI Semibold"/>
                <a:ea typeface="+mn-ea"/>
                <a:cs typeface="+mn-cs"/>
              </a:rPr>
              <a:t>Canada</a:t>
            </a:r>
          </a:p>
        </p:txBody>
      </p:sp>
      <p:grpSp>
        <p:nvGrpSpPr>
          <p:cNvPr id="93" name="Group 92">
            <a:extLst>
              <a:ext uri="{FF2B5EF4-FFF2-40B4-BE49-F238E27FC236}">
                <a16:creationId xmlns:a16="http://schemas.microsoft.com/office/drawing/2014/main" id="{E55C8893-38A0-4B1E-8E4B-FC6D54944994}"/>
              </a:ext>
            </a:extLst>
          </p:cNvPr>
          <p:cNvGrpSpPr/>
          <p:nvPr/>
        </p:nvGrpSpPr>
        <p:grpSpPr>
          <a:xfrm>
            <a:off x="7054281" y="5451613"/>
            <a:ext cx="1043122" cy="1211091"/>
            <a:chOff x="6083300" y="1452090"/>
            <a:chExt cx="1043122" cy="1211091"/>
          </a:xfrm>
        </p:grpSpPr>
        <p:grpSp>
          <p:nvGrpSpPr>
            <p:cNvPr id="94" name="Group 93">
              <a:extLst>
                <a:ext uri="{FF2B5EF4-FFF2-40B4-BE49-F238E27FC236}">
                  <a16:creationId xmlns:a16="http://schemas.microsoft.com/office/drawing/2014/main" id="{3949C035-746C-453A-A756-9FE19B7477A3}"/>
                </a:ext>
              </a:extLst>
            </p:cNvPr>
            <p:cNvGrpSpPr/>
            <p:nvPr/>
          </p:nvGrpSpPr>
          <p:grpSpPr>
            <a:xfrm>
              <a:off x="6110422" y="1587414"/>
              <a:ext cx="988878" cy="1075767"/>
              <a:chOff x="6110422" y="1377381"/>
              <a:chExt cx="3035300" cy="3302000"/>
            </a:xfrm>
          </p:grpSpPr>
          <p:graphicFrame>
            <p:nvGraphicFramePr>
              <p:cNvPr id="96" name="Chart 95">
                <a:extLst>
                  <a:ext uri="{FF2B5EF4-FFF2-40B4-BE49-F238E27FC236}">
                    <a16:creationId xmlns:a16="http://schemas.microsoft.com/office/drawing/2014/main" id="{4EF754CC-F601-4168-82E3-4921A348E4EB}"/>
                  </a:ext>
                </a:extLst>
              </p:cNvPr>
              <p:cNvGraphicFramePr/>
              <p:nvPr>
                <p:extLst>
                  <p:ext uri="{D42A27DB-BD31-4B8C-83A1-F6EECF244321}">
                    <p14:modId xmlns:p14="http://schemas.microsoft.com/office/powerpoint/2010/main" val="2296102769"/>
                  </p:ext>
                </p:extLst>
              </p:nvPr>
            </p:nvGraphicFramePr>
            <p:xfrm>
              <a:off x="6110422" y="1377381"/>
              <a:ext cx="3035300" cy="3302000"/>
            </p:xfrm>
            <a:graphic>
              <a:graphicData uri="http://schemas.openxmlformats.org/drawingml/2006/chart">
                <c:chart xmlns:c="http://schemas.openxmlformats.org/drawingml/2006/chart" xmlns:r="http://schemas.openxmlformats.org/officeDocument/2006/relationships" r:id="rId13"/>
              </a:graphicData>
            </a:graphic>
          </p:graphicFrame>
          <p:sp>
            <p:nvSpPr>
              <p:cNvPr id="97" name="TextBox 96">
                <a:extLst>
                  <a:ext uri="{FF2B5EF4-FFF2-40B4-BE49-F238E27FC236}">
                    <a16:creationId xmlns:a16="http://schemas.microsoft.com/office/drawing/2014/main" id="{AD807023-FC4B-42E9-A8A4-CD94F06FAC09}"/>
                  </a:ext>
                </a:extLst>
              </p:cNvPr>
              <p:cNvSpPr txBox="1"/>
              <p:nvPr/>
            </p:nvSpPr>
            <p:spPr>
              <a:xfrm>
                <a:off x="6630115" y="2475712"/>
                <a:ext cx="981069" cy="566821"/>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a:ea typeface="+mn-ea"/>
                    <a:cs typeface="+mn-cs"/>
                  </a:rPr>
                  <a:t>Modern 33</a:t>
                </a:r>
                <a:r>
                  <a:rPr kumimoji="0" lang="en-US" sz="600" b="0" i="0" u="none" strike="noStrike" kern="1200" cap="none" spc="0" normalizeH="0" baseline="0" noProof="0">
                    <a:ln>
                      <a:noFill/>
                    </a:ln>
                    <a:solidFill>
                      <a:srgbClr val="FFFFFF"/>
                    </a:solidFill>
                    <a:effectLst/>
                    <a:uLnTx/>
                    <a:uFillTx/>
                    <a:latin typeface="Segoe UI Semibold"/>
                    <a:ea typeface="+mn-ea"/>
                    <a:cs typeface="+mn-cs"/>
                  </a:rPr>
                  <a:t>%</a:t>
                </a:r>
                <a:endParaRPr kumimoji="0" lang="en-US" sz="300" b="0" i="0" u="none" strike="noStrike" kern="1200" cap="none" spc="0" normalizeH="0" baseline="0" noProof="0">
                  <a:ln>
                    <a:noFill/>
                  </a:ln>
                  <a:solidFill>
                    <a:srgbClr val="FFFFFF"/>
                  </a:solidFill>
                  <a:effectLst/>
                  <a:uLnTx/>
                  <a:uFillTx/>
                  <a:latin typeface="Segoe UI"/>
                  <a:ea typeface="+mn-ea"/>
                  <a:cs typeface="+mn-cs"/>
                </a:endParaRPr>
              </a:p>
            </p:txBody>
          </p:sp>
          <p:sp>
            <p:nvSpPr>
              <p:cNvPr id="98" name="TextBox 97">
                <a:extLst>
                  <a:ext uri="{FF2B5EF4-FFF2-40B4-BE49-F238E27FC236}">
                    <a16:creationId xmlns:a16="http://schemas.microsoft.com/office/drawing/2014/main" id="{5A86AC0A-1838-46CE-9D90-02BCBF792EB6}"/>
                  </a:ext>
                </a:extLst>
              </p:cNvPr>
              <p:cNvSpPr txBox="1"/>
              <p:nvPr/>
            </p:nvSpPr>
            <p:spPr>
              <a:xfrm>
                <a:off x="7587516" y="3112617"/>
                <a:ext cx="981069" cy="566821"/>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a:ea typeface="+mn-ea"/>
                    <a:cs typeface="+mn-cs"/>
                  </a:rPr>
                  <a:t>Legacy</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Semibold"/>
                    <a:ea typeface="+mn-ea"/>
                    <a:cs typeface="+mn-cs"/>
                  </a:rPr>
                  <a:t>67%</a:t>
                </a:r>
                <a:endParaRPr kumimoji="0" lang="en-US" sz="3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95" name="TextBox 94">
              <a:extLst>
                <a:ext uri="{FF2B5EF4-FFF2-40B4-BE49-F238E27FC236}">
                  <a16:creationId xmlns:a16="http://schemas.microsoft.com/office/drawing/2014/main" id="{0BFAD325-67D9-4087-845D-C3EF88F58BF7}"/>
                </a:ext>
              </a:extLst>
            </p:cNvPr>
            <p:cNvSpPr txBox="1"/>
            <p:nvPr/>
          </p:nvSpPr>
          <p:spPr>
            <a:xfrm>
              <a:off x="6083300" y="1452090"/>
              <a:ext cx="1043122" cy="307777"/>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A1A1A"/>
                  </a:solidFill>
                  <a:effectLst/>
                  <a:uLnTx/>
                  <a:uFillTx/>
                  <a:latin typeface="Segoe UI Semibold"/>
                  <a:ea typeface="+mn-ea"/>
                  <a:cs typeface="+mn-cs"/>
                </a:rPr>
                <a:t>US</a:t>
              </a:r>
            </a:p>
          </p:txBody>
        </p:sp>
      </p:grpSp>
      <p:grpSp>
        <p:nvGrpSpPr>
          <p:cNvPr id="111" name="Group 110">
            <a:extLst>
              <a:ext uri="{FF2B5EF4-FFF2-40B4-BE49-F238E27FC236}">
                <a16:creationId xmlns:a16="http://schemas.microsoft.com/office/drawing/2014/main" id="{FAE32B5E-E0CC-42E6-840E-A63DC5213642}"/>
              </a:ext>
            </a:extLst>
          </p:cNvPr>
          <p:cNvGrpSpPr/>
          <p:nvPr/>
        </p:nvGrpSpPr>
        <p:grpSpPr>
          <a:xfrm>
            <a:off x="10525525" y="5452992"/>
            <a:ext cx="1305140" cy="1209712"/>
            <a:chOff x="5952291" y="1453469"/>
            <a:chExt cx="1305140" cy="1209712"/>
          </a:xfrm>
        </p:grpSpPr>
        <p:grpSp>
          <p:nvGrpSpPr>
            <p:cNvPr id="112" name="Group 111">
              <a:extLst>
                <a:ext uri="{FF2B5EF4-FFF2-40B4-BE49-F238E27FC236}">
                  <a16:creationId xmlns:a16="http://schemas.microsoft.com/office/drawing/2014/main" id="{E0D79AC2-F172-4B43-9269-AD5D226C1156}"/>
                </a:ext>
              </a:extLst>
            </p:cNvPr>
            <p:cNvGrpSpPr/>
            <p:nvPr/>
          </p:nvGrpSpPr>
          <p:grpSpPr>
            <a:xfrm>
              <a:off x="6110422" y="1587414"/>
              <a:ext cx="988878" cy="1075767"/>
              <a:chOff x="6110422" y="1377381"/>
              <a:chExt cx="3035300" cy="3302000"/>
            </a:xfrm>
          </p:grpSpPr>
          <p:graphicFrame>
            <p:nvGraphicFramePr>
              <p:cNvPr id="114" name="Chart 113">
                <a:extLst>
                  <a:ext uri="{FF2B5EF4-FFF2-40B4-BE49-F238E27FC236}">
                    <a16:creationId xmlns:a16="http://schemas.microsoft.com/office/drawing/2014/main" id="{4D4A9430-EEC4-4428-BF1B-93E199A3A8FB}"/>
                  </a:ext>
                </a:extLst>
              </p:cNvPr>
              <p:cNvGraphicFramePr/>
              <p:nvPr/>
            </p:nvGraphicFramePr>
            <p:xfrm>
              <a:off x="6110422" y="1377381"/>
              <a:ext cx="3035300" cy="3302000"/>
            </p:xfrm>
            <a:graphic>
              <a:graphicData uri="http://schemas.openxmlformats.org/drawingml/2006/chart">
                <c:chart xmlns:c="http://schemas.openxmlformats.org/drawingml/2006/chart" xmlns:r="http://schemas.openxmlformats.org/officeDocument/2006/relationships" r:id="rId14"/>
              </a:graphicData>
            </a:graphic>
          </p:graphicFrame>
          <p:sp>
            <p:nvSpPr>
              <p:cNvPr id="115" name="TextBox 114">
                <a:extLst>
                  <a:ext uri="{FF2B5EF4-FFF2-40B4-BE49-F238E27FC236}">
                    <a16:creationId xmlns:a16="http://schemas.microsoft.com/office/drawing/2014/main" id="{41C97AB2-34ED-4EA8-82B4-24BDACD89E32}"/>
                  </a:ext>
                </a:extLst>
              </p:cNvPr>
              <p:cNvSpPr txBox="1"/>
              <p:nvPr/>
            </p:nvSpPr>
            <p:spPr>
              <a:xfrm>
                <a:off x="6878356" y="3111481"/>
                <a:ext cx="799828" cy="566821"/>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a:ea typeface="+mn-ea"/>
                    <a:cs typeface="+mn-cs"/>
                  </a:rPr>
                  <a:t>Legacy</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Semibold"/>
                    <a:ea typeface="+mn-ea"/>
                    <a:cs typeface="+mn-cs"/>
                  </a:rPr>
                  <a:t>86%</a:t>
                </a:r>
                <a:endParaRPr kumimoji="0" lang="en-US" sz="300" b="0" i="0" u="none" strike="noStrike" kern="1200" cap="none" spc="0" normalizeH="0" baseline="0" noProof="0">
                  <a:ln>
                    <a:noFill/>
                  </a:ln>
                  <a:solidFill>
                    <a:srgbClr val="FFFFFF"/>
                  </a:solidFill>
                  <a:effectLst/>
                  <a:uLnTx/>
                  <a:uFillTx/>
                  <a:latin typeface="Segoe UI"/>
                  <a:ea typeface="+mn-ea"/>
                  <a:cs typeface="+mn-cs"/>
                </a:endParaRPr>
              </a:p>
            </p:txBody>
          </p:sp>
          <p:sp>
            <p:nvSpPr>
              <p:cNvPr id="116" name="TextBox 115">
                <a:extLst>
                  <a:ext uri="{FF2B5EF4-FFF2-40B4-BE49-F238E27FC236}">
                    <a16:creationId xmlns:a16="http://schemas.microsoft.com/office/drawing/2014/main" id="{EF9424FD-3432-44B0-BE50-EC7284D605ED}"/>
                  </a:ext>
                </a:extLst>
              </p:cNvPr>
              <p:cNvSpPr txBox="1"/>
              <p:nvPr/>
            </p:nvSpPr>
            <p:spPr>
              <a:xfrm>
                <a:off x="7441499" y="2138068"/>
                <a:ext cx="981069" cy="566821"/>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a:ea typeface="+mn-ea"/>
                    <a:cs typeface="+mn-cs"/>
                  </a:rPr>
                  <a:t>Modern</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Semibold"/>
                    <a:ea typeface="+mn-ea"/>
                    <a:cs typeface="+mn-cs"/>
                  </a:rPr>
                  <a:t>14%</a:t>
                </a:r>
                <a:endParaRPr kumimoji="0" lang="en-US" sz="3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113" name="TextBox 112">
              <a:extLst>
                <a:ext uri="{FF2B5EF4-FFF2-40B4-BE49-F238E27FC236}">
                  <a16:creationId xmlns:a16="http://schemas.microsoft.com/office/drawing/2014/main" id="{247E746D-163D-4950-962D-D30AD0694207}"/>
                </a:ext>
              </a:extLst>
            </p:cNvPr>
            <p:cNvSpPr txBox="1"/>
            <p:nvPr/>
          </p:nvSpPr>
          <p:spPr>
            <a:xfrm>
              <a:off x="5952291" y="1453469"/>
              <a:ext cx="1305140" cy="307777"/>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A1A1A"/>
                  </a:solidFill>
                  <a:effectLst/>
                  <a:uLnTx/>
                  <a:uFillTx/>
                  <a:latin typeface="Segoe UI Semibold"/>
                  <a:ea typeface="+mn-ea"/>
                  <a:cs typeface="+mn-cs"/>
                </a:rPr>
                <a:t>Greater China</a:t>
              </a:r>
            </a:p>
          </p:txBody>
        </p:sp>
      </p:grpSp>
      <p:grpSp>
        <p:nvGrpSpPr>
          <p:cNvPr id="117" name="Group 116">
            <a:extLst>
              <a:ext uri="{FF2B5EF4-FFF2-40B4-BE49-F238E27FC236}">
                <a16:creationId xmlns:a16="http://schemas.microsoft.com/office/drawing/2014/main" id="{2E28D2A5-D9D5-4A1C-909D-D90AC1F008DB}"/>
              </a:ext>
            </a:extLst>
          </p:cNvPr>
          <p:cNvGrpSpPr/>
          <p:nvPr/>
        </p:nvGrpSpPr>
        <p:grpSpPr>
          <a:xfrm>
            <a:off x="8770827" y="5451613"/>
            <a:ext cx="1043122" cy="1211091"/>
            <a:chOff x="6083300" y="1452090"/>
            <a:chExt cx="1043122" cy="1211091"/>
          </a:xfrm>
        </p:grpSpPr>
        <p:grpSp>
          <p:nvGrpSpPr>
            <p:cNvPr id="118" name="Group 117">
              <a:extLst>
                <a:ext uri="{FF2B5EF4-FFF2-40B4-BE49-F238E27FC236}">
                  <a16:creationId xmlns:a16="http://schemas.microsoft.com/office/drawing/2014/main" id="{A17481CA-3877-4E46-A952-418BADDC0C84}"/>
                </a:ext>
              </a:extLst>
            </p:cNvPr>
            <p:cNvGrpSpPr/>
            <p:nvPr/>
          </p:nvGrpSpPr>
          <p:grpSpPr>
            <a:xfrm>
              <a:off x="6110422" y="1587414"/>
              <a:ext cx="988878" cy="1075767"/>
              <a:chOff x="6110422" y="1377381"/>
              <a:chExt cx="3035300" cy="3302000"/>
            </a:xfrm>
          </p:grpSpPr>
          <p:graphicFrame>
            <p:nvGraphicFramePr>
              <p:cNvPr id="120" name="Chart 119">
                <a:extLst>
                  <a:ext uri="{FF2B5EF4-FFF2-40B4-BE49-F238E27FC236}">
                    <a16:creationId xmlns:a16="http://schemas.microsoft.com/office/drawing/2014/main" id="{EFCE8938-198D-4A6A-974F-041EFEBCC865}"/>
                  </a:ext>
                </a:extLst>
              </p:cNvPr>
              <p:cNvGraphicFramePr/>
              <p:nvPr/>
            </p:nvGraphicFramePr>
            <p:xfrm>
              <a:off x="6110422" y="1377381"/>
              <a:ext cx="3035300" cy="3302000"/>
            </p:xfrm>
            <a:graphic>
              <a:graphicData uri="http://schemas.openxmlformats.org/drawingml/2006/chart">
                <c:chart xmlns:c="http://schemas.openxmlformats.org/drawingml/2006/chart" xmlns:r="http://schemas.openxmlformats.org/officeDocument/2006/relationships" r:id="rId15"/>
              </a:graphicData>
            </a:graphic>
          </p:graphicFrame>
          <p:sp>
            <p:nvSpPr>
              <p:cNvPr id="121" name="TextBox 120">
                <a:extLst>
                  <a:ext uri="{FF2B5EF4-FFF2-40B4-BE49-F238E27FC236}">
                    <a16:creationId xmlns:a16="http://schemas.microsoft.com/office/drawing/2014/main" id="{BAE744FD-0A20-4CBA-B81B-A04CC377ED4D}"/>
                  </a:ext>
                </a:extLst>
              </p:cNvPr>
              <p:cNvSpPr txBox="1"/>
              <p:nvPr/>
            </p:nvSpPr>
            <p:spPr>
              <a:xfrm>
                <a:off x="6880569" y="3065035"/>
                <a:ext cx="799828" cy="566821"/>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a:ea typeface="+mn-ea"/>
                    <a:cs typeface="+mn-cs"/>
                  </a:rPr>
                  <a:t>Legacy</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Semibold"/>
                    <a:ea typeface="+mn-ea"/>
                    <a:cs typeface="+mn-cs"/>
                  </a:rPr>
                  <a:t>84%</a:t>
                </a:r>
                <a:endParaRPr kumimoji="0" lang="en-US" sz="300" b="0" i="0" u="none" strike="noStrike" kern="1200" cap="none" spc="0" normalizeH="0" baseline="0" noProof="0">
                  <a:ln>
                    <a:noFill/>
                  </a:ln>
                  <a:solidFill>
                    <a:srgbClr val="FFFFFF"/>
                  </a:solidFill>
                  <a:effectLst/>
                  <a:uLnTx/>
                  <a:uFillTx/>
                  <a:latin typeface="Segoe UI"/>
                  <a:ea typeface="+mn-ea"/>
                  <a:cs typeface="+mn-cs"/>
                </a:endParaRPr>
              </a:p>
            </p:txBody>
          </p:sp>
          <p:sp>
            <p:nvSpPr>
              <p:cNvPr id="122" name="TextBox 121">
                <a:extLst>
                  <a:ext uri="{FF2B5EF4-FFF2-40B4-BE49-F238E27FC236}">
                    <a16:creationId xmlns:a16="http://schemas.microsoft.com/office/drawing/2014/main" id="{3A923F89-9198-4643-8AF5-14159F3A8FB7}"/>
                  </a:ext>
                </a:extLst>
              </p:cNvPr>
              <p:cNvSpPr txBox="1"/>
              <p:nvPr/>
            </p:nvSpPr>
            <p:spPr>
              <a:xfrm>
                <a:off x="7533429" y="2169830"/>
                <a:ext cx="981069" cy="566821"/>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a:ea typeface="+mn-ea"/>
                    <a:cs typeface="+mn-cs"/>
                  </a:rPr>
                  <a:t>Modern</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Semibold"/>
                    <a:ea typeface="+mn-ea"/>
                    <a:cs typeface="+mn-cs"/>
                  </a:rPr>
                  <a:t>16%</a:t>
                </a:r>
                <a:endParaRPr kumimoji="0" lang="en-US" sz="3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119" name="TextBox 118">
              <a:extLst>
                <a:ext uri="{FF2B5EF4-FFF2-40B4-BE49-F238E27FC236}">
                  <a16:creationId xmlns:a16="http://schemas.microsoft.com/office/drawing/2014/main" id="{EC806DAD-E96C-46FE-9426-E69B0DF1DDB7}"/>
                </a:ext>
              </a:extLst>
            </p:cNvPr>
            <p:cNvSpPr txBox="1"/>
            <p:nvPr/>
          </p:nvSpPr>
          <p:spPr>
            <a:xfrm>
              <a:off x="6083300" y="1452090"/>
              <a:ext cx="1043122" cy="307777"/>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A1A1A"/>
                  </a:solidFill>
                  <a:effectLst/>
                  <a:uLnTx/>
                  <a:uFillTx/>
                  <a:latin typeface="Segoe UI Semibold"/>
                  <a:ea typeface="+mn-ea"/>
                  <a:cs typeface="+mn-cs"/>
                </a:rPr>
                <a:t>LATAM</a:t>
              </a:r>
            </a:p>
          </p:txBody>
        </p:sp>
      </p:grpSp>
      <p:cxnSp>
        <p:nvCxnSpPr>
          <p:cNvPr id="127" name="Straight Connector 126">
            <a:extLst>
              <a:ext uri="{FF2B5EF4-FFF2-40B4-BE49-F238E27FC236}">
                <a16:creationId xmlns:a16="http://schemas.microsoft.com/office/drawing/2014/main" id="{B89C46D3-BB5C-4A7C-8785-14BBAA204D64}"/>
              </a:ext>
            </a:extLst>
          </p:cNvPr>
          <p:cNvCxnSpPr>
            <a:cxnSpLocks/>
          </p:cNvCxnSpPr>
          <p:nvPr/>
        </p:nvCxnSpPr>
        <p:spPr>
          <a:xfrm>
            <a:off x="6035108" y="2817222"/>
            <a:ext cx="5970616" cy="0"/>
          </a:xfrm>
          <a:prstGeom prst="line">
            <a:avLst/>
          </a:prstGeom>
          <a:ln>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71C49A01-1ADD-4B13-85D9-632F2D703883}"/>
              </a:ext>
            </a:extLst>
          </p:cNvPr>
          <p:cNvCxnSpPr/>
          <p:nvPr/>
        </p:nvCxnSpPr>
        <p:spPr>
          <a:xfrm>
            <a:off x="8415039" y="4912550"/>
            <a:ext cx="0" cy="1707753"/>
          </a:xfrm>
          <a:prstGeom prst="line">
            <a:avLst/>
          </a:prstGeom>
          <a:ln>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A4B828D-B669-430F-9C63-E2EE7CC90892}"/>
              </a:ext>
            </a:extLst>
          </p:cNvPr>
          <p:cNvCxnSpPr/>
          <p:nvPr/>
        </p:nvCxnSpPr>
        <p:spPr>
          <a:xfrm>
            <a:off x="10169737" y="4912550"/>
            <a:ext cx="0" cy="1707753"/>
          </a:xfrm>
          <a:prstGeom prst="line">
            <a:avLst/>
          </a:prstGeom>
          <a:ln>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3E80D7E7-42AA-4008-88C5-D475B3BB8F95}"/>
              </a:ext>
            </a:extLst>
          </p:cNvPr>
          <p:cNvSpPr txBox="1"/>
          <p:nvPr/>
        </p:nvSpPr>
        <p:spPr>
          <a:xfrm>
            <a:off x="5986917" y="1358767"/>
            <a:ext cx="878383" cy="461665"/>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mn-cs"/>
              </a:rPr>
              <a:t>APJ</a:t>
            </a:r>
          </a:p>
        </p:txBody>
      </p:sp>
      <p:sp>
        <p:nvSpPr>
          <p:cNvPr id="133" name="TextBox 132">
            <a:extLst>
              <a:ext uri="{FF2B5EF4-FFF2-40B4-BE49-F238E27FC236}">
                <a16:creationId xmlns:a16="http://schemas.microsoft.com/office/drawing/2014/main" id="{333C04C2-A278-493F-9461-113DEB26E772}"/>
              </a:ext>
            </a:extLst>
          </p:cNvPr>
          <p:cNvSpPr txBox="1"/>
          <p:nvPr/>
        </p:nvSpPr>
        <p:spPr>
          <a:xfrm>
            <a:off x="5966526" y="2984367"/>
            <a:ext cx="1269904" cy="461665"/>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mn-cs"/>
              </a:rPr>
              <a:t>EMEA</a:t>
            </a:r>
          </a:p>
        </p:txBody>
      </p:sp>
      <p:sp>
        <p:nvSpPr>
          <p:cNvPr id="134" name="TextBox 133">
            <a:extLst>
              <a:ext uri="{FF2B5EF4-FFF2-40B4-BE49-F238E27FC236}">
                <a16:creationId xmlns:a16="http://schemas.microsoft.com/office/drawing/2014/main" id="{5F8F0CA4-1C27-486B-89C8-AD6F734EF114}"/>
              </a:ext>
            </a:extLst>
          </p:cNvPr>
          <p:cNvSpPr txBox="1"/>
          <p:nvPr/>
        </p:nvSpPr>
        <p:spPr>
          <a:xfrm>
            <a:off x="5986918" y="4876667"/>
            <a:ext cx="1249512" cy="461665"/>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mn-cs"/>
              </a:rPr>
              <a:t>NAM</a:t>
            </a:r>
          </a:p>
        </p:txBody>
      </p:sp>
      <p:sp>
        <p:nvSpPr>
          <p:cNvPr id="135" name="TextBox 134">
            <a:extLst>
              <a:ext uri="{FF2B5EF4-FFF2-40B4-BE49-F238E27FC236}">
                <a16:creationId xmlns:a16="http://schemas.microsoft.com/office/drawing/2014/main" id="{AAEC9261-0E1E-44B7-A9F2-3C6C69A889C8}"/>
              </a:ext>
            </a:extLst>
          </p:cNvPr>
          <p:cNvSpPr txBox="1"/>
          <p:nvPr/>
        </p:nvSpPr>
        <p:spPr>
          <a:xfrm>
            <a:off x="8424243" y="4876667"/>
            <a:ext cx="1358298" cy="461665"/>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mn-cs"/>
              </a:rPr>
              <a:t>LATAM</a:t>
            </a:r>
          </a:p>
        </p:txBody>
      </p:sp>
      <p:sp>
        <p:nvSpPr>
          <p:cNvPr id="136" name="TextBox 135">
            <a:extLst>
              <a:ext uri="{FF2B5EF4-FFF2-40B4-BE49-F238E27FC236}">
                <a16:creationId xmlns:a16="http://schemas.microsoft.com/office/drawing/2014/main" id="{54538250-E68A-41D7-8448-4918D9BE267E}"/>
              </a:ext>
            </a:extLst>
          </p:cNvPr>
          <p:cNvSpPr txBox="1"/>
          <p:nvPr/>
        </p:nvSpPr>
        <p:spPr>
          <a:xfrm>
            <a:off x="10165450" y="4876667"/>
            <a:ext cx="1328857" cy="461665"/>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mn-cs"/>
              </a:rPr>
              <a:t>CGR</a:t>
            </a:r>
          </a:p>
        </p:txBody>
      </p:sp>
      <p:cxnSp>
        <p:nvCxnSpPr>
          <p:cNvPr id="142" name="Straight Connector 141">
            <a:extLst>
              <a:ext uri="{FF2B5EF4-FFF2-40B4-BE49-F238E27FC236}">
                <a16:creationId xmlns:a16="http://schemas.microsoft.com/office/drawing/2014/main" id="{CF6C40AE-87B2-4AD1-B1A0-4ECD15969300}"/>
              </a:ext>
            </a:extLst>
          </p:cNvPr>
          <p:cNvCxnSpPr>
            <a:cxnSpLocks/>
          </p:cNvCxnSpPr>
          <p:nvPr/>
        </p:nvCxnSpPr>
        <p:spPr>
          <a:xfrm>
            <a:off x="6035108" y="4697906"/>
            <a:ext cx="5970616" cy="0"/>
          </a:xfrm>
          <a:prstGeom prst="line">
            <a:avLst/>
          </a:prstGeom>
          <a:ln>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6CA4C23-CD1E-4E8D-B3C6-0E6F880A4B65}"/>
              </a:ext>
            </a:extLst>
          </p:cNvPr>
          <p:cNvSpPr txBox="1"/>
          <p:nvPr/>
        </p:nvSpPr>
        <p:spPr>
          <a:xfrm>
            <a:off x="275528" y="6214592"/>
            <a:ext cx="4607898" cy="406265"/>
          </a:xfrm>
          <a:prstGeom prst="rect">
            <a:avLst/>
          </a:prstGeom>
          <a:noFill/>
        </p:spPr>
        <p:txBody>
          <a:bodyPr wrap="square" lIns="182880" tIns="146304" rIns="182880" bIns="146304" rtlCol="0">
            <a:spAutoFit/>
          </a:bodyPr>
          <a:lstStyle/>
          <a:p>
            <a:pPr marL="0" marR="0" lvl="0" indent="0" algn="l" defTabSz="914367"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30000" noProof="0">
                <a:ln>
                  <a:noFill/>
                </a:ln>
                <a:solidFill>
                  <a:srgbClr val="1A1A1A"/>
                </a:solidFill>
                <a:effectLst/>
                <a:uLnTx/>
                <a:uFillTx/>
                <a:latin typeface="Segoe UI"/>
                <a:ea typeface="+mn-ea"/>
                <a:cs typeface="+mn-cs"/>
              </a:rPr>
              <a:t>1</a:t>
            </a:r>
            <a:r>
              <a:rPr kumimoji="0" lang="en-US" sz="800" b="1" i="0" u="none" strike="noStrike" kern="1200" cap="none" spc="0" normalizeH="0" baseline="30000" noProof="0">
                <a:ln>
                  <a:noFill/>
                </a:ln>
                <a:gradFill>
                  <a:gsLst>
                    <a:gs pos="2917">
                      <a:srgbClr val="1A1A1A"/>
                    </a:gs>
                    <a:gs pos="30000">
                      <a:srgbClr val="1A1A1A"/>
                    </a:gs>
                  </a:gsLst>
                  <a:lin ang="5400000" scaled="0"/>
                </a:gradFill>
                <a:effectLst/>
                <a:uLnTx/>
                <a:uFillTx/>
                <a:latin typeface="Segoe UI"/>
                <a:ea typeface="+mn-ea"/>
                <a:cs typeface="+mn-cs"/>
              </a:rPr>
              <a:t> </a:t>
            </a:r>
            <a:r>
              <a:rPr kumimoji="0" lang="en-US" sz="800" b="0" i="0" u="none" strike="noStrike" kern="1200" cap="none" spc="0" normalizeH="0" baseline="0" noProof="0">
                <a:ln>
                  <a:noFill/>
                </a:ln>
                <a:solidFill>
                  <a:srgbClr val="1A1A1A"/>
                </a:solidFill>
                <a:effectLst/>
                <a:uLnTx/>
                <a:uFillTx/>
                <a:latin typeface="Segoe UI"/>
                <a:ea typeface="+mn-ea"/>
                <a:cs typeface="+mn-cs"/>
              </a:rPr>
              <a:t>Microsoft internal research, June 2021, Partner, please edit for your region, as appropriate</a:t>
            </a:r>
          </a:p>
        </p:txBody>
      </p:sp>
      <p:sp>
        <p:nvSpPr>
          <p:cNvPr id="14" name="TextBox 13">
            <a:extLst>
              <a:ext uri="{FF2B5EF4-FFF2-40B4-BE49-F238E27FC236}">
                <a16:creationId xmlns:a16="http://schemas.microsoft.com/office/drawing/2014/main" id="{8E50CC40-929A-48C3-A0F6-D6F7A3C6FF79}"/>
              </a:ext>
            </a:extLst>
          </p:cNvPr>
          <p:cNvSpPr txBox="1"/>
          <p:nvPr/>
        </p:nvSpPr>
        <p:spPr>
          <a:xfrm>
            <a:off x="528864" y="5027233"/>
            <a:ext cx="4703922" cy="830997"/>
          </a:xfrm>
          <a:prstGeom prst="rect">
            <a:avLst/>
          </a:prstGeom>
          <a:noFill/>
        </p:spPr>
        <p:txBody>
          <a:bodyPr wrap="square" lIns="91440" tIns="91440" rIns="91440" bIns="9144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78D7"/>
                </a:solidFill>
                <a:effectLst/>
                <a:uLnTx/>
                <a:uFillTx/>
                <a:latin typeface="Segoe UI"/>
                <a:ea typeface="+mn-ea"/>
                <a:cs typeface="+mn-cs"/>
              </a:rPr>
              <a:t>Modernize customers on legacy versions of Office </a:t>
            </a:r>
            <a:r>
              <a:rPr kumimoji="0" lang="en-US" sz="1400" b="0" i="0" u="none" strike="noStrike" kern="1200" cap="none" spc="0" normalizeH="0" baseline="0" noProof="0">
                <a:ln>
                  <a:noFill/>
                </a:ln>
                <a:solidFill>
                  <a:srgbClr val="1A1A1A"/>
                </a:solidFill>
                <a:effectLst/>
                <a:uLnTx/>
                <a:uFillTx/>
                <a:latin typeface="Segoe UI"/>
                <a:ea typeface="+mn-ea"/>
                <a:cs typeface="+mn-cs"/>
              </a:rPr>
              <a:t>by moving them to Office Home &amp; Business 2021 or to the Microsoft 365 one-year prepaid subscription plan.</a:t>
            </a:r>
          </a:p>
        </p:txBody>
      </p:sp>
      <p:sp>
        <p:nvSpPr>
          <p:cNvPr id="15" name="TextBox 14">
            <a:extLst>
              <a:ext uri="{FF2B5EF4-FFF2-40B4-BE49-F238E27FC236}">
                <a16:creationId xmlns:a16="http://schemas.microsoft.com/office/drawing/2014/main" id="{3C1F8406-D0DB-4CAB-90B6-2357198F0E7F}"/>
              </a:ext>
            </a:extLst>
          </p:cNvPr>
          <p:cNvSpPr txBox="1"/>
          <p:nvPr/>
        </p:nvSpPr>
        <p:spPr>
          <a:xfrm>
            <a:off x="504729" y="424528"/>
            <a:ext cx="5160918" cy="86177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Semibold"/>
                <a:ea typeface="+mn-ea"/>
                <a:cs typeface="+mn-cs"/>
              </a:rPr>
              <a:t>Understand your</a:t>
            </a:r>
            <a:br>
              <a:rPr kumimoji="0" lang="en-US" sz="2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Semibold"/>
                <a:ea typeface="+mn-ea"/>
                <a:cs typeface="+mn-cs"/>
              </a:rPr>
            </a:br>
            <a:r>
              <a:rPr kumimoji="0" lang="en-US" sz="2800" b="0" i="0" u="none" strike="noStrike" kern="1200" cap="none" spc="0" normalizeH="0" baseline="0" noProof="0">
                <a:ln>
                  <a:noFill/>
                </a:ln>
                <a:solidFill>
                  <a:srgbClr val="0078D4"/>
                </a:solidFill>
                <a:effectLst/>
                <a:uLnTx/>
                <a:uFillTx/>
                <a:latin typeface="Segoe UI Semibold"/>
                <a:ea typeface="+mn-ea"/>
                <a:cs typeface="+mn-cs"/>
              </a:rPr>
              <a:t>market opportunity</a:t>
            </a:r>
          </a:p>
        </p:txBody>
      </p:sp>
      <p:grpSp>
        <p:nvGrpSpPr>
          <p:cNvPr id="20" name="Group 19">
            <a:extLst>
              <a:ext uri="{FF2B5EF4-FFF2-40B4-BE49-F238E27FC236}">
                <a16:creationId xmlns:a16="http://schemas.microsoft.com/office/drawing/2014/main" id="{B5BDF9AC-B851-4598-9FE8-840812F588F7}"/>
              </a:ext>
            </a:extLst>
          </p:cNvPr>
          <p:cNvGrpSpPr/>
          <p:nvPr/>
        </p:nvGrpSpPr>
        <p:grpSpPr>
          <a:xfrm>
            <a:off x="505694" y="1603734"/>
            <a:ext cx="4792618" cy="3302000"/>
            <a:chOff x="622573" y="1603734"/>
            <a:chExt cx="4792618" cy="3302000"/>
          </a:xfrm>
        </p:grpSpPr>
        <p:sp>
          <p:nvSpPr>
            <p:cNvPr id="16" name="TextBox 15">
              <a:extLst>
                <a:ext uri="{FF2B5EF4-FFF2-40B4-BE49-F238E27FC236}">
                  <a16:creationId xmlns:a16="http://schemas.microsoft.com/office/drawing/2014/main" id="{FBEF9DA3-896A-481C-A35C-9CFEF5A732AF}"/>
                </a:ext>
              </a:extLst>
            </p:cNvPr>
            <p:cNvSpPr txBox="1"/>
            <p:nvPr/>
          </p:nvSpPr>
          <p:spPr>
            <a:xfrm>
              <a:off x="622573" y="2030097"/>
              <a:ext cx="1951847" cy="800219"/>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Semibold"/>
                  <a:ea typeface="+mn-ea"/>
                  <a:cs typeface="+mn-cs"/>
                </a:rPr>
                <a:t>Worldwide</a:t>
              </a:r>
              <a:endParaRPr kumimoji="0" lang="en-US" sz="2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Semibold"/>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Office Home &amp; Business </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Active Users</a:t>
              </a:r>
              <a:endParaRPr kumimoji="0" lang="en-US" sz="1400" b="0" i="0" u="none" strike="noStrike" kern="1200" cap="none" spc="0" normalizeH="0" baseline="0" noProof="0">
                <a:ln>
                  <a:noFill/>
                </a:ln>
                <a:solidFill>
                  <a:srgbClr val="0078D4"/>
                </a:solidFill>
                <a:effectLst/>
                <a:uLnTx/>
                <a:uFillTx/>
                <a:latin typeface="Segoe UI"/>
                <a:ea typeface="+mn-ea"/>
                <a:cs typeface="+mn-cs"/>
              </a:endParaRPr>
            </a:p>
          </p:txBody>
        </p:sp>
        <p:grpSp>
          <p:nvGrpSpPr>
            <p:cNvPr id="19" name="Group 18">
              <a:extLst>
                <a:ext uri="{FF2B5EF4-FFF2-40B4-BE49-F238E27FC236}">
                  <a16:creationId xmlns:a16="http://schemas.microsoft.com/office/drawing/2014/main" id="{AE412CCA-71E1-4B3B-A9C4-F4CDFA935E7E}"/>
                </a:ext>
              </a:extLst>
            </p:cNvPr>
            <p:cNvGrpSpPr/>
            <p:nvPr/>
          </p:nvGrpSpPr>
          <p:grpSpPr>
            <a:xfrm>
              <a:off x="2379891" y="1603734"/>
              <a:ext cx="3035300" cy="3302000"/>
              <a:chOff x="2379891" y="1603734"/>
              <a:chExt cx="3035300" cy="3302000"/>
            </a:xfrm>
          </p:grpSpPr>
          <p:graphicFrame>
            <p:nvGraphicFramePr>
              <p:cNvPr id="13" name="Chart 12">
                <a:extLst>
                  <a:ext uri="{FF2B5EF4-FFF2-40B4-BE49-F238E27FC236}">
                    <a16:creationId xmlns:a16="http://schemas.microsoft.com/office/drawing/2014/main" id="{FFEE67D9-1906-4A40-A9B4-D1AD6FF8237F}"/>
                  </a:ext>
                </a:extLst>
              </p:cNvPr>
              <p:cNvGraphicFramePr/>
              <p:nvPr>
                <p:extLst>
                  <p:ext uri="{D42A27DB-BD31-4B8C-83A1-F6EECF244321}">
                    <p14:modId xmlns:p14="http://schemas.microsoft.com/office/powerpoint/2010/main" val="2319628659"/>
                  </p:ext>
                </p:extLst>
              </p:nvPr>
            </p:nvGraphicFramePr>
            <p:xfrm>
              <a:off x="2379891" y="1603734"/>
              <a:ext cx="3035300" cy="3302000"/>
            </p:xfrm>
            <a:graphic>
              <a:graphicData uri="http://schemas.openxmlformats.org/drawingml/2006/chart">
                <c:chart xmlns:c="http://schemas.openxmlformats.org/drawingml/2006/chart" xmlns:r="http://schemas.openxmlformats.org/officeDocument/2006/relationships" r:id="rId16"/>
              </a:graphicData>
            </a:graphic>
          </p:graphicFrame>
          <p:sp>
            <p:nvSpPr>
              <p:cNvPr id="17" name="TextBox 16">
                <a:extLst>
                  <a:ext uri="{FF2B5EF4-FFF2-40B4-BE49-F238E27FC236}">
                    <a16:creationId xmlns:a16="http://schemas.microsoft.com/office/drawing/2014/main" id="{23C5FDFE-0938-4BC0-83A5-1D12C29FC1E2}"/>
                  </a:ext>
                </a:extLst>
              </p:cNvPr>
              <p:cNvSpPr txBox="1"/>
              <p:nvPr/>
            </p:nvSpPr>
            <p:spPr>
              <a:xfrm>
                <a:off x="2574421" y="2587454"/>
                <a:ext cx="1249454" cy="553998"/>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800">
                    <a:solidFill>
                      <a:srgbClr val="FFFFFF"/>
                    </a:solidFill>
                    <a:latin typeface="Segoe UI"/>
                    <a:cs typeface="Segoe UI"/>
                  </a:rPr>
                  <a:t>Modern</a:t>
                </a:r>
                <a:endParaRPr kumimoji="0" lang="en-US" sz="1800" b="0" i="0" u="none" strike="noStrike" kern="1200" cap="none" spc="0" normalizeH="0" baseline="0" noProof="0">
                  <a:ln>
                    <a:noFill/>
                  </a:ln>
                  <a:solidFill>
                    <a:srgbClr val="FFFFFF"/>
                  </a:solidFill>
                  <a:effectLst/>
                  <a:uLnTx/>
                  <a:uFillTx/>
                  <a:latin typeface="Segoe UI"/>
                </a:endParaRPr>
              </a:p>
              <a:p>
                <a:pPr marL="0" marR="0" lvl="0" indent="0" algn="ctr" defTabSz="914367" rtl="0" eaLnBrk="1" fontAlgn="auto" latinLnBrk="0" hangingPunct="1">
                  <a:lnSpc>
                    <a:spcPct val="100000"/>
                  </a:lnSpc>
                  <a:spcBef>
                    <a:spcPts val="0"/>
                  </a:spcBef>
                  <a:spcAft>
                    <a:spcPts val="0"/>
                  </a:spcAft>
                  <a:buClrTx/>
                  <a:buSzTx/>
                  <a:buFontTx/>
                  <a:buNone/>
                  <a:tabLst/>
                  <a:defRPr/>
                </a:pPr>
                <a:r>
                  <a:rPr lang="en-US" sz="1800">
                    <a:solidFill>
                      <a:srgbClr val="FFFFFF"/>
                    </a:solidFill>
                    <a:latin typeface="Segoe UI Semibold"/>
                  </a:rPr>
                  <a:t>30</a:t>
                </a:r>
                <a:r>
                  <a:rPr kumimoji="0" lang="en-US" sz="1800" b="0" i="0" u="none" strike="noStrike" kern="1200" cap="none" spc="0" normalizeH="0" baseline="0" noProof="0">
                    <a:ln>
                      <a:noFill/>
                    </a:ln>
                    <a:solidFill>
                      <a:srgbClr val="FFFFFF"/>
                    </a:solidFill>
                    <a:effectLst/>
                    <a:uLnTx/>
                    <a:uFillTx/>
                    <a:latin typeface="Segoe UI Semibold"/>
                    <a:ea typeface="+mn-ea"/>
                    <a:cs typeface="+mn-cs"/>
                  </a:rPr>
                  <a:t>%</a:t>
                </a:r>
                <a:endParaRPr kumimoji="0" lang="en-US" sz="1200" b="0" i="0" u="none" strike="noStrike" kern="1200" cap="none" spc="0" normalizeH="0" baseline="0" noProof="0">
                  <a:ln>
                    <a:noFill/>
                  </a:ln>
                  <a:solidFill>
                    <a:srgbClr val="FFFFFF"/>
                  </a:solidFill>
                  <a:effectLst/>
                  <a:uLnTx/>
                  <a:uFillTx/>
                  <a:latin typeface="Segoe UI"/>
                  <a:ea typeface="+mn-ea"/>
                  <a:cs typeface="+mn-cs"/>
                </a:endParaRPr>
              </a:p>
            </p:txBody>
          </p:sp>
          <p:sp>
            <p:nvSpPr>
              <p:cNvPr id="18" name="TextBox 17">
                <a:extLst>
                  <a:ext uri="{FF2B5EF4-FFF2-40B4-BE49-F238E27FC236}">
                    <a16:creationId xmlns:a16="http://schemas.microsoft.com/office/drawing/2014/main" id="{3212E2FD-3710-42CA-8C7F-A6067AD15130}"/>
                  </a:ext>
                </a:extLst>
              </p:cNvPr>
              <p:cNvSpPr txBox="1"/>
              <p:nvPr/>
            </p:nvSpPr>
            <p:spPr>
              <a:xfrm>
                <a:off x="3986441" y="3292834"/>
                <a:ext cx="981070" cy="553998"/>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800">
                    <a:solidFill>
                      <a:srgbClr val="FFFFFF"/>
                    </a:solidFill>
                    <a:latin typeface="Segoe UI"/>
                    <a:cs typeface="Segoe UI"/>
                  </a:rPr>
                  <a:t>Legacy</a:t>
                </a:r>
                <a:endParaRPr kumimoji="0" lang="en-US" sz="1800" b="0" i="0" u="none" strike="noStrike" kern="1200" cap="none" spc="0" normalizeH="0" baseline="0" noProof="0">
                  <a:ln>
                    <a:noFill/>
                  </a:ln>
                  <a:solidFill>
                    <a:srgbClr val="FFFFFF"/>
                  </a:solidFill>
                  <a:effectLst/>
                  <a:uLnTx/>
                  <a:uFillTx/>
                  <a:latin typeface="Segoe UI"/>
                </a:endParaRPr>
              </a:p>
              <a:p>
                <a:pPr marL="0" marR="0" lvl="0" indent="0" algn="ctr" defTabSz="914367" rtl="0" eaLnBrk="1" fontAlgn="auto" latinLnBrk="0" hangingPunct="1">
                  <a:lnSpc>
                    <a:spcPct val="100000"/>
                  </a:lnSpc>
                  <a:spcBef>
                    <a:spcPts val="0"/>
                  </a:spcBef>
                  <a:spcAft>
                    <a:spcPts val="0"/>
                  </a:spcAft>
                  <a:buClrTx/>
                  <a:buSzTx/>
                  <a:buFontTx/>
                  <a:buNone/>
                  <a:tabLst/>
                  <a:defRPr/>
                </a:pPr>
                <a:r>
                  <a:rPr lang="en-US" sz="1800">
                    <a:solidFill>
                      <a:srgbClr val="FFFFFF"/>
                    </a:solidFill>
                    <a:latin typeface="Segoe UI Semibold"/>
                  </a:rPr>
                  <a:t>70</a:t>
                </a:r>
                <a:r>
                  <a:rPr kumimoji="0" lang="en-US" sz="1800" b="0" i="0" u="none" strike="noStrike" kern="1200" cap="none" spc="0" normalizeH="0" baseline="0" noProof="0">
                    <a:ln>
                      <a:noFill/>
                    </a:ln>
                    <a:solidFill>
                      <a:srgbClr val="FFFFFF"/>
                    </a:solidFill>
                    <a:effectLst/>
                    <a:uLnTx/>
                    <a:uFillTx/>
                    <a:latin typeface="Segoe UI Semibold"/>
                    <a:ea typeface="+mn-ea"/>
                    <a:cs typeface="+mn-cs"/>
                  </a:rPr>
                  <a:t>%</a:t>
                </a:r>
                <a:endParaRPr kumimoji="0" lang="en-US" sz="1200" b="0" i="0" u="none" strike="noStrike" kern="1200" cap="none" spc="0" normalizeH="0" baseline="0" noProof="0">
                  <a:ln>
                    <a:noFill/>
                  </a:ln>
                  <a:solidFill>
                    <a:srgbClr val="FFFFFF"/>
                  </a:solidFill>
                  <a:effectLst/>
                  <a:uLnTx/>
                  <a:uFillTx/>
                  <a:latin typeface="Segoe UI"/>
                  <a:ea typeface="+mn-ea"/>
                  <a:cs typeface="+mn-cs"/>
                </a:endParaRPr>
              </a:p>
            </p:txBody>
          </p:sp>
        </p:grpSp>
      </p:grpSp>
      <p:graphicFrame>
        <p:nvGraphicFramePr>
          <p:cNvPr id="147" name="Chart 146">
            <a:extLst>
              <a:ext uri="{FF2B5EF4-FFF2-40B4-BE49-F238E27FC236}">
                <a16:creationId xmlns:a16="http://schemas.microsoft.com/office/drawing/2014/main" id="{9C0CC346-7AEF-4091-A41E-AAA5E10E1B31}"/>
              </a:ext>
            </a:extLst>
          </p:cNvPr>
          <p:cNvGraphicFramePr/>
          <p:nvPr>
            <p:extLst>
              <p:ext uri="{D42A27DB-BD31-4B8C-83A1-F6EECF244321}">
                <p14:modId xmlns:p14="http://schemas.microsoft.com/office/powerpoint/2010/main" val="3769700943"/>
              </p:ext>
            </p:extLst>
          </p:nvPr>
        </p:nvGraphicFramePr>
        <p:xfrm>
          <a:off x="10057861" y="3570397"/>
          <a:ext cx="988878" cy="1075767"/>
        </p:xfrm>
        <a:graphic>
          <a:graphicData uri="http://schemas.openxmlformats.org/drawingml/2006/chart">
            <c:chart xmlns:c="http://schemas.openxmlformats.org/drawingml/2006/chart" xmlns:r="http://schemas.openxmlformats.org/officeDocument/2006/relationships" r:id="rId17"/>
          </a:graphicData>
        </a:graphic>
      </p:graphicFrame>
      <p:sp>
        <p:nvSpPr>
          <p:cNvPr id="148" name="TextBox 147">
            <a:extLst>
              <a:ext uri="{FF2B5EF4-FFF2-40B4-BE49-F238E27FC236}">
                <a16:creationId xmlns:a16="http://schemas.microsoft.com/office/drawing/2014/main" id="{9B55DD49-424F-486D-A062-AB6F5EC9A2D9}"/>
              </a:ext>
            </a:extLst>
          </p:cNvPr>
          <p:cNvSpPr txBox="1"/>
          <p:nvPr/>
        </p:nvSpPr>
        <p:spPr>
          <a:xfrm>
            <a:off x="10224086" y="3930894"/>
            <a:ext cx="343822" cy="18466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a:ea typeface="+mn-ea"/>
                <a:cs typeface="+mn-cs"/>
              </a:rPr>
              <a:t>Modern</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Semibold"/>
                <a:ea typeface="+mn-ea"/>
                <a:cs typeface="+mn-cs"/>
              </a:rPr>
              <a:t>27%</a:t>
            </a:r>
            <a:endParaRPr kumimoji="0" lang="en-US" sz="300" b="0" i="0" u="none" strike="noStrike" kern="1200" cap="none" spc="0" normalizeH="0" baseline="0" noProof="0">
              <a:ln>
                <a:noFill/>
              </a:ln>
              <a:solidFill>
                <a:srgbClr val="FFFFFF"/>
              </a:solidFill>
              <a:effectLst/>
              <a:uLnTx/>
              <a:uFillTx/>
              <a:latin typeface="Segoe UI"/>
              <a:ea typeface="+mn-ea"/>
              <a:cs typeface="+mn-cs"/>
            </a:endParaRPr>
          </a:p>
        </p:txBody>
      </p:sp>
      <p:sp>
        <p:nvSpPr>
          <p:cNvPr id="149" name="TextBox 148">
            <a:extLst>
              <a:ext uri="{FF2B5EF4-FFF2-40B4-BE49-F238E27FC236}">
                <a16:creationId xmlns:a16="http://schemas.microsoft.com/office/drawing/2014/main" id="{D7733F4C-C35C-4C63-B4B2-268C3A0F6191}"/>
              </a:ext>
            </a:extLst>
          </p:cNvPr>
          <p:cNvSpPr txBox="1"/>
          <p:nvPr/>
        </p:nvSpPr>
        <p:spPr>
          <a:xfrm>
            <a:off x="10521731" y="4133308"/>
            <a:ext cx="319625" cy="18466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a:ea typeface="+mn-ea"/>
                <a:cs typeface="+mn-cs"/>
              </a:rPr>
              <a:t>Legacy</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Semibold"/>
                <a:ea typeface="+mn-ea"/>
                <a:cs typeface="+mn-cs"/>
              </a:rPr>
              <a:t>73%</a:t>
            </a:r>
            <a:endParaRPr kumimoji="0" lang="en-US" sz="300" b="0" i="0" u="none" strike="noStrike" kern="1200" cap="none" spc="0" normalizeH="0" baseline="0" noProof="0">
              <a:ln>
                <a:noFill/>
              </a:ln>
              <a:solidFill>
                <a:srgbClr val="FFFFFF"/>
              </a:solidFill>
              <a:effectLst/>
              <a:uLnTx/>
              <a:uFillTx/>
              <a:latin typeface="Segoe UI"/>
              <a:ea typeface="+mn-ea"/>
              <a:cs typeface="+mn-cs"/>
            </a:endParaRPr>
          </a:p>
        </p:txBody>
      </p:sp>
      <p:grpSp>
        <p:nvGrpSpPr>
          <p:cNvPr id="9" name="Group 8">
            <a:extLst>
              <a:ext uri="{FF2B5EF4-FFF2-40B4-BE49-F238E27FC236}">
                <a16:creationId xmlns:a16="http://schemas.microsoft.com/office/drawing/2014/main" id="{7649D145-DFF8-408A-B7C6-6CC1AB7C56DC}"/>
              </a:ext>
            </a:extLst>
          </p:cNvPr>
          <p:cNvGrpSpPr/>
          <p:nvPr/>
        </p:nvGrpSpPr>
        <p:grpSpPr>
          <a:xfrm>
            <a:off x="6077464" y="3577677"/>
            <a:ext cx="988878" cy="1075767"/>
            <a:chOff x="6077464" y="4416718"/>
            <a:chExt cx="988878" cy="1075767"/>
          </a:xfrm>
        </p:grpSpPr>
        <p:graphicFrame>
          <p:nvGraphicFramePr>
            <p:cNvPr id="150" name="Chart 149">
              <a:extLst>
                <a:ext uri="{FF2B5EF4-FFF2-40B4-BE49-F238E27FC236}">
                  <a16:creationId xmlns:a16="http://schemas.microsoft.com/office/drawing/2014/main" id="{9913CA9C-1874-4750-9CD8-C2947E596351}"/>
                </a:ext>
              </a:extLst>
            </p:cNvPr>
            <p:cNvGraphicFramePr/>
            <p:nvPr>
              <p:extLst>
                <p:ext uri="{D42A27DB-BD31-4B8C-83A1-F6EECF244321}">
                  <p14:modId xmlns:p14="http://schemas.microsoft.com/office/powerpoint/2010/main" val="915430831"/>
                </p:ext>
              </p:extLst>
            </p:nvPr>
          </p:nvGraphicFramePr>
          <p:xfrm>
            <a:off x="6077464" y="4416718"/>
            <a:ext cx="988878" cy="1075767"/>
          </p:xfrm>
          <a:graphic>
            <a:graphicData uri="http://schemas.openxmlformats.org/drawingml/2006/chart">
              <c:chart xmlns:c="http://schemas.openxmlformats.org/drawingml/2006/chart" xmlns:r="http://schemas.openxmlformats.org/officeDocument/2006/relationships" r:id="rId18"/>
            </a:graphicData>
          </a:graphic>
        </p:graphicFrame>
        <p:sp>
          <p:nvSpPr>
            <p:cNvPr id="151" name="TextBox 150">
              <a:extLst>
                <a:ext uri="{FF2B5EF4-FFF2-40B4-BE49-F238E27FC236}">
                  <a16:creationId xmlns:a16="http://schemas.microsoft.com/office/drawing/2014/main" id="{870C411B-CB5D-43D9-AA41-C3929BAF6198}"/>
                </a:ext>
              </a:extLst>
            </p:cNvPr>
            <p:cNvSpPr txBox="1"/>
            <p:nvPr/>
          </p:nvSpPr>
          <p:spPr>
            <a:xfrm>
              <a:off x="6258027" y="4779878"/>
              <a:ext cx="319624" cy="18466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a:ea typeface="+mn-ea"/>
                  <a:cs typeface="+mn-cs"/>
                </a:rPr>
                <a:t>Modern</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Semibold"/>
                  <a:ea typeface="+mn-ea"/>
                  <a:cs typeface="+mn-cs"/>
                </a:rPr>
                <a:t>28%</a:t>
              </a:r>
              <a:endParaRPr kumimoji="0" lang="en-US" sz="300" b="0" i="0" u="none" strike="noStrike" kern="1200" cap="none" spc="0" normalizeH="0" baseline="0" noProof="0">
                <a:ln>
                  <a:noFill/>
                </a:ln>
                <a:solidFill>
                  <a:srgbClr val="FFFFFF"/>
                </a:solidFill>
                <a:effectLst/>
                <a:uLnTx/>
                <a:uFillTx/>
                <a:latin typeface="Segoe UI"/>
                <a:ea typeface="+mn-ea"/>
                <a:cs typeface="+mn-cs"/>
              </a:endParaRPr>
            </a:p>
          </p:txBody>
        </p:sp>
        <p:sp>
          <p:nvSpPr>
            <p:cNvPr id="152" name="TextBox 151">
              <a:extLst>
                <a:ext uri="{FF2B5EF4-FFF2-40B4-BE49-F238E27FC236}">
                  <a16:creationId xmlns:a16="http://schemas.microsoft.com/office/drawing/2014/main" id="{B016DB98-7D40-4EE7-9C8B-94BAF9E75B77}"/>
                </a:ext>
              </a:extLst>
            </p:cNvPr>
            <p:cNvSpPr txBox="1"/>
            <p:nvPr/>
          </p:nvSpPr>
          <p:spPr>
            <a:xfrm>
              <a:off x="6571801" y="4967698"/>
              <a:ext cx="319625" cy="18466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600">
                  <a:solidFill>
                    <a:srgbClr val="FFFFFF"/>
                  </a:solidFill>
                  <a:latin typeface="Segoe UI"/>
                </a:rPr>
                <a:t>Legacy</a:t>
              </a:r>
              <a:endParaRPr kumimoji="0" lang="en-US" sz="600" b="0" i="0" u="none" strike="noStrike" kern="1200" cap="none" spc="0" normalizeH="0" baseline="0" noProof="0">
                <a:ln>
                  <a:noFill/>
                </a:ln>
                <a:solidFill>
                  <a:srgbClr val="FFFFFF"/>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Semibold"/>
                  <a:ea typeface="+mn-ea"/>
                  <a:cs typeface="+mn-cs"/>
                </a:rPr>
                <a:t>72%</a:t>
              </a:r>
              <a:endParaRPr kumimoji="0" lang="en-US" sz="3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3" name="Footer Placeholder 2">
            <a:extLst>
              <a:ext uri="{FF2B5EF4-FFF2-40B4-BE49-F238E27FC236}">
                <a16:creationId xmlns:a16="http://schemas.microsoft.com/office/drawing/2014/main" id="{E8BEC9BD-D0DD-4330-8BBA-6C5F25080C16}"/>
              </a:ext>
            </a:extLst>
          </p:cNvPr>
          <p:cNvSpPr>
            <a:spLocks noGrp="1"/>
          </p:cNvSpPr>
          <p:nvPr>
            <p:ph type="ftr" sz="quarter" idx="3"/>
          </p:nvPr>
        </p:nvSpPr>
        <p:spPr>
          <a:xfrm>
            <a:off x="405280" y="6506803"/>
            <a:ext cx="11025188" cy="107854"/>
          </a:xfrm>
        </p:spPr>
        <p:txBody>
          <a:bodyPr/>
          <a:lstStyle/>
          <a:p>
            <a:r>
              <a:rPr lang="en-US"/>
              <a:t>Microsoft Confidential - Shared Under NDA Subject to Change</a:t>
            </a:r>
          </a:p>
        </p:txBody>
      </p:sp>
    </p:spTree>
    <p:extLst>
      <p:ext uri="{BB962C8B-B14F-4D97-AF65-F5344CB8AC3E}">
        <p14:creationId xmlns:p14="http://schemas.microsoft.com/office/powerpoint/2010/main" val="24973597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D0BC5F7-79AB-4492-A2CC-722C3E5AFF18}"/>
              </a:ext>
            </a:extLst>
          </p:cNvPr>
          <p:cNvSpPr txBox="1"/>
          <p:nvPr/>
        </p:nvSpPr>
        <p:spPr>
          <a:xfrm>
            <a:off x="5848831" y="0"/>
            <a:ext cx="6343170" cy="6858000"/>
          </a:xfrm>
          <a:prstGeom prst="rect">
            <a:avLst/>
          </a:prstGeom>
          <a:solidFill>
            <a:schemeClr val="bg1">
              <a:lumMod val="85000"/>
            </a:schemeClr>
          </a:solidFill>
        </p:spPr>
        <p:txBody>
          <a:bodyPr wrap="square" lIns="91440" tIns="365760" rIns="91440" bIns="91440" rtlCol="0">
            <a:noAutofit/>
          </a:bodyPr>
          <a:lstStyle/>
          <a:p>
            <a:pPr algn="ctr"/>
            <a:endParaRPr lang="en-US" sz="2400">
              <a:solidFill>
                <a:schemeClr val="bg1"/>
              </a:solidFill>
              <a:latin typeface="+mj-lt"/>
            </a:endParaRPr>
          </a:p>
        </p:txBody>
      </p:sp>
      <p:sp>
        <p:nvSpPr>
          <p:cNvPr id="6" name="Rectangle 5">
            <a:extLst>
              <a:ext uri="{FF2B5EF4-FFF2-40B4-BE49-F238E27FC236}">
                <a16:creationId xmlns:a16="http://schemas.microsoft.com/office/drawing/2014/main" id="{45464017-2B49-40EA-87BE-EA82252E9455}"/>
              </a:ext>
            </a:extLst>
          </p:cNvPr>
          <p:cNvSpPr/>
          <p:nvPr/>
        </p:nvSpPr>
        <p:spPr bwMode="auto">
          <a:xfrm>
            <a:off x="6096000" y="2057882"/>
            <a:ext cx="4450355" cy="1834615"/>
          </a:xfrm>
          <a:prstGeom prst="rect">
            <a:avLst/>
          </a:prstGeom>
          <a:solidFill>
            <a:schemeClr val="bg1"/>
          </a:solidFill>
          <a:ln w="28575">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81F717EB-919B-444A-AAD2-EF277D780854}"/>
              </a:ext>
            </a:extLst>
          </p:cNvPr>
          <p:cNvSpPr>
            <a:spLocks noGrp="1"/>
          </p:cNvSpPr>
          <p:nvPr>
            <p:ph type="title"/>
          </p:nvPr>
        </p:nvSpPr>
        <p:spPr>
          <a:xfrm>
            <a:off x="342901" y="467460"/>
            <a:ext cx="4610099" cy="861774"/>
          </a:xfrm>
        </p:spPr>
        <p:txBody>
          <a:bodyPr/>
          <a:lstStyle/>
          <a:p>
            <a:r>
              <a:rPr lang="en-US">
                <a:solidFill>
                  <a:srgbClr val="0078D4"/>
                </a:solidFill>
              </a:rPr>
              <a:t>Boost your revenue by selling to more small businesses</a:t>
            </a:r>
            <a:endParaRPr lang="en-US" sz="2800">
              <a:solidFill>
                <a:srgbClr val="0078D4"/>
              </a:solidFill>
            </a:endParaRPr>
          </a:p>
        </p:txBody>
      </p:sp>
      <p:sp>
        <p:nvSpPr>
          <p:cNvPr id="5" name="Text Placeholder 2">
            <a:extLst>
              <a:ext uri="{FF2B5EF4-FFF2-40B4-BE49-F238E27FC236}">
                <a16:creationId xmlns:a16="http://schemas.microsoft.com/office/drawing/2014/main" id="{119DC762-E5BF-4957-9E58-16496D8E4440}"/>
              </a:ext>
            </a:extLst>
          </p:cNvPr>
          <p:cNvSpPr txBox="1">
            <a:spLocks/>
          </p:cNvSpPr>
          <p:nvPr/>
        </p:nvSpPr>
        <p:spPr>
          <a:xfrm>
            <a:off x="342900" y="1626689"/>
            <a:ext cx="5248277" cy="4763851"/>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a:solidFill>
                  <a:srgbClr val="1A1A1A"/>
                </a:solidFill>
                <a:latin typeface="+mj-lt"/>
              </a:rPr>
              <a:t>“No seat left behind” approach:</a:t>
            </a:r>
          </a:p>
          <a:p>
            <a:pPr lvl="1">
              <a:spcBef>
                <a:spcPts val="600"/>
              </a:spcBef>
              <a:spcAft>
                <a:spcPts val="600"/>
              </a:spcAft>
              <a:buFont typeface="Arial" panose="020B0604020202020204" pitchFamily="34" charset="0"/>
              <a:buChar char="•"/>
            </a:pPr>
            <a:r>
              <a:rPr lang="en-US" sz="1400">
                <a:solidFill>
                  <a:srgbClr val="1A1A1A"/>
                </a:solidFill>
              </a:rPr>
              <a:t>Migrate small business customers on legacy versions of Office Home &amp; Business to newer versions of Office Home &amp; Business or to Microsoft 365 via the one-year prepaid subscription offer</a:t>
            </a:r>
          </a:p>
          <a:p>
            <a:pPr lvl="1">
              <a:spcBef>
                <a:spcPts val="600"/>
              </a:spcBef>
              <a:spcAft>
                <a:spcPts val="600"/>
              </a:spcAft>
              <a:buFont typeface="Arial" panose="020B0604020202020204" pitchFamily="34" charset="0"/>
              <a:buChar char="•"/>
            </a:pPr>
            <a:r>
              <a:rPr lang="en-US" sz="1400" spc="10">
                <a:solidFill>
                  <a:srgbClr val="1A1A1A"/>
                </a:solidFill>
              </a:rPr>
              <a:t>Capture previously overlooked small business customers who want to manage their own IT and/or have limited </a:t>
            </a:r>
            <a:br>
              <a:rPr lang="en-US" sz="1400" spc="10">
                <a:solidFill>
                  <a:srgbClr val="1A1A1A"/>
                </a:solidFill>
              </a:rPr>
            </a:br>
            <a:r>
              <a:rPr lang="en-US" sz="1400" spc="10">
                <a:solidFill>
                  <a:srgbClr val="1A1A1A"/>
                </a:solidFill>
              </a:rPr>
              <a:t>IT budget</a:t>
            </a:r>
          </a:p>
          <a:p>
            <a:pPr marL="0" indent="0">
              <a:buFont typeface="Wingdings" panose="05000000000000000000" pitchFamily="2" charset="2"/>
              <a:buNone/>
            </a:pPr>
            <a:endParaRPr lang="en-US" sz="1100">
              <a:solidFill>
                <a:srgbClr val="1A1A1A"/>
              </a:solidFill>
            </a:endParaRPr>
          </a:p>
          <a:p>
            <a:pPr marL="0" indent="0">
              <a:buFont typeface="Wingdings" panose="05000000000000000000" pitchFamily="2" charset="2"/>
              <a:buNone/>
            </a:pPr>
            <a:r>
              <a:rPr lang="en-US">
                <a:solidFill>
                  <a:srgbClr val="1A1A1A"/>
                </a:solidFill>
                <a:latin typeface="+mj-lt"/>
              </a:rPr>
              <a:t>Gateway to the cloud:</a:t>
            </a:r>
          </a:p>
          <a:p>
            <a:pPr lvl="1">
              <a:spcBef>
                <a:spcPts val="600"/>
              </a:spcBef>
              <a:spcAft>
                <a:spcPts val="600"/>
              </a:spcAft>
              <a:buFont typeface="Arial" panose="020B0604020202020204" pitchFamily="34" charset="0"/>
              <a:buChar char="•"/>
            </a:pPr>
            <a:r>
              <a:rPr lang="en-US" sz="1400">
                <a:solidFill>
                  <a:srgbClr val="1A1A1A"/>
                </a:solidFill>
              </a:rPr>
              <a:t>Microsoft 365 one-year prepaid subscription offers very small businesses an easy way to experience the benefits of Microsoft 365 and the cloud, opening the door to future partner opportunities for upselling, add-on services, etc.</a:t>
            </a:r>
          </a:p>
          <a:p>
            <a:pPr lvl="1">
              <a:spcBef>
                <a:spcPts val="600"/>
              </a:spcBef>
              <a:spcAft>
                <a:spcPts val="600"/>
              </a:spcAft>
              <a:buFont typeface="Arial" panose="020B0604020202020204" pitchFamily="34" charset="0"/>
              <a:buChar char="•"/>
            </a:pPr>
            <a:r>
              <a:rPr lang="en-US" sz="1400">
                <a:solidFill>
                  <a:srgbClr val="1A1A1A"/>
                </a:solidFill>
              </a:rPr>
              <a:t>Very little effort for the partner</a:t>
            </a:r>
          </a:p>
          <a:p>
            <a:pPr lvl="1">
              <a:spcBef>
                <a:spcPts val="600"/>
              </a:spcBef>
              <a:spcAft>
                <a:spcPts val="600"/>
              </a:spcAft>
              <a:buFont typeface="Arial" panose="020B0604020202020204" pitchFamily="34" charset="0"/>
              <a:buChar char="•"/>
            </a:pPr>
            <a:r>
              <a:rPr lang="en-US" sz="1400">
                <a:solidFill>
                  <a:srgbClr val="1A1A1A"/>
                </a:solidFill>
              </a:rPr>
              <a:t>Customers can self-serve by purchasing digitally through ESD (like redeeming a gift card)</a:t>
            </a:r>
          </a:p>
        </p:txBody>
      </p:sp>
      <p:sp>
        <p:nvSpPr>
          <p:cNvPr id="2" name="Rectangle 1">
            <a:extLst>
              <a:ext uri="{FF2B5EF4-FFF2-40B4-BE49-F238E27FC236}">
                <a16:creationId xmlns:a16="http://schemas.microsoft.com/office/drawing/2014/main" id="{685FD24D-5E6D-4E41-9C6B-FA520A6B8F5E}"/>
              </a:ext>
            </a:extLst>
          </p:cNvPr>
          <p:cNvSpPr/>
          <p:nvPr/>
        </p:nvSpPr>
        <p:spPr bwMode="auto">
          <a:xfrm>
            <a:off x="6247717" y="2286630"/>
            <a:ext cx="1276950" cy="1390738"/>
          </a:xfrm>
          <a:prstGeom prst="rect">
            <a:avLst/>
          </a:prstGeom>
          <a:solidFill>
            <a:schemeClr val="bg1"/>
          </a:solidFill>
          <a:ln>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1400">
                <a:solidFill>
                  <a:srgbClr val="0070C0"/>
                </a:solidFill>
                <a:ea typeface="Segoe UI" pitchFamily="34" charset="0"/>
                <a:cs typeface="Segoe UI" pitchFamily="34" charset="0"/>
              </a:rPr>
              <a:t>Solo</a:t>
            </a:r>
          </a:p>
        </p:txBody>
      </p:sp>
      <p:sp>
        <p:nvSpPr>
          <p:cNvPr id="7" name="Rectangle 6">
            <a:extLst>
              <a:ext uri="{FF2B5EF4-FFF2-40B4-BE49-F238E27FC236}">
                <a16:creationId xmlns:a16="http://schemas.microsoft.com/office/drawing/2014/main" id="{777DD93B-4933-439C-9E48-66E225B17582}"/>
              </a:ext>
            </a:extLst>
          </p:cNvPr>
          <p:cNvSpPr/>
          <p:nvPr/>
        </p:nvSpPr>
        <p:spPr bwMode="auto">
          <a:xfrm>
            <a:off x="7701669" y="2286630"/>
            <a:ext cx="1276950" cy="1390738"/>
          </a:xfrm>
          <a:prstGeom prst="rect">
            <a:avLst/>
          </a:prstGeom>
          <a:solidFill>
            <a:srgbClr val="F2F2F2"/>
          </a:solidFill>
          <a:ln>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1400">
                <a:solidFill>
                  <a:srgbClr val="0070C0"/>
                </a:solidFill>
                <a:ea typeface="Segoe UI" pitchFamily="34" charset="0"/>
                <a:cs typeface="Segoe UI" pitchFamily="34" charset="0"/>
              </a:rPr>
              <a:t>Very Small business (2-9)</a:t>
            </a:r>
          </a:p>
        </p:txBody>
      </p:sp>
      <p:sp>
        <p:nvSpPr>
          <p:cNvPr id="8" name="Rectangle 7">
            <a:extLst>
              <a:ext uri="{FF2B5EF4-FFF2-40B4-BE49-F238E27FC236}">
                <a16:creationId xmlns:a16="http://schemas.microsoft.com/office/drawing/2014/main" id="{08E3F9B4-9368-4454-A208-6EFCFC938480}"/>
              </a:ext>
            </a:extLst>
          </p:cNvPr>
          <p:cNvSpPr/>
          <p:nvPr/>
        </p:nvSpPr>
        <p:spPr bwMode="auto">
          <a:xfrm>
            <a:off x="9155620" y="2286629"/>
            <a:ext cx="1276950" cy="1390738"/>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1400">
                <a:gradFill>
                  <a:gsLst>
                    <a:gs pos="0">
                      <a:srgbClr val="FFFFFF"/>
                    </a:gs>
                    <a:gs pos="100000">
                      <a:srgbClr val="FFFFFF"/>
                    </a:gs>
                  </a:gsLst>
                  <a:lin ang="5400000" scaled="0"/>
                </a:gradFill>
                <a:ea typeface="Segoe UI" pitchFamily="34" charset="0"/>
                <a:cs typeface="Segoe UI" pitchFamily="34" charset="0"/>
              </a:rPr>
              <a:t>Small business (10-24)</a:t>
            </a:r>
          </a:p>
        </p:txBody>
      </p:sp>
      <p:sp>
        <p:nvSpPr>
          <p:cNvPr id="9" name="Rectangle 8">
            <a:extLst>
              <a:ext uri="{FF2B5EF4-FFF2-40B4-BE49-F238E27FC236}">
                <a16:creationId xmlns:a16="http://schemas.microsoft.com/office/drawing/2014/main" id="{578D0775-51CD-4AC1-97FA-F7B37D2F3359}"/>
              </a:ext>
            </a:extLst>
          </p:cNvPr>
          <p:cNvSpPr/>
          <p:nvPr/>
        </p:nvSpPr>
        <p:spPr bwMode="auto">
          <a:xfrm>
            <a:off x="10647501" y="2286629"/>
            <a:ext cx="1276950" cy="1390738"/>
          </a:xfrm>
          <a:prstGeom prst="rect">
            <a:avLst/>
          </a:prstGeom>
          <a:solidFill>
            <a:schemeClr val="tx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1400">
                <a:gradFill>
                  <a:gsLst>
                    <a:gs pos="0">
                      <a:srgbClr val="FFFFFF"/>
                    </a:gs>
                    <a:gs pos="100000">
                      <a:srgbClr val="FFFFFF"/>
                    </a:gs>
                  </a:gsLst>
                  <a:lin ang="5400000" scaled="0"/>
                </a:gradFill>
                <a:ea typeface="Segoe UI" pitchFamily="34" charset="0"/>
                <a:cs typeface="Segoe UI" pitchFamily="34" charset="0"/>
              </a:rPr>
              <a:t>Medium business</a:t>
            </a:r>
          </a:p>
          <a:p>
            <a:pPr algn="l" defTabSz="932472" fontAlgn="base">
              <a:spcBef>
                <a:spcPct val="0"/>
              </a:spcBef>
              <a:spcAft>
                <a:spcPct val="0"/>
              </a:spcAft>
            </a:pPr>
            <a:r>
              <a:rPr lang="en-US" sz="1400">
                <a:gradFill>
                  <a:gsLst>
                    <a:gs pos="0">
                      <a:srgbClr val="FFFFFF"/>
                    </a:gs>
                    <a:gs pos="100000">
                      <a:srgbClr val="FFFFFF"/>
                    </a:gs>
                  </a:gsLst>
                  <a:lin ang="5400000" scaled="0"/>
                </a:gradFill>
                <a:ea typeface="Segoe UI" pitchFamily="34" charset="0"/>
                <a:cs typeface="Segoe UI" pitchFamily="34" charset="0"/>
              </a:rPr>
              <a:t>(25-299)</a:t>
            </a:r>
          </a:p>
        </p:txBody>
      </p:sp>
      <p:sp>
        <p:nvSpPr>
          <p:cNvPr id="10" name="TextBox 9">
            <a:extLst>
              <a:ext uri="{FF2B5EF4-FFF2-40B4-BE49-F238E27FC236}">
                <a16:creationId xmlns:a16="http://schemas.microsoft.com/office/drawing/2014/main" id="{82C19767-839D-4ACA-BEF7-52E35960CDA6}"/>
              </a:ext>
            </a:extLst>
          </p:cNvPr>
          <p:cNvSpPr txBox="1"/>
          <p:nvPr/>
        </p:nvSpPr>
        <p:spPr>
          <a:xfrm>
            <a:off x="6096000" y="1626689"/>
            <a:ext cx="4450355" cy="444809"/>
          </a:xfrm>
          <a:prstGeom prst="rect">
            <a:avLst/>
          </a:prstGeom>
          <a:solidFill>
            <a:schemeClr val="accent1"/>
          </a:solidFill>
          <a:ln w="28575">
            <a:solidFill>
              <a:schemeClr val="accent1"/>
            </a:solidFill>
          </a:ln>
        </p:spPr>
        <p:txBody>
          <a:bodyPr wrap="square" lIns="0" tIns="0" rIns="0" bIns="0" rtlCol="0" anchor="ctr" anchorCtr="0">
            <a:noAutofit/>
          </a:bodyPr>
          <a:lstStyle/>
          <a:p>
            <a:pPr algn="ctr"/>
            <a:r>
              <a:rPr lang="en-US" sz="1200">
                <a:solidFill>
                  <a:schemeClr val="bg1"/>
                </a:solidFill>
                <a:latin typeface="+mj-lt"/>
              </a:rPr>
              <a:t>Wants to manage own IT</a:t>
            </a:r>
          </a:p>
          <a:p>
            <a:pPr algn="ctr"/>
            <a:r>
              <a:rPr lang="en-US" sz="1200">
                <a:solidFill>
                  <a:schemeClr val="bg1"/>
                </a:solidFill>
                <a:latin typeface="+mj-lt"/>
              </a:rPr>
              <a:t>Limited IT budget</a:t>
            </a:r>
          </a:p>
        </p:txBody>
      </p:sp>
      <p:sp>
        <p:nvSpPr>
          <p:cNvPr id="11" name="Arrow: Down 10">
            <a:extLst>
              <a:ext uri="{FF2B5EF4-FFF2-40B4-BE49-F238E27FC236}">
                <a16:creationId xmlns:a16="http://schemas.microsoft.com/office/drawing/2014/main" id="{31956373-9167-422F-A0CB-0ED008EE51EB}"/>
              </a:ext>
            </a:extLst>
          </p:cNvPr>
          <p:cNvSpPr/>
          <p:nvPr/>
        </p:nvSpPr>
        <p:spPr bwMode="auto">
          <a:xfrm>
            <a:off x="8065166" y="3892497"/>
            <a:ext cx="512022" cy="639307"/>
          </a:xfrm>
          <a:prstGeom prst="down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BD53A37D-1810-42A7-8FEF-30ABF3019D32}"/>
              </a:ext>
            </a:extLst>
          </p:cNvPr>
          <p:cNvSpPr/>
          <p:nvPr/>
        </p:nvSpPr>
        <p:spPr bwMode="auto">
          <a:xfrm>
            <a:off x="6625647" y="4623091"/>
            <a:ext cx="2988049" cy="639308"/>
          </a:xfrm>
          <a:prstGeom prst="rect">
            <a:avLst/>
          </a:prstGeom>
          <a:solidFill>
            <a:schemeClr val="bg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400" b="1">
                <a:solidFill>
                  <a:srgbClr val="0070C0"/>
                </a:solidFill>
                <a:ea typeface="Segoe UI" pitchFamily="34" charset="0"/>
                <a:cs typeface="Segoe UI" pitchFamily="34" charset="0"/>
              </a:rPr>
              <a:t>Classic (on-premise)</a:t>
            </a:r>
            <a:r>
              <a:rPr lang="en-US" sz="1400">
                <a:solidFill>
                  <a:srgbClr val="0070C0"/>
                </a:solidFill>
                <a:ea typeface="Segoe UI" pitchFamily="34" charset="0"/>
                <a:cs typeface="Segoe UI" pitchFamily="34" charset="0"/>
              </a:rPr>
              <a:t>: </a:t>
            </a:r>
            <a:br>
              <a:rPr lang="en-US" sz="1400">
                <a:solidFill>
                  <a:srgbClr val="0070C0"/>
                </a:solidFill>
                <a:ea typeface="Segoe UI" pitchFamily="34" charset="0"/>
                <a:cs typeface="Segoe UI" pitchFamily="34" charset="0"/>
              </a:rPr>
            </a:br>
            <a:r>
              <a:rPr lang="en-US" sz="1400">
                <a:solidFill>
                  <a:srgbClr val="0070C0"/>
                </a:solidFill>
                <a:ea typeface="Segoe UI" pitchFamily="34" charset="0"/>
                <a:cs typeface="Segoe UI" pitchFamily="34" charset="0"/>
              </a:rPr>
              <a:t>Office Home &amp; Business 2021</a:t>
            </a:r>
          </a:p>
        </p:txBody>
      </p:sp>
      <p:sp>
        <p:nvSpPr>
          <p:cNvPr id="12" name="Rectangle 11">
            <a:extLst>
              <a:ext uri="{FF2B5EF4-FFF2-40B4-BE49-F238E27FC236}">
                <a16:creationId xmlns:a16="http://schemas.microsoft.com/office/drawing/2014/main" id="{3BCBB42C-FE10-4D47-8343-8193CB97802B}"/>
              </a:ext>
            </a:extLst>
          </p:cNvPr>
          <p:cNvSpPr/>
          <p:nvPr/>
        </p:nvSpPr>
        <p:spPr bwMode="auto">
          <a:xfrm>
            <a:off x="6613306" y="5412800"/>
            <a:ext cx="4034195" cy="564307"/>
          </a:xfrm>
          <a:prstGeom prst="rect">
            <a:avLst/>
          </a:prstGeom>
          <a:solidFill>
            <a:schemeClr val="bg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400" b="1">
                <a:solidFill>
                  <a:srgbClr val="0070C0"/>
                </a:solidFill>
                <a:ea typeface="Segoe UI" pitchFamily="34" charset="0"/>
                <a:cs typeface="Segoe UI" pitchFamily="34" charset="0"/>
              </a:rPr>
              <a:t>Transitional (customer-managed cloud)</a:t>
            </a:r>
            <a:r>
              <a:rPr lang="en-US" sz="1400">
                <a:solidFill>
                  <a:srgbClr val="0070C0"/>
                </a:solidFill>
                <a:ea typeface="Segoe UI" pitchFamily="34" charset="0"/>
                <a:cs typeface="Segoe UI" pitchFamily="34" charset="0"/>
              </a:rPr>
              <a:t>: </a:t>
            </a:r>
          </a:p>
          <a:p>
            <a:pPr defTabSz="932472" fontAlgn="base">
              <a:spcBef>
                <a:spcPct val="0"/>
              </a:spcBef>
              <a:spcAft>
                <a:spcPct val="0"/>
              </a:spcAft>
            </a:pPr>
            <a:r>
              <a:rPr lang="en-US" sz="1400">
                <a:solidFill>
                  <a:srgbClr val="0070C0"/>
                </a:solidFill>
                <a:ea typeface="Segoe UI" pitchFamily="34" charset="0"/>
                <a:cs typeface="Segoe UI" pitchFamily="34" charset="0"/>
              </a:rPr>
              <a:t>Microsoft 365 one-year prepaid subscription </a:t>
            </a:r>
          </a:p>
        </p:txBody>
      </p:sp>
      <p:sp>
        <p:nvSpPr>
          <p:cNvPr id="14" name="Footer Placeholder 13">
            <a:extLst>
              <a:ext uri="{FF2B5EF4-FFF2-40B4-BE49-F238E27FC236}">
                <a16:creationId xmlns:a16="http://schemas.microsoft.com/office/drawing/2014/main" id="{D8B0E19A-BC8D-4040-BAC8-D21CC936C04A}"/>
              </a:ext>
            </a:extLst>
          </p:cNvPr>
          <p:cNvSpPr>
            <a:spLocks noGrp="1"/>
          </p:cNvSpPr>
          <p:nvPr>
            <p:ph type="ftr" sz="quarter" idx="3"/>
          </p:nvPr>
        </p:nvSpPr>
        <p:spPr/>
        <p:txBody>
          <a:bodyPr/>
          <a:lstStyle/>
          <a:p>
            <a:r>
              <a:rPr lang="en-US"/>
              <a:t>Microsoft Confidential - Shared Under NDA Subject to Change</a:t>
            </a:r>
          </a:p>
        </p:txBody>
      </p:sp>
    </p:spTree>
    <p:extLst>
      <p:ext uri="{BB962C8B-B14F-4D97-AF65-F5344CB8AC3E}">
        <p14:creationId xmlns:p14="http://schemas.microsoft.com/office/powerpoint/2010/main" val="131465576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E8CC8C-0A21-440E-B79B-323FD207AE43}"/>
              </a:ext>
            </a:extLst>
          </p:cNvPr>
          <p:cNvSpPr/>
          <p:nvPr/>
        </p:nvSpPr>
        <p:spPr bwMode="auto">
          <a:xfrm>
            <a:off x="-36487" y="0"/>
            <a:ext cx="4977108" cy="6857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0" name="Text Placeholder 9">
            <a:extLst>
              <a:ext uri="{FF2B5EF4-FFF2-40B4-BE49-F238E27FC236}">
                <a16:creationId xmlns:a16="http://schemas.microsoft.com/office/drawing/2014/main" id="{2BC42302-EBB2-DE49-BDEA-46F5B5EA7451}"/>
              </a:ext>
            </a:extLst>
          </p:cNvPr>
          <p:cNvSpPr>
            <a:spLocks noGrp="1"/>
          </p:cNvSpPr>
          <p:nvPr>
            <p:ph type="body" sz="quarter" idx="4294967295"/>
          </p:nvPr>
        </p:nvSpPr>
        <p:spPr>
          <a:xfrm>
            <a:off x="5244452" y="1643063"/>
            <a:ext cx="2136440" cy="569912"/>
          </a:xfrm>
        </p:spPr>
        <p:txBody>
          <a:bodyPr>
            <a:noAutofit/>
          </a:bodyPr>
          <a:lstStyle/>
          <a:p>
            <a:pPr marL="0" indent="0" algn="ctr" defTabSz="914400">
              <a:lnSpc>
                <a:spcPct val="120000"/>
              </a:lnSpc>
              <a:spcBef>
                <a:spcPts val="1000"/>
              </a:spcBef>
              <a:buNone/>
            </a:pPr>
            <a:r>
              <a:rPr lang="en-US" sz="1400">
                <a:solidFill>
                  <a:schemeClr val="tx1"/>
                </a:solidFill>
                <a:cs typeface="Segoe UI Semibold" panose="020B0502040204020203" pitchFamily="34" charset="0"/>
              </a:rPr>
              <a:t>Instant </a:t>
            </a:r>
            <a:br>
              <a:rPr lang="en-US" sz="1400">
                <a:solidFill>
                  <a:schemeClr val="tx1"/>
                </a:solidFill>
                <a:cs typeface="Segoe UI Semibold" panose="020B0502040204020203" pitchFamily="34" charset="0"/>
              </a:rPr>
            </a:br>
            <a:r>
              <a:rPr lang="en-US" sz="1400">
                <a:solidFill>
                  <a:schemeClr val="tx1"/>
                </a:solidFill>
                <a:cs typeface="Segoe UI Semibold" panose="020B0502040204020203" pitchFamily="34" charset="0"/>
              </a:rPr>
              <a:t>e</a:t>
            </a:r>
            <a:r>
              <a:rPr lang="hr-HR" sz="1400">
                <a:solidFill>
                  <a:schemeClr val="tx1"/>
                </a:solidFill>
                <a:cs typeface="Segoe UI Semibold" panose="020B0502040204020203" pitchFamily="34" charset="0"/>
              </a:rPr>
              <a:t>le</a:t>
            </a:r>
            <a:r>
              <a:rPr lang="en-US" sz="1400">
                <a:solidFill>
                  <a:schemeClr val="tx1"/>
                </a:solidFill>
                <a:cs typeface="Segoe UI Semibold" panose="020B0502040204020203" pitchFamily="34" charset="0"/>
              </a:rPr>
              <a:t>ctr</a:t>
            </a:r>
            <a:r>
              <a:rPr lang="hr-HR" sz="1400">
                <a:solidFill>
                  <a:schemeClr val="tx1"/>
                </a:solidFill>
                <a:cs typeface="Segoe UI Semibold" panose="020B0502040204020203" pitchFamily="34" charset="0"/>
              </a:rPr>
              <a:t>onic </a:t>
            </a:r>
            <a:r>
              <a:rPr lang="en-US" sz="1400">
                <a:solidFill>
                  <a:schemeClr val="tx1"/>
                </a:solidFill>
                <a:cs typeface="Segoe UI Semibold" panose="020B0502040204020203" pitchFamily="34" charset="0"/>
              </a:rPr>
              <a:t>delivery</a:t>
            </a:r>
          </a:p>
        </p:txBody>
      </p:sp>
      <p:cxnSp>
        <p:nvCxnSpPr>
          <p:cNvPr id="15" name="Straight Connector 14">
            <a:extLst>
              <a:ext uri="{FF2B5EF4-FFF2-40B4-BE49-F238E27FC236}">
                <a16:creationId xmlns:a16="http://schemas.microsoft.com/office/drawing/2014/main" id="{F4B04429-12F3-CB43-8BD8-5B760CB25039}"/>
              </a:ext>
            </a:extLst>
          </p:cNvPr>
          <p:cNvCxnSpPr>
            <a:cxnSpLocks/>
          </p:cNvCxnSpPr>
          <p:nvPr/>
        </p:nvCxnSpPr>
        <p:spPr>
          <a:xfrm>
            <a:off x="5253474" y="2331450"/>
            <a:ext cx="6318229" cy="0"/>
          </a:xfrm>
          <a:prstGeom prst="line">
            <a:avLst/>
          </a:prstGeom>
          <a:ln>
            <a:solidFill>
              <a:schemeClr val="tx1">
                <a:lumMod val="25000"/>
                <a:lumOff val="75000"/>
              </a:schemeClr>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59EE4B33-65A9-3B40-94B5-A3C5ACAE66F3}"/>
              </a:ext>
            </a:extLst>
          </p:cNvPr>
          <p:cNvCxnSpPr>
            <a:cxnSpLocks/>
          </p:cNvCxnSpPr>
          <p:nvPr/>
        </p:nvCxnSpPr>
        <p:spPr>
          <a:xfrm>
            <a:off x="5253474" y="4159800"/>
            <a:ext cx="6318229" cy="0"/>
          </a:xfrm>
          <a:prstGeom prst="line">
            <a:avLst/>
          </a:prstGeom>
          <a:ln>
            <a:solidFill>
              <a:schemeClr val="tx1">
                <a:lumMod val="25000"/>
                <a:lumOff val="75000"/>
              </a:schemeClr>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76961966-2DAF-1E4B-B409-CC9427805170}"/>
              </a:ext>
            </a:extLst>
          </p:cNvPr>
          <p:cNvCxnSpPr>
            <a:cxnSpLocks/>
          </p:cNvCxnSpPr>
          <p:nvPr/>
        </p:nvCxnSpPr>
        <p:spPr>
          <a:xfrm>
            <a:off x="7404694" y="782803"/>
            <a:ext cx="0" cy="5217524"/>
          </a:xfrm>
          <a:prstGeom prst="line">
            <a:avLst/>
          </a:prstGeom>
          <a:ln>
            <a:solidFill>
              <a:schemeClr val="tx1">
                <a:lumMod val="25000"/>
                <a:lumOff val="75000"/>
              </a:schemeClr>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05BEA60A-0DD2-094D-9C11-91C9E4D925E7}"/>
              </a:ext>
            </a:extLst>
          </p:cNvPr>
          <p:cNvCxnSpPr>
            <a:cxnSpLocks/>
          </p:cNvCxnSpPr>
          <p:nvPr/>
        </p:nvCxnSpPr>
        <p:spPr>
          <a:xfrm>
            <a:off x="9718737" y="782803"/>
            <a:ext cx="11296" cy="5217523"/>
          </a:xfrm>
          <a:prstGeom prst="line">
            <a:avLst/>
          </a:prstGeom>
          <a:ln>
            <a:solidFill>
              <a:schemeClr val="tx1">
                <a:lumMod val="25000"/>
                <a:lumOff val="75000"/>
              </a:schemeClr>
            </a:solidFill>
          </a:ln>
        </p:spPr>
        <p:style>
          <a:lnRef idx="1">
            <a:schemeClr val="dk1"/>
          </a:lnRef>
          <a:fillRef idx="0">
            <a:schemeClr val="dk1"/>
          </a:fillRef>
          <a:effectRef idx="0">
            <a:schemeClr val="dk1"/>
          </a:effectRef>
          <a:fontRef idx="minor">
            <a:schemeClr val="tx1"/>
          </a:fontRef>
        </p:style>
      </p:cxnSp>
      <p:sp>
        <p:nvSpPr>
          <p:cNvPr id="19" name="Text Placeholder 9">
            <a:extLst>
              <a:ext uri="{FF2B5EF4-FFF2-40B4-BE49-F238E27FC236}">
                <a16:creationId xmlns:a16="http://schemas.microsoft.com/office/drawing/2014/main" id="{EEE6F56A-347E-D44F-9B39-DC08A354E5B8}"/>
              </a:ext>
            </a:extLst>
          </p:cNvPr>
          <p:cNvSpPr txBox="1">
            <a:spLocks/>
          </p:cNvSpPr>
          <p:nvPr/>
        </p:nvSpPr>
        <p:spPr>
          <a:xfrm>
            <a:off x="7587896" y="1643768"/>
            <a:ext cx="1948536" cy="3449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b="1" i="0" kern="1200">
                <a:solidFill>
                  <a:schemeClr val="tx1"/>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en-US" b="0">
                <a:latin typeface="+mn-lt"/>
              </a:rPr>
              <a:t>Always available</a:t>
            </a:r>
          </a:p>
        </p:txBody>
      </p:sp>
      <p:sp>
        <p:nvSpPr>
          <p:cNvPr id="20" name="Text Placeholder 9">
            <a:extLst>
              <a:ext uri="{FF2B5EF4-FFF2-40B4-BE49-F238E27FC236}">
                <a16:creationId xmlns:a16="http://schemas.microsoft.com/office/drawing/2014/main" id="{8368B16F-8DB7-1646-A2D9-82B6D60F395A}"/>
              </a:ext>
            </a:extLst>
          </p:cNvPr>
          <p:cNvSpPr txBox="1">
            <a:spLocks/>
          </p:cNvSpPr>
          <p:nvPr/>
        </p:nvSpPr>
        <p:spPr>
          <a:xfrm>
            <a:off x="9980096" y="1643768"/>
            <a:ext cx="1799640" cy="3449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b="1" i="0" kern="1200">
                <a:solidFill>
                  <a:schemeClr val="tx1"/>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en-US" b="0">
                <a:latin typeface="+mn-lt"/>
              </a:rPr>
              <a:t>Increased profitability</a:t>
            </a:r>
          </a:p>
        </p:txBody>
      </p:sp>
      <p:sp>
        <p:nvSpPr>
          <p:cNvPr id="21" name="Text Placeholder 9">
            <a:extLst>
              <a:ext uri="{FF2B5EF4-FFF2-40B4-BE49-F238E27FC236}">
                <a16:creationId xmlns:a16="http://schemas.microsoft.com/office/drawing/2014/main" id="{39269BB5-FFA4-FE4E-B228-046CA4540E2B}"/>
              </a:ext>
            </a:extLst>
          </p:cNvPr>
          <p:cNvSpPr txBox="1">
            <a:spLocks/>
          </p:cNvSpPr>
          <p:nvPr/>
        </p:nvSpPr>
        <p:spPr>
          <a:xfrm>
            <a:off x="5503483" y="3184213"/>
            <a:ext cx="1597380" cy="3449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b="1" i="0" kern="1200">
                <a:solidFill>
                  <a:schemeClr val="tx1"/>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en-US" b="0">
                <a:latin typeface="+mn-lt"/>
              </a:rPr>
              <a:t>Risk-free assortment of premium SKUs</a:t>
            </a:r>
          </a:p>
        </p:txBody>
      </p:sp>
      <p:sp>
        <p:nvSpPr>
          <p:cNvPr id="22" name="Text Placeholder 9">
            <a:extLst>
              <a:ext uri="{FF2B5EF4-FFF2-40B4-BE49-F238E27FC236}">
                <a16:creationId xmlns:a16="http://schemas.microsoft.com/office/drawing/2014/main" id="{8FDF921F-6F3A-044F-9644-C74B67126074}"/>
              </a:ext>
            </a:extLst>
          </p:cNvPr>
          <p:cNvSpPr txBox="1">
            <a:spLocks/>
          </p:cNvSpPr>
          <p:nvPr/>
        </p:nvSpPr>
        <p:spPr>
          <a:xfrm>
            <a:off x="7495661" y="3184214"/>
            <a:ext cx="2133006" cy="34492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b="1" i="0" kern="1200">
                <a:solidFill>
                  <a:schemeClr val="tx1"/>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en-US" b="0">
                <a:latin typeface="+mn-lt"/>
              </a:rPr>
              <a:t>Closer business alignment with Microsoft and resellers </a:t>
            </a:r>
          </a:p>
        </p:txBody>
      </p:sp>
      <p:sp>
        <p:nvSpPr>
          <p:cNvPr id="23" name="Text Placeholder 9">
            <a:extLst>
              <a:ext uri="{FF2B5EF4-FFF2-40B4-BE49-F238E27FC236}">
                <a16:creationId xmlns:a16="http://schemas.microsoft.com/office/drawing/2014/main" id="{1D150DE8-E071-F944-89D6-46A710074E8F}"/>
              </a:ext>
            </a:extLst>
          </p:cNvPr>
          <p:cNvSpPr txBox="1">
            <a:spLocks/>
          </p:cNvSpPr>
          <p:nvPr/>
        </p:nvSpPr>
        <p:spPr>
          <a:xfrm>
            <a:off x="9905648" y="3184213"/>
            <a:ext cx="1948536" cy="3449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b="1" i="0" kern="1200">
                <a:solidFill>
                  <a:schemeClr val="tx1"/>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en-US" b="0">
                <a:latin typeface="+mn-lt"/>
              </a:rPr>
              <a:t>No inventory or return costs</a:t>
            </a:r>
          </a:p>
        </p:txBody>
      </p:sp>
      <p:sp>
        <p:nvSpPr>
          <p:cNvPr id="24" name="Text Placeholder 9">
            <a:extLst>
              <a:ext uri="{FF2B5EF4-FFF2-40B4-BE49-F238E27FC236}">
                <a16:creationId xmlns:a16="http://schemas.microsoft.com/office/drawing/2014/main" id="{BF406863-4176-214D-A027-1A34038DF661}"/>
              </a:ext>
            </a:extLst>
          </p:cNvPr>
          <p:cNvSpPr txBox="1">
            <a:spLocks/>
          </p:cNvSpPr>
          <p:nvPr/>
        </p:nvSpPr>
        <p:spPr>
          <a:xfrm>
            <a:off x="5519515" y="5044036"/>
            <a:ext cx="1565316" cy="84860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b="1" i="0" kern="1200">
                <a:solidFill>
                  <a:schemeClr val="tx1"/>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en-US" b="0">
                <a:latin typeface="+mn-lt"/>
              </a:rPr>
              <a:t>Increased reach &amp; up sell and cross sell</a:t>
            </a:r>
          </a:p>
        </p:txBody>
      </p:sp>
      <p:sp>
        <p:nvSpPr>
          <p:cNvPr id="25" name="Text Placeholder 9">
            <a:extLst>
              <a:ext uri="{FF2B5EF4-FFF2-40B4-BE49-F238E27FC236}">
                <a16:creationId xmlns:a16="http://schemas.microsoft.com/office/drawing/2014/main" id="{519D2290-C370-1D47-81EC-AAD5D8FBEF30}"/>
              </a:ext>
            </a:extLst>
          </p:cNvPr>
          <p:cNvSpPr txBox="1">
            <a:spLocks/>
          </p:cNvSpPr>
          <p:nvPr/>
        </p:nvSpPr>
        <p:spPr>
          <a:xfrm>
            <a:off x="7527181" y="5044036"/>
            <a:ext cx="2069966" cy="3449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b="1" i="0" kern="1200">
                <a:solidFill>
                  <a:schemeClr val="tx1"/>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en-US" b="0">
                <a:latin typeface="+mn-lt"/>
              </a:rPr>
              <a:t>Rich channel incentives and higher margins</a:t>
            </a:r>
          </a:p>
        </p:txBody>
      </p:sp>
      <p:sp>
        <p:nvSpPr>
          <p:cNvPr id="26" name="Text Placeholder 9">
            <a:extLst>
              <a:ext uri="{FF2B5EF4-FFF2-40B4-BE49-F238E27FC236}">
                <a16:creationId xmlns:a16="http://schemas.microsoft.com/office/drawing/2014/main" id="{5A722409-DD7C-4279-B5F9-4618EB1C1714}"/>
              </a:ext>
            </a:extLst>
          </p:cNvPr>
          <p:cNvSpPr txBox="1">
            <a:spLocks/>
          </p:cNvSpPr>
          <p:nvPr/>
        </p:nvSpPr>
        <p:spPr>
          <a:xfrm>
            <a:off x="9811604" y="5044036"/>
            <a:ext cx="2136624" cy="84860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b="1" i="0" kern="1200">
                <a:solidFill>
                  <a:schemeClr val="tx1"/>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en-US" b="0">
                <a:latin typeface="+mn-lt"/>
                <a:cs typeface="Segoe UI Semibold"/>
              </a:rPr>
              <a:t>Simplified Customer Relationship Management (CRM)</a:t>
            </a:r>
          </a:p>
        </p:txBody>
      </p:sp>
      <p:sp>
        <p:nvSpPr>
          <p:cNvPr id="12" name="Title 1">
            <a:extLst>
              <a:ext uri="{FF2B5EF4-FFF2-40B4-BE49-F238E27FC236}">
                <a16:creationId xmlns:a16="http://schemas.microsoft.com/office/drawing/2014/main" id="{268D2DBD-BC23-D545-8CEB-4B3088EB5F09}"/>
              </a:ext>
            </a:extLst>
          </p:cNvPr>
          <p:cNvSpPr txBox="1">
            <a:spLocks/>
          </p:cNvSpPr>
          <p:nvPr/>
        </p:nvSpPr>
        <p:spPr>
          <a:xfrm>
            <a:off x="381525" y="553355"/>
            <a:ext cx="4114800" cy="1090413"/>
          </a:xfrm>
          <a:prstGeom prst="rect">
            <a:avLst/>
          </a:prstGeom>
        </p:spPr>
        <p:txBody>
          <a:bodyPr lIns="91440" tIns="91440" rIns="91440" bIns="91440"/>
          <a:lstStyle>
            <a:lvl1pPr algn="l" defTabSz="914400" rtl="0" eaLnBrk="1" latinLnBrk="0" hangingPunct="1">
              <a:lnSpc>
                <a:spcPct val="90000"/>
              </a:lnSpc>
              <a:spcBef>
                <a:spcPct val="0"/>
              </a:spcBef>
              <a:buNone/>
              <a:defRPr sz="4400" b="1" i="0" kern="1200">
                <a:solidFill>
                  <a:schemeClr val="tx1"/>
                </a:solidFill>
                <a:latin typeface="Segoe UI Semibold" panose="020B0502040204020203" pitchFamily="34" charset="0"/>
                <a:ea typeface="+mj-ea"/>
                <a:cs typeface="Segoe UI Semibold" panose="020B0502040204020203" pitchFamily="34" charset="0"/>
              </a:defRPr>
            </a:lvl1pPr>
          </a:lstStyle>
          <a:p>
            <a:pPr>
              <a:lnSpc>
                <a:spcPct val="100000"/>
              </a:lnSpc>
            </a:pPr>
            <a:r>
              <a:rPr lang="en-US" sz="2800" b="0">
                <a:solidFill>
                  <a:schemeClr val="bg1"/>
                </a:solidFill>
              </a:rPr>
              <a:t>Sell faster and more efficiently with ESD!</a:t>
            </a:r>
          </a:p>
        </p:txBody>
      </p:sp>
      <p:sp>
        <p:nvSpPr>
          <p:cNvPr id="27" name="TextBox 26">
            <a:extLst>
              <a:ext uri="{FF2B5EF4-FFF2-40B4-BE49-F238E27FC236}">
                <a16:creationId xmlns:a16="http://schemas.microsoft.com/office/drawing/2014/main" id="{8B52AFBB-74DE-4A3A-8AAA-264A0DDA3625}"/>
              </a:ext>
            </a:extLst>
          </p:cNvPr>
          <p:cNvSpPr txBox="1"/>
          <p:nvPr/>
        </p:nvSpPr>
        <p:spPr>
          <a:xfrm>
            <a:off x="276945" y="6251895"/>
            <a:ext cx="3497579" cy="517065"/>
          </a:xfrm>
          <a:prstGeom prst="rect">
            <a:avLst/>
          </a:prstGeom>
          <a:noFill/>
        </p:spPr>
        <p:txBody>
          <a:bodyPr wrap="square" lIns="182880" tIns="146304" rIns="182880" bIns="146304" rtlCol="0">
            <a:spAutoFit/>
          </a:bodyPr>
          <a:lstStyle/>
          <a:p>
            <a:pPr>
              <a:lnSpc>
                <a:spcPct val="90000"/>
              </a:lnSpc>
              <a:spcAft>
                <a:spcPts val="600"/>
              </a:spcAft>
            </a:pPr>
            <a:r>
              <a:rPr lang="en-US" sz="800">
                <a:solidFill>
                  <a:schemeClr val="bg1"/>
                </a:solidFill>
              </a:rPr>
              <a:t>For more information on ESD, visit: </a:t>
            </a:r>
            <a:r>
              <a:rPr lang="en-US" sz="800">
                <a:solidFill>
                  <a:schemeClr val="bg1"/>
                </a:solidFill>
                <a:effectLst/>
                <a:hlinkClick r:id="rId3">
                  <a:extLst>
                    <a:ext uri="{A12FA001-AC4F-418D-AE19-62706E023703}">
                      <ahyp:hlinkClr xmlns:ahyp="http://schemas.microsoft.com/office/drawing/2018/hyperlinkcolor" val="tx"/>
                    </a:ext>
                  </a:extLst>
                </a:hlinkClick>
              </a:rPr>
              <a:t>https://devicepartner.microsoft.com/en-us/assets#/?search=esd</a:t>
            </a:r>
            <a:endParaRPr lang="en-US" sz="800">
              <a:solidFill>
                <a:schemeClr val="bg1"/>
              </a:solidFill>
              <a:effectLst/>
            </a:endParaRPr>
          </a:p>
        </p:txBody>
      </p:sp>
      <p:pic>
        <p:nvPicPr>
          <p:cNvPr id="8" name="Graphic 7">
            <a:extLst>
              <a:ext uri="{FF2B5EF4-FFF2-40B4-BE49-F238E27FC236}">
                <a16:creationId xmlns:a16="http://schemas.microsoft.com/office/drawing/2014/main" id="{4EE78167-DE6F-4D10-8BAB-692DB6E7C1E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40916" y="4510074"/>
            <a:ext cx="522514" cy="457200"/>
          </a:xfrm>
          <a:prstGeom prst="rect">
            <a:avLst/>
          </a:prstGeom>
        </p:spPr>
      </p:pic>
      <p:pic>
        <p:nvPicPr>
          <p:cNvPr id="29" name="Graphic 28">
            <a:extLst>
              <a:ext uri="{FF2B5EF4-FFF2-40B4-BE49-F238E27FC236}">
                <a16:creationId xmlns:a16="http://schemas.microsoft.com/office/drawing/2014/main" id="{72826D45-D3C5-4215-9B1B-920F76DCE04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33564" y="965355"/>
            <a:ext cx="457200" cy="457200"/>
          </a:xfrm>
          <a:prstGeom prst="rect">
            <a:avLst/>
          </a:prstGeom>
        </p:spPr>
      </p:pic>
      <p:pic>
        <p:nvPicPr>
          <p:cNvPr id="31" name="Graphic 30">
            <a:extLst>
              <a:ext uri="{FF2B5EF4-FFF2-40B4-BE49-F238E27FC236}">
                <a16:creationId xmlns:a16="http://schemas.microsoft.com/office/drawing/2014/main" id="{64CCBD13-4E6F-47B3-8E57-A5981A46B10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651316" y="965355"/>
            <a:ext cx="457200" cy="457200"/>
          </a:xfrm>
          <a:prstGeom prst="rect">
            <a:avLst/>
          </a:prstGeom>
        </p:spPr>
      </p:pic>
      <p:pic>
        <p:nvPicPr>
          <p:cNvPr id="33" name="Graphic 32">
            <a:extLst>
              <a:ext uri="{FF2B5EF4-FFF2-40B4-BE49-F238E27FC236}">
                <a16:creationId xmlns:a16="http://schemas.microsoft.com/office/drawing/2014/main" id="{751F5825-4488-44B2-AADD-CA740167490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651316" y="4510074"/>
            <a:ext cx="457200" cy="457200"/>
          </a:xfrm>
          <a:prstGeom prst="rect">
            <a:avLst/>
          </a:prstGeom>
        </p:spPr>
      </p:pic>
      <p:pic>
        <p:nvPicPr>
          <p:cNvPr id="35" name="Graphic 34">
            <a:extLst>
              <a:ext uri="{FF2B5EF4-FFF2-40B4-BE49-F238E27FC236}">
                <a16:creationId xmlns:a16="http://schemas.microsoft.com/office/drawing/2014/main" id="{CEB7F1A2-B533-4420-A321-8927C956293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656267" y="2667521"/>
            <a:ext cx="457200" cy="457200"/>
          </a:xfrm>
          <a:prstGeom prst="rect">
            <a:avLst/>
          </a:prstGeom>
        </p:spPr>
      </p:pic>
      <p:pic>
        <p:nvPicPr>
          <p:cNvPr id="39" name="Graphic 38">
            <a:extLst>
              <a:ext uri="{FF2B5EF4-FFF2-40B4-BE49-F238E27FC236}">
                <a16:creationId xmlns:a16="http://schemas.microsoft.com/office/drawing/2014/main" id="{C8A6689B-84F4-4614-9D31-A1C79E0F275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340708" y="4510074"/>
            <a:ext cx="442912" cy="457200"/>
          </a:xfrm>
          <a:prstGeom prst="rect">
            <a:avLst/>
          </a:prstGeom>
        </p:spPr>
      </p:pic>
      <p:pic>
        <p:nvPicPr>
          <p:cNvPr id="41" name="Graphic 40">
            <a:extLst>
              <a:ext uri="{FF2B5EF4-FFF2-40B4-BE49-F238E27FC236}">
                <a16:creationId xmlns:a16="http://schemas.microsoft.com/office/drawing/2014/main" id="{5800EA7C-B8AF-4B90-AC28-E1BF6CF000E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895773" y="965355"/>
            <a:ext cx="812800" cy="457200"/>
          </a:xfrm>
          <a:prstGeom prst="rect">
            <a:avLst/>
          </a:prstGeom>
        </p:spPr>
      </p:pic>
      <p:pic>
        <p:nvPicPr>
          <p:cNvPr id="43" name="Graphic 42">
            <a:extLst>
              <a:ext uri="{FF2B5EF4-FFF2-40B4-BE49-F238E27FC236}">
                <a16:creationId xmlns:a16="http://schemas.microsoft.com/office/drawing/2014/main" id="{79D89A4F-15E7-4E95-999D-7689FD36064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343089" y="2667521"/>
            <a:ext cx="438150" cy="457200"/>
          </a:xfrm>
          <a:prstGeom prst="rect">
            <a:avLst/>
          </a:prstGeom>
        </p:spPr>
      </p:pic>
      <p:pic>
        <p:nvPicPr>
          <p:cNvPr id="45" name="Graphic 44">
            <a:extLst>
              <a:ext uri="{FF2B5EF4-FFF2-40B4-BE49-F238E27FC236}">
                <a16:creationId xmlns:a16="http://schemas.microsoft.com/office/drawing/2014/main" id="{51D91E21-CC30-4E4F-B193-9134E7858C9B}"/>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055988" y="2667521"/>
            <a:ext cx="492370" cy="457200"/>
          </a:xfrm>
          <a:prstGeom prst="rect">
            <a:avLst/>
          </a:prstGeom>
        </p:spPr>
      </p:pic>
      <p:sp>
        <p:nvSpPr>
          <p:cNvPr id="44" name="Text Placeholder 8">
            <a:extLst>
              <a:ext uri="{FF2B5EF4-FFF2-40B4-BE49-F238E27FC236}">
                <a16:creationId xmlns:a16="http://schemas.microsoft.com/office/drawing/2014/main" id="{A3BC49E6-3DA9-4865-B76C-0B7EAE7EFB5D}"/>
              </a:ext>
            </a:extLst>
          </p:cNvPr>
          <p:cNvSpPr>
            <a:spLocks noGrp="1"/>
          </p:cNvSpPr>
          <p:nvPr>
            <p:ph type="body" sz="quarter" idx="10"/>
          </p:nvPr>
        </p:nvSpPr>
        <p:spPr>
          <a:xfrm>
            <a:off x="381525" y="2089878"/>
            <a:ext cx="3981351" cy="1979324"/>
          </a:xfrm>
        </p:spPr>
        <p:txBody>
          <a:bodyPr lIns="91440" tIns="91440" rIns="91440" bIns="91440">
            <a:normAutofit fontScale="77500" lnSpcReduction="20000"/>
          </a:bodyPr>
          <a:lstStyle/>
          <a:p>
            <a:pPr marL="0" indent="0">
              <a:lnSpc>
                <a:spcPct val="120000"/>
              </a:lnSpc>
              <a:buNone/>
            </a:pPr>
            <a:r>
              <a:rPr lang="en-US" b="0">
                <a:solidFill>
                  <a:schemeClr val="bg1"/>
                </a:solidFill>
                <a:latin typeface="+mn-lt"/>
              </a:rPr>
              <a:t>Electronic software distribution (ESD) offers partners clear advantages compared to traditional software sales and fulfillment. Shipping boxes can’t compare to offering your customers 24/7 availability and instant delivery of their orders. ESD is the modern way to sell.</a:t>
            </a:r>
          </a:p>
        </p:txBody>
      </p:sp>
      <p:sp>
        <p:nvSpPr>
          <p:cNvPr id="5" name="TextBox 4">
            <a:extLst>
              <a:ext uri="{FF2B5EF4-FFF2-40B4-BE49-F238E27FC236}">
                <a16:creationId xmlns:a16="http://schemas.microsoft.com/office/drawing/2014/main" id="{5C9E1B14-B3D9-4137-B171-59CE7BA4C716}"/>
              </a:ext>
            </a:extLst>
          </p:cNvPr>
          <p:cNvSpPr txBox="1"/>
          <p:nvPr/>
        </p:nvSpPr>
        <p:spPr>
          <a:xfrm>
            <a:off x="8977912" y="6490365"/>
            <a:ext cx="3346807" cy="215444"/>
          </a:xfrm>
          <a:prstGeom prst="rect">
            <a:avLst/>
          </a:prstGeom>
          <a:noFill/>
        </p:spPr>
        <p:txBody>
          <a:bodyPr wrap="square">
            <a:spAutoFit/>
          </a:bodyPr>
          <a:lstStyle/>
          <a:p>
            <a:r>
              <a:rPr lang="en-US" sz="800"/>
              <a:t>Microsoft Confidential - Shared Under NDA Subject to Change</a:t>
            </a:r>
          </a:p>
        </p:txBody>
      </p:sp>
    </p:spTree>
    <p:extLst>
      <p:ext uri="{BB962C8B-B14F-4D97-AF65-F5344CB8AC3E}">
        <p14:creationId xmlns:p14="http://schemas.microsoft.com/office/powerpoint/2010/main" val="368318902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sitting at a desk with a computer&#10;&#10;Description automatically generated with low confidence">
            <a:extLst>
              <a:ext uri="{FF2B5EF4-FFF2-40B4-BE49-F238E27FC236}">
                <a16:creationId xmlns:a16="http://schemas.microsoft.com/office/drawing/2014/main" id="{3929F718-F56A-44F8-824C-D3156FD366CB}"/>
              </a:ext>
            </a:extLst>
          </p:cNvPr>
          <p:cNvPicPr>
            <a:picLocks noChangeAspect="1"/>
          </p:cNvPicPr>
          <p:nvPr/>
        </p:nvPicPr>
        <p:blipFill rotWithShape="1">
          <a:blip r:embed="rId2"/>
          <a:srcRect l="4836" r="5174" b="11435"/>
          <a:stretch/>
        </p:blipFill>
        <p:spPr>
          <a:xfrm>
            <a:off x="1" y="0"/>
            <a:ext cx="12192000" cy="6858000"/>
          </a:xfrm>
          <a:prstGeom prst="rect">
            <a:avLst/>
          </a:prstGeom>
        </p:spPr>
      </p:pic>
      <p:sp>
        <p:nvSpPr>
          <p:cNvPr id="2" name="Title 1">
            <a:extLst>
              <a:ext uri="{FF2B5EF4-FFF2-40B4-BE49-F238E27FC236}">
                <a16:creationId xmlns:a16="http://schemas.microsoft.com/office/drawing/2014/main" id="{F48EEAA2-5E3F-4928-9749-F381ED13E27E}"/>
              </a:ext>
            </a:extLst>
          </p:cNvPr>
          <p:cNvSpPr>
            <a:spLocks noGrp="1"/>
          </p:cNvSpPr>
          <p:nvPr>
            <p:ph type="title"/>
          </p:nvPr>
        </p:nvSpPr>
        <p:spPr>
          <a:xfrm>
            <a:off x="585216" y="3179701"/>
            <a:ext cx="2941755" cy="498598"/>
          </a:xfrm>
        </p:spPr>
        <p:txBody>
          <a:bodyPr/>
          <a:lstStyle/>
          <a:p>
            <a:r>
              <a:rPr lang="en-US"/>
              <a:t>How to sell</a:t>
            </a:r>
          </a:p>
        </p:txBody>
      </p:sp>
      <p:pic>
        <p:nvPicPr>
          <p:cNvPr id="10" name="MS logo gray - EMF">
            <a:extLst>
              <a:ext uri="{FF2B5EF4-FFF2-40B4-BE49-F238E27FC236}">
                <a16:creationId xmlns:a16="http://schemas.microsoft.com/office/drawing/2014/main" id="{6046DEA7-4C6F-4241-8B80-E92F599399B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
        <p:nvSpPr>
          <p:cNvPr id="3" name="Rectangle 2">
            <a:extLst>
              <a:ext uri="{FF2B5EF4-FFF2-40B4-BE49-F238E27FC236}">
                <a16:creationId xmlns:a16="http://schemas.microsoft.com/office/drawing/2014/main" id="{88D686B2-A7E9-42D7-BD2C-972C18548718}"/>
              </a:ext>
            </a:extLst>
          </p:cNvPr>
          <p:cNvSpPr/>
          <p:nvPr/>
        </p:nvSpPr>
        <p:spPr bwMode="auto">
          <a:xfrm>
            <a:off x="5753101" y="3357561"/>
            <a:ext cx="99060" cy="5715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5310292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A33BF1-4626-4ED9-BD8B-4AFCA51517DD}"/>
              </a:ext>
            </a:extLst>
          </p:cNvPr>
          <p:cNvSpPr>
            <a:spLocks noGrp="1"/>
          </p:cNvSpPr>
          <p:nvPr>
            <p:ph type="title"/>
          </p:nvPr>
        </p:nvSpPr>
        <p:spPr>
          <a:xfrm>
            <a:off x="588263" y="370965"/>
            <a:ext cx="11018520" cy="430887"/>
          </a:xfrm>
        </p:spPr>
        <p:txBody>
          <a:bodyPr/>
          <a:lstStyle/>
          <a:p>
            <a:r>
              <a:rPr lang="en-US">
                <a:solidFill>
                  <a:schemeClr val="tx1"/>
                </a:solidFill>
              </a:rPr>
              <a:t>Buying journey: purchase triggers and barriers</a:t>
            </a:r>
          </a:p>
        </p:txBody>
      </p:sp>
      <p:sp>
        <p:nvSpPr>
          <p:cNvPr id="6" name="Text Placeholder 65">
            <a:extLst>
              <a:ext uri="{FF2B5EF4-FFF2-40B4-BE49-F238E27FC236}">
                <a16:creationId xmlns:a16="http://schemas.microsoft.com/office/drawing/2014/main" id="{26146CA7-F8D5-4E0B-8941-286290DA7839}"/>
              </a:ext>
            </a:extLst>
          </p:cNvPr>
          <p:cNvSpPr>
            <a:spLocks noGrp="1"/>
          </p:cNvSpPr>
          <p:nvPr>
            <p:ph type="body" sz="quarter" idx="4294967295"/>
          </p:nvPr>
        </p:nvSpPr>
        <p:spPr>
          <a:xfrm>
            <a:off x="588262" y="1011692"/>
            <a:ext cx="10211283" cy="492443"/>
          </a:xfrm>
        </p:spPr>
        <p:txBody>
          <a:bodyPr lIns="0" tIns="0" rIns="0" bIns="0" anchor="t"/>
          <a:lstStyle/>
          <a:p>
            <a:pPr marL="0" indent="0">
              <a:buNone/>
            </a:pPr>
            <a:r>
              <a:rPr lang="en-US" sz="1600"/>
              <a:t>Small and medium-sized businesses (SMBs) often delay upgrading their productivity suite until they absolutely have to upgrade.</a:t>
            </a:r>
            <a:r>
              <a:rPr lang="en-US" sz="1600" baseline="30000"/>
              <a:t>1  </a:t>
            </a:r>
            <a:r>
              <a:rPr lang="en-US" sz="1600"/>
              <a:t>When they do upgrade, key triggers include file sharing, remote access, and data security.</a:t>
            </a:r>
            <a:r>
              <a:rPr lang="en-US" sz="1600" baseline="30000"/>
              <a:t> 2</a:t>
            </a:r>
          </a:p>
        </p:txBody>
      </p:sp>
      <p:graphicFrame>
        <p:nvGraphicFramePr>
          <p:cNvPr id="2" name="Table 1">
            <a:extLst>
              <a:ext uri="{FF2B5EF4-FFF2-40B4-BE49-F238E27FC236}">
                <a16:creationId xmlns:a16="http://schemas.microsoft.com/office/drawing/2014/main" id="{FE79B85C-86ED-A845-ABCF-F8DED4605D2D}"/>
              </a:ext>
            </a:extLst>
          </p:cNvPr>
          <p:cNvGraphicFramePr>
            <a:graphicFrameLocks noGrp="1"/>
          </p:cNvGraphicFramePr>
          <p:nvPr>
            <p:extLst>
              <p:ext uri="{D42A27DB-BD31-4B8C-83A1-F6EECF244321}">
                <p14:modId xmlns:p14="http://schemas.microsoft.com/office/powerpoint/2010/main" val="185145784"/>
              </p:ext>
            </p:extLst>
          </p:nvPr>
        </p:nvGraphicFramePr>
        <p:xfrm>
          <a:off x="0" y="1764446"/>
          <a:ext cx="12192000" cy="4632960"/>
        </p:xfrm>
        <a:graphic>
          <a:graphicData uri="http://schemas.openxmlformats.org/drawingml/2006/table">
            <a:tbl>
              <a:tblPr firstRow="1" bandRow="1">
                <a:tableStyleId>{5C22544A-7EE6-4342-B048-85BDC9FD1C3A}</a:tableStyleId>
              </a:tblPr>
              <a:tblGrid>
                <a:gridCol w="1364973">
                  <a:extLst>
                    <a:ext uri="{9D8B030D-6E8A-4147-A177-3AD203B41FA5}">
                      <a16:colId xmlns:a16="http://schemas.microsoft.com/office/drawing/2014/main" val="2369196138"/>
                    </a:ext>
                  </a:extLst>
                </a:gridCol>
                <a:gridCol w="3220278">
                  <a:extLst>
                    <a:ext uri="{9D8B030D-6E8A-4147-A177-3AD203B41FA5}">
                      <a16:colId xmlns:a16="http://schemas.microsoft.com/office/drawing/2014/main" val="3557497512"/>
                    </a:ext>
                  </a:extLst>
                </a:gridCol>
                <a:gridCol w="3684104">
                  <a:extLst>
                    <a:ext uri="{9D8B030D-6E8A-4147-A177-3AD203B41FA5}">
                      <a16:colId xmlns:a16="http://schemas.microsoft.com/office/drawing/2014/main" val="4104431682"/>
                    </a:ext>
                  </a:extLst>
                </a:gridCol>
                <a:gridCol w="3922645">
                  <a:extLst>
                    <a:ext uri="{9D8B030D-6E8A-4147-A177-3AD203B41FA5}">
                      <a16:colId xmlns:a16="http://schemas.microsoft.com/office/drawing/2014/main" val="477954388"/>
                    </a:ext>
                  </a:extLst>
                </a:gridCol>
              </a:tblGrid>
              <a:tr h="0">
                <a:tc>
                  <a:txBody>
                    <a:bodyPr/>
                    <a:lstStyle/>
                    <a:p>
                      <a:pPr marL="0" marR="0" lvl="0" indent="0" algn="r" defTabSz="914554" rtl="0" eaLnBrk="1" fontAlgn="auto" latinLnBrk="0" hangingPunct="1">
                        <a:lnSpc>
                          <a:spcPct val="100000"/>
                        </a:lnSpc>
                        <a:spcBef>
                          <a:spcPts val="2000"/>
                        </a:spcBef>
                        <a:spcAft>
                          <a:spcPts val="0"/>
                        </a:spcAft>
                        <a:buClrTx/>
                        <a:buSzPct val="90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Segoe UI Semibold"/>
                        <a:ea typeface="+mn-ea"/>
                        <a:cs typeface="+mn-cs"/>
                      </a:endParaRPr>
                    </a:p>
                  </a:txBody>
                  <a:tcPr marT="91440" marB="91440" anchor="ctr">
                    <a:lnL w="12700" cmpd="sng">
                      <a:noFill/>
                    </a:lnL>
                    <a:lnR w="12700" cmpd="sng">
                      <a:noFill/>
                    </a:lnR>
                    <a:lnT w="28575" cap="flat" cmpd="sng" algn="ctr">
                      <a:solidFill>
                        <a:srgbClr val="BFBFBF"/>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l" defTabSz="914554" rtl="0" eaLnBrk="1" fontAlgn="auto" latinLnBrk="0" hangingPunct="1">
                        <a:lnSpc>
                          <a:spcPct val="100000"/>
                        </a:lnSpc>
                        <a:spcBef>
                          <a:spcPts val="2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chemeClr val="accent1"/>
                          </a:solidFill>
                          <a:effectLst/>
                          <a:uLnTx/>
                          <a:uFillTx/>
                          <a:latin typeface="Segoe UI Semibold"/>
                          <a:ea typeface="+mn-ea"/>
                          <a:cs typeface="+mn-cs"/>
                        </a:rPr>
                        <a:t>What triggers a purchase</a:t>
                      </a:r>
                    </a:p>
                  </a:txBody>
                  <a:tcPr marT="91440" marB="91440" anchor="ctr">
                    <a:lnL w="12700" cmpd="sng">
                      <a:noFill/>
                    </a:lnL>
                    <a:lnR w="12700" cmpd="sng">
                      <a:noFill/>
                    </a:lnR>
                    <a:lnT w="28575" cap="flat" cmpd="sng" algn="ctr">
                      <a:solidFill>
                        <a:srgbClr val="BFBFBF"/>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l" defTabSz="914554" rtl="0" eaLnBrk="1" fontAlgn="auto" latinLnBrk="0" hangingPunct="1">
                        <a:lnSpc>
                          <a:spcPct val="100000"/>
                        </a:lnSpc>
                        <a:spcBef>
                          <a:spcPts val="2000"/>
                        </a:spcBef>
                        <a:spcAft>
                          <a:spcPts val="0"/>
                        </a:spcAft>
                        <a:buClrTx/>
                        <a:buSzPct val="90000"/>
                        <a:buFont typeface="Wingdings" panose="05000000000000000000" pitchFamily="2" charset="2"/>
                        <a:buNone/>
                        <a:tabLst/>
                        <a:defRPr/>
                      </a:pPr>
                      <a:r>
                        <a:rPr kumimoji="0" lang="en-US" sz="1800" b="0" i="0" u="none" strike="noStrike" kern="1200" cap="none" spc="0" normalizeH="0" baseline="0">
                          <a:ln>
                            <a:noFill/>
                          </a:ln>
                          <a:solidFill>
                            <a:schemeClr val="accent1"/>
                          </a:solidFill>
                          <a:effectLst/>
                          <a:uLnTx/>
                          <a:uFillTx/>
                          <a:latin typeface="Segoe UI Semibold"/>
                          <a:ea typeface="+mn-ea"/>
                          <a:cs typeface="+mn-cs"/>
                        </a:rPr>
                        <a:t>What motivates a purchase</a:t>
                      </a:r>
                    </a:p>
                  </a:txBody>
                  <a:tcPr marT="91440" marB="91440" anchor="ctr">
                    <a:lnL w="12700" cmpd="sng">
                      <a:noFill/>
                    </a:lnL>
                    <a:lnR w="12700" cmpd="sng">
                      <a:noFill/>
                    </a:lnR>
                    <a:lnT w="28575" cap="flat" cmpd="sng" algn="ctr">
                      <a:solidFill>
                        <a:srgbClr val="BFBFBF"/>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l" defTabSz="914554" rtl="0" eaLnBrk="1" fontAlgn="auto" latinLnBrk="0" hangingPunct="1">
                        <a:lnSpc>
                          <a:spcPct val="100000"/>
                        </a:lnSpc>
                        <a:spcBef>
                          <a:spcPts val="2000"/>
                        </a:spcBef>
                        <a:spcAft>
                          <a:spcPts val="0"/>
                        </a:spcAft>
                        <a:buClrTx/>
                        <a:buSzPct val="90000"/>
                        <a:buFont typeface="Wingdings" panose="05000000000000000000" pitchFamily="2" charset="2"/>
                        <a:buNone/>
                        <a:tabLst/>
                        <a:defRPr/>
                      </a:pPr>
                      <a:r>
                        <a:rPr kumimoji="0" lang="en-US" sz="1800" b="0" i="0" u="none" strike="noStrike" kern="1200" cap="none" spc="0" normalizeH="0" baseline="0">
                          <a:ln>
                            <a:noFill/>
                          </a:ln>
                          <a:solidFill>
                            <a:schemeClr val="accent1"/>
                          </a:solidFill>
                          <a:effectLst/>
                          <a:uLnTx/>
                          <a:uFillTx/>
                          <a:latin typeface="Segoe UI Semibold"/>
                          <a:ea typeface="+mn-ea"/>
                          <a:cs typeface="+mn-cs"/>
                        </a:rPr>
                        <a:t>What prevents a purchase</a:t>
                      </a:r>
                    </a:p>
                  </a:txBody>
                  <a:tcPr marT="91440" marB="91440" anchor="ctr">
                    <a:lnL w="12700" cmpd="sng">
                      <a:noFill/>
                    </a:lnL>
                    <a:lnR w="12700" cmpd="sng">
                      <a:noFill/>
                    </a:lnR>
                    <a:lnT w="28575" cap="flat" cmpd="sng" algn="ctr">
                      <a:solidFill>
                        <a:srgbClr val="BFBFBF"/>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80279749"/>
                  </a:ext>
                </a:extLst>
              </a:tr>
              <a:tr h="564894">
                <a:tc>
                  <a:txBody>
                    <a:bodyPr/>
                    <a:lstStyle/>
                    <a:p>
                      <a:pPr marL="0" marR="0" lvl="0" indent="0" algn="r" defTabSz="914367"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Microsoft 365 </a:t>
                      </a:r>
                    </a:p>
                  </a:txBody>
                  <a:tcPr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2F2F2"/>
                    </a:solidFill>
                  </a:tcPr>
                </a:tc>
                <a:tc>
                  <a:txBody>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282828"/>
                          </a:solidFill>
                          <a:effectLst/>
                          <a:uLnTx/>
                          <a:uFillTx/>
                          <a:latin typeface="+mn-lt"/>
                          <a:ea typeface="+mn-ea"/>
                          <a:cs typeface="+mn-cs"/>
                        </a:rPr>
                        <a:t>Remote access is a top trigger across SMBs of all sizes </a:t>
                      </a:r>
                    </a:p>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282828"/>
                          </a:solidFill>
                          <a:effectLst/>
                          <a:uLnTx/>
                          <a:uFillTx/>
                          <a:latin typeface="+mn-lt"/>
                          <a:ea typeface="+mn-ea"/>
                          <a:cs typeface="+mn-cs"/>
                        </a:rPr>
                        <a:t>Small- and medium-sized businesses also cite planned upgrade, often of hardware</a:t>
                      </a:r>
                    </a:p>
                  </a:txBody>
                  <a:tcPr marL="182880" marR="182880"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2F2F2"/>
                    </a:solidFill>
                  </a:tcPr>
                </a:tc>
                <a:tc>
                  <a:txBody>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282828"/>
                          </a:solidFill>
                          <a:effectLst/>
                          <a:uLnTx/>
                          <a:uFillTx/>
                          <a:latin typeface="+mn-lt"/>
                          <a:ea typeface="+mn-ea"/>
                          <a:cs typeface="+mn-cs"/>
                        </a:rPr>
                        <a:t>SMBs consider Microsoft 365 more scalable than G Suite</a:t>
                      </a:r>
                    </a:p>
                  </a:txBody>
                  <a:tcPr marL="182880" marR="182880"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2F2F2"/>
                    </a:solidFill>
                  </a:tcPr>
                </a:tc>
                <a:tc>
                  <a:txBody>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282828"/>
                          </a:solidFill>
                          <a:effectLst/>
                          <a:uLnTx/>
                          <a:uFillTx/>
                          <a:latin typeface="+mn-lt"/>
                          <a:ea typeface="+mn-ea"/>
                          <a:cs typeface="+mn-cs"/>
                        </a:rPr>
                        <a:t>SMBs of all sizes cite security concerns</a:t>
                      </a:r>
                    </a:p>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282828"/>
                          </a:solidFill>
                          <a:effectLst/>
                          <a:uLnTx/>
                          <a:uFillTx/>
                          <a:latin typeface="+mn-lt"/>
                          <a:ea typeface="+mn-ea"/>
                          <a:cs typeface="+mn-cs"/>
                        </a:rPr>
                        <a:t>Lack of good third-party reviews </a:t>
                      </a:r>
                    </a:p>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282828"/>
                          </a:solidFill>
                          <a:effectLst/>
                          <a:uLnTx/>
                          <a:uFillTx/>
                          <a:latin typeface="+mn-lt"/>
                          <a:ea typeface="+mn-ea"/>
                          <a:cs typeface="+mn-cs"/>
                        </a:rPr>
                        <a:t>Small businesses find Microsoft 365 functionality too overwhelming, while medium- sized businesses reject it for not having enough</a:t>
                      </a:r>
                    </a:p>
                  </a:txBody>
                  <a:tcPr marL="182880" marR="182880"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1468926121"/>
                  </a:ext>
                </a:extLst>
              </a:tr>
              <a:tr h="0">
                <a:tc>
                  <a:txBody>
                    <a:bodyPr/>
                    <a:lstStyle/>
                    <a:p>
                      <a:pPr marL="0" marR="0" lvl="0" indent="0" algn="r" defTabSz="914367"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Microsoft 365 and G Suite</a:t>
                      </a:r>
                    </a:p>
                  </a:txBody>
                  <a:tcPr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282828"/>
                          </a:solidFill>
                          <a:effectLst/>
                          <a:uLnTx/>
                          <a:uFillTx/>
                          <a:latin typeface="+mn-lt"/>
                          <a:ea typeface="+mn-ea"/>
                          <a:cs typeface="+mn-cs"/>
                        </a:rPr>
                        <a:t>Security is important for eventual buyers</a:t>
                      </a:r>
                    </a:p>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282828"/>
                          </a:solidFill>
                          <a:effectLst/>
                          <a:uLnTx/>
                          <a:uFillTx/>
                          <a:latin typeface="+mn-lt"/>
                          <a:ea typeface="+mn-ea"/>
                          <a:cs typeface="+mn-cs"/>
                        </a:rPr>
                        <a:t>Smaller businesses cite the need for more online file storage</a:t>
                      </a:r>
                    </a:p>
                  </a:txBody>
                  <a:tcPr marL="182880" marR="182880"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282828"/>
                          </a:solidFill>
                          <a:effectLst/>
                          <a:uLnTx/>
                          <a:uFillTx/>
                          <a:latin typeface="+mn-lt"/>
                          <a:ea typeface="+mn-ea"/>
                          <a:cs typeface="+mn-cs"/>
                        </a:rPr>
                        <a:t>Brand trust is the top motivator regardless of the brand chosen and segment, but even more so for smaller SMBs</a:t>
                      </a:r>
                    </a:p>
                  </a:txBody>
                  <a:tcPr marL="182880" marR="182880"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nSpc>
                          <a:spcPct val="100000"/>
                        </a:lnSpc>
                        <a:spcAft>
                          <a:spcPts val="600"/>
                        </a:spcAft>
                      </a:pPr>
                      <a:endParaRPr lang="en-US" sz="1200"/>
                    </a:p>
                  </a:txBody>
                  <a:tcPr marL="182880" marR="182880"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048112446"/>
                  </a:ext>
                </a:extLst>
              </a:tr>
              <a:tr h="618936">
                <a:tc>
                  <a:txBody>
                    <a:bodyPr/>
                    <a:lstStyle/>
                    <a:p>
                      <a:pPr marL="0" marR="0" lvl="0" indent="0" algn="r" defTabSz="914367"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G Suite</a:t>
                      </a:r>
                      <a:endParaRPr kumimoji="0" lang="en-US" sz="1200" b="0" i="0" u="none" strike="noStrike" kern="1200" cap="none" spc="0" normalizeH="0" baseline="0" noProof="0">
                        <a:ln>
                          <a:noFill/>
                        </a:ln>
                        <a:solidFill>
                          <a:srgbClr val="282828"/>
                        </a:solidFill>
                        <a:effectLst/>
                        <a:uLnTx/>
                        <a:uFillTx/>
                        <a:latin typeface="+mn-lt"/>
                        <a:ea typeface="+mn-ea"/>
                        <a:cs typeface="+mn-cs"/>
                      </a:endParaRPr>
                    </a:p>
                  </a:txBody>
                  <a:tcPr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2F2F2"/>
                    </a:solidFill>
                  </a:tcPr>
                </a:tc>
                <a:tc>
                  <a:txBody>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282828"/>
                          </a:solidFill>
                          <a:effectLst/>
                          <a:uLnTx/>
                          <a:uFillTx/>
                          <a:latin typeface="+mn-lt"/>
                          <a:ea typeface="+mn-ea"/>
                          <a:cs typeface="+mn-cs"/>
                        </a:rPr>
                        <a:t>Cost is an important trigger</a:t>
                      </a:r>
                    </a:p>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282828"/>
                          </a:solidFill>
                          <a:effectLst/>
                          <a:uLnTx/>
                          <a:uFillTx/>
                          <a:latin typeface="+mn-lt"/>
                          <a:ea typeface="+mn-ea"/>
                          <a:cs typeface="+mn-cs"/>
                        </a:rPr>
                        <a:t>Brand familiarity with consumer offerings also influence purchase</a:t>
                      </a:r>
                    </a:p>
                  </a:txBody>
                  <a:tcPr marL="182880" marR="182880"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2F2F2"/>
                    </a:solidFill>
                  </a:tcPr>
                </a:tc>
                <a:tc>
                  <a:txBody>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282828"/>
                          </a:solidFill>
                          <a:effectLst/>
                          <a:uLnTx/>
                          <a:uFillTx/>
                          <a:latin typeface="+mn-lt"/>
                          <a:ea typeface="+mn-ea"/>
                          <a:cs typeface="+mn-cs"/>
                        </a:rPr>
                        <a:t>Recommendations by colleagues, employees, and peers are a strong motivator for small businesses. </a:t>
                      </a:r>
                    </a:p>
                  </a:txBody>
                  <a:tcPr marL="182880" marR="182880"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2F2F2"/>
                    </a:solidFill>
                  </a:tcPr>
                </a:tc>
                <a:tc>
                  <a:txBody>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282828"/>
                          </a:solidFill>
                          <a:effectLst/>
                          <a:uLnTx/>
                          <a:uFillTx/>
                          <a:latin typeface="+mn-lt"/>
                          <a:ea typeface="+mn-ea"/>
                          <a:cs typeface="+mn-cs"/>
                        </a:rPr>
                        <a:t>Perceived to be low functionality by both small and medium SMBs</a:t>
                      </a:r>
                    </a:p>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282828"/>
                          </a:solidFill>
                          <a:effectLst/>
                          <a:uLnTx/>
                          <a:uFillTx/>
                          <a:latin typeface="+mn-lt"/>
                          <a:ea typeface="+mn-ea"/>
                          <a:cs typeface="+mn-cs"/>
                        </a:rPr>
                        <a:t>Data storage is sticky and leads to perceived barriers against a different </a:t>
                      </a:r>
                      <a:br>
                        <a:rPr kumimoji="0" lang="en-US" sz="1200" b="0" i="0" u="none" strike="noStrike" kern="1200" cap="none" spc="0" normalizeH="0" baseline="0" noProof="0">
                          <a:ln>
                            <a:noFill/>
                          </a:ln>
                          <a:solidFill>
                            <a:srgbClr val="282828"/>
                          </a:solidFill>
                          <a:effectLst/>
                          <a:uLnTx/>
                          <a:uFillTx/>
                          <a:latin typeface="+mn-lt"/>
                          <a:ea typeface="+mn-ea"/>
                          <a:cs typeface="+mn-cs"/>
                        </a:rPr>
                      </a:br>
                      <a:r>
                        <a:rPr kumimoji="0" lang="en-US" sz="1200" b="0" i="0" u="none" strike="noStrike" kern="1200" cap="none" spc="0" normalizeH="0" baseline="0" noProof="0">
                          <a:ln>
                            <a:noFill/>
                          </a:ln>
                          <a:solidFill>
                            <a:srgbClr val="282828"/>
                          </a:solidFill>
                          <a:effectLst/>
                          <a:uLnTx/>
                          <a:uFillTx/>
                          <a:latin typeface="+mn-lt"/>
                          <a:ea typeface="+mn-ea"/>
                          <a:cs typeface="+mn-cs"/>
                        </a:rPr>
                        <a:t>suite family</a:t>
                      </a:r>
                    </a:p>
                  </a:txBody>
                  <a:tcPr marL="182880" marR="182880"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385743102"/>
                  </a:ext>
                </a:extLst>
              </a:tr>
              <a:tr h="875488">
                <a:tc>
                  <a:txBody>
                    <a:bodyPr/>
                    <a:lstStyle/>
                    <a:p>
                      <a:pPr marL="0" marR="0" lvl="0" indent="0" algn="r" defTabSz="914367"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Office </a:t>
                      </a:r>
                      <a:br>
                        <a:rPr kumimoji="0" lang="en-US" sz="1200" b="0"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br>
                      <a:r>
                        <a:rPr kumimoji="0" lang="en-US" sz="1200" b="0"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Perpetual</a:t>
                      </a:r>
                    </a:p>
                  </a:txBody>
                  <a:tcPr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28575" cap="flat" cmpd="sng" algn="ctr">
                      <a:solidFill>
                        <a:srgbClr val="BFBFBF"/>
                      </a:solidFill>
                      <a:prstDash val="solid"/>
                      <a:round/>
                      <a:headEnd type="none" w="med" len="med"/>
                      <a:tailEnd type="none" w="med" len="med"/>
                    </a:lnB>
                    <a:solidFill>
                      <a:srgbClr val="FFFFFF"/>
                    </a:solidFill>
                  </a:tcPr>
                </a:tc>
                <a:tc>
                  <a:txBody>
                    <a:bodyPr/>
                    <a:lstStyle/>
                    <a:p>
                      <a:pPr marL="0" marR="0" lvl="0" indent="0" algn="l" defTabSz="914367"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282828"/>
                        </a:solidFill>
                        <a:effectLst/>
                        <a:uLnTx/>
                        <a:uFillTx/>
                        <a:latin typeface="+mn-lt"/>
                        <a:ea typeface="+mn-ea"/>
                        <a:cs typeface="+mn-cs"/>
                      </a:endParaRPr>
                    </a:p>
                  </a:txBody>
                  <a:tcPr marL="182880" marR="182880"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28575" cap="flat" cmpd="sng" algn="ctr">
                      <a:solidFill>
                        <a:srgbClr val="BFBFBF"/>
                      </a:solidFill>
                      <a:prstDash val="solid"/>
                      <a:round/>
                      <a:headEnd type="none" w="med" len="med"/>
                      <a:tailEnd type="none" w="med" len="med"/>
                    </a:lnB>
                    <a:solidFill>
                      <a:srgbClr val="FFFFFF"/>
                    </a:solidFill>
                  </a:tcPr>
                </a:tc>
                <a:tc>
                  <a:txBody>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282828"/>
                          </a:solidFill>
                          <a:effectLst/>
                          <a:uLnTx/>
                          <a:uFillTx/>
                          <a:latin typeface="+mn-lt"/>
                          <a:ea typeface="+mn-ea"/>
                          <a:cs typeface="+mn-cs"/>
                        </a:rPr>
                        <a:t>Small businesses default to Office perpetual because of familiarity and price; medium-sized businesses find it more compatible with their existing solutions</a:t>
                      </a:r>
                    </a:p>
                  </a:txBody>
                  <a:tcPr marL="182880" marR="182880"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28575" cap="flat" cmpd="sng" algn="ctr">
                      <a:solidFill>
                        <a:srgbClr val="BFBFBF"/>
                      </a:solidFill>
                      <a:prstDash val="solid"/>
                      <a:round/>
                      <a:headEnd type="none" w="med" len="med"/>
                      <a:tailEnd type="none" w="med" len="med"/>
                    </a:lnB>
                    <a:solidFill>
                      <a:srgbClr val="FFFFFF"/>
                    </a:solidFill>
                  </a:tcPr>
                </a:tc>
                <a:tc>
                  <a:txBody>
                    <a:bodyPr/>
                    <a:lstStyle/>
                    <a:p>
                      <a:pPr>
                        <a:lnSpc>
                          <a:spcPct val="100000"/>
                        </a:lnSpc>
                        <a:spcAft>
                          <a:spcPts val="600"/>
                        </a:spcAft>
                      </a:pPr>
                      <a:endParaRPr lang="en-US" sz="1200"/>
                    </a:p>
                  </a:txBody>
                  <a:tcPr marL="182880" marR="182880"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28575"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2264441810"/>
                  </a:ext>
                </a:extLst>
              </a:tr>
            </a:tbl>
          </a:graphicData>
        </a:graphic>
      </p:graphicFrame>
      <p:sp>
        <p:nvSpPr>
          <p:cNvPr id="7" name="Text Placeholder 9">
            <a:extLst>
              <a:ext uri="{FF2B5EF4-FFF2-40B4-BE49-F238E27FC236}">
                <a16:creationId xmlns:a16="http://schemas.microsoft.com/office/drawing/2014/main" id="{F2D8F5A1-895A-4F8B-B35F-A1C4E11DAC66}"/>
              </a:ext>
            </a:extLst>
          </p:cNvPr>
          <p:cNvSpPr txBox="1">
            <a:spLocks/>
          </p:cNvSpPr>
          <p:nvPr/>
        </p:nvSpPr>
        <p:spPr>
          <a:xfrm>
            <a:off x="588261" y="6515343"/>
            <a:ext cx="8458200" cy="10772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7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1 End of Support study, Sep 2018. 2 SMB Decision Journey., May 2018</a:t>
            </a:r>
          </a:p>
        </p:txBody>
      </p:sp>
      <p:sp>
        <p:nvSpPr>
          <p:cNvPr id="3" name="TextBox 2">
            <a:extLst>
              <a:ext uri="{FF2B5EF4-FFF2-40B4-BE49-F238E27FC236}">
                <a16:creationId xmlns:a16="http://schemas.microsoft.com/office/drawing/2014/main" id="{4456A463-B753-4A66-8FF5-DE64C8656B8F}"/>
              </a:ext>
            </a:extLst>
          </p:cNvPr>
          <p:cNvSpPr txBox="1"/>
          <p:nvPr/>
        </p:nvSpPr>
        <p:spPr>
          <a:xfrm>
            <a:off x="8735670" y="6519385"/>
            <a:ext cx="3346807" cy="215444"/>
          </a:xfrm>
          <a:prstGeom prst="rect">
            <a:avLst/>
          </a:prstGeom>
          <a:noFill/>
        </p:spPr>
        <p:txBody>
          <a:bodyPr wrap="square">
            <a:spAutoFit/>
          </a:bodyPr>
          <a:lstStyle/>
          <a:p>
            <a:r>
              <a:rPr lang="en-US" sz="800"/>
              <a:t>Microsoft Confidential - Shared Under NDA Subject to Change</a:t>
            </a:r>
          </a:p>
        </p:txBody>
      </p:sp>
    </p:spTree>
    <p:extLst>
      <p:ext uri="{BB962C8B-B14F-4D97-AF65-F5344CB8AC3E}">
        <p14:creationId xmlns:p14="http://schemas.microsoft.com/office/powerpoint/2010/main" val="5754578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nodeType="withEffect">
                                  <p:stCondLst>
                                    <p:cond delay="0"/>
                                  </p:stCondLst>
                                  <p:childTnLst>
                                    <p:animMotion origin="layout" path="M 0 2.59259E-6 L 0 0.01898 " pathEditMode="relative" rAng="0" ptsTypes="AA">
                                      <p:cBhvr>
                                        <p:cTn id="9" dur="700" spd="-100000" fill="hold"/>
                                        <p:tgtEl>
                                          <p:spTgt spid="2"/>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2EBC70B-B57A-4FEC-B7B9-8B3D362A8B60}"/>
              </a:ext>
            </a:extLst>
          </p:cNvPr>
          <p:cNvSpPr/>
          <p:nvPr/>
        </p:nvSpPr>
        <p:spPr bwMode="auto">
          <a:xfrm>
            <a:off x="7214892" y="0"/>
            <a:ext cx="4977108" cy="6857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5CBB4C9A-6EDD-4914-92A7-369CC1F8B510}"/>
              </a:ext>
            </a:extLst>
          </p:cNvPr>
          <p:cNvSpPr>
            <a:spLocks noGrp="1"/>
          </p:cNvSpPr>
          <p:nvPr>
            <p:ph type="title"/>
          </p:nvPr>
        </p:nvSpPr>
        <p:spPr>
          <a:xfrm>
            <a:off x="346963" y="408876"/>
            <a:ext cx="6626629" cy="861774"/>
          </a:xfrm>
        </p:spPr>
        <p:txBody>
          <a:bodyPr/>
          <a:lstStyle/>
          <a:p>
            <a:r>
              <a:rPr lang="en-US">
                <a:solidFill>
                  <a:schemeClr val="accent1"/>
                </a:solidFill>
              </a:rPr>
              <a:t>Buying journey: SMB purchase journeys are short, relying on product comparisons</a:t>
            </a:r>
          </a:p>
        </p:txBody>
      </p:sp>
      <p:sp>
        <p:nvSpPr>
          <p:cNvPr id="9" name="Rectangle 8">
            <a:extLst>
              <a:ext uri="{FF2B5EF4-FFF2-40B4-BE49-F238E27FC236}">
                <a16:creationId xmlns:a16="http://schemas.microsoft.com/office/drawing/2014/main" id="{166C1550-EA72-224D-BD1B-2D00A376E90D}"/>
              </a:ext>
            </a:extLst>
          </p:cNvPr>
          <p:cNvSpPr/>
          <p:nvPr/>
        </p:nvSpPr>
        <p:spPr>
          <a:xfrm>
            <a:off x="7817496" y="1440209"/>
            <a:ext cx="3771900" cy="341632"/>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1" i="0" u="none" strike="noStrike" kern="1200" cap="none" spc="0" normalizeH="0" baseline="0" noProof="0">
                <a:ln>
                  <a:noFill/>
                </a:ln>
                <a:solidFill>
                  <a:schemeClr val="bg1"/>
                </a:solidFill>
                <a:effectLst/>
                <a:uLnTx/>
                <a:uFillTx/>
                <a:latin typeface="Segoe UI Semibold"/>
                <a:ea typeface="+mn-ea"/>
                <a:cs typeface="Segoe UI" panose="020B0502040204020203" pitchFamily="34" charset="0"/>
              </a:rPr>
              <a:t>Top 10 steps in purchase journey</a:t>
            </a:r>
          </a:p>
        </p:txBody>
      </p:sp>
      <p:sp>
        <p:nvSpPr>
          <p:cNvPr id="21" name="Text Placeholder 11">
            <a:extLst>
              <a:ext uri="{FF2B5EF4-FFF2-40B4-BE49-F238E27FC236}">
                <a16:creationId xmlns:a16="http://schemas.microsoft.com/office/drawing/2014/main" id="{7303B312-C372-4A13-B1BE-1F484BFF810C}"/>
              </a:ext>
            </a:extLst>
          </p:cNvPr>
          <p:cNvSpPr txBox="1">
            <a:spLocks/>
          </p:cNvSpPr>
          <p:nvPr/>
        </p:nvSpPr>
        <p:spPr>
          <a:xfrm>
            <a:off x="1369780" y="1781840"/>
            <a:ext cx="5372629" cy="3419125"/>
          </a:xfrm>
          <a:prstGeom prst="rect">
            <a:avLst/>
          </a:prstGeom>
        </p:spPr>
        <p:txBody>
          <a:bodyPr lIns="0" tIns="0" rIns="0" bIns="0"/>
          <a:lstStyle>
            <a:lvl1pPr marL="0" marR="0" indent="0" algn="l" defTabSz="914554" rtl="0" eaLnBrk="1" fontAlgn="auto" latinLnBrk="0" hangingPunct="1">
              <a:lnSpc>
                <a:spcPct val="100000"/>
              </a:lnSpc>
              <a:spcBef>
                <a:spcPts val="200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1pPr>
            <a:lvl2pPr marL="224142" marR="0" indent="0" algn="l" defTabSz="914554" rtl="0" eaLnBrk="1" fontAlgn="auto" latinLnBrk="0" hangingPunct="1">
              <a:lnSpc>
                <a:spcPct val="100000"/>
              </a:lnSpc>
              <a:spcBef>
                <a:spcPts val="200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48285" marR="0" indent="0" algn="l" defTabSz="914554" rtl="0" eaLnBrk="1" fontAlgn="auto" latinLnBrk="0" hangingPunct="1">
              <a:lnSpc>
                <a:spcPct val="100000"/>
              </a:lnSpc>
              <a:spcBef>
                <a:spcPts val="2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72427" marR="0" indent="0" algn="l" defTabSz="914554" rtl="0" eaLnBrk="1" fontAlgn="auto" latinLnBrk="0" hangingPunct="1">
              <a:lnSpc>
                <a:spcPct val="100000"/>
              </a:lnSpc>
              <a:spcBef>
                <a:spcPts val="2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896569" marR="0" indent="0" algn="l" defTabSz="914554" rtl="0" eaLnBrk="1" fontAlgn="auto" latinLnBrk="0" hangingPunct="1">
              <a:lnSpc>
                <a:spcPct val="100000"/>
              </a:lnSpc>
              <a:spcBef>
                <a:spcPts val="2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15022" indent="-228639" algn="l" defTabSz="91455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2299" indent="-228639" algn="l" defTabSz="91455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9576" indent="-228639" algn="l" defTabSz="91455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854" indent="-228639" algn="l" defTabSz="914554"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4554" rtl="0" eaLnBrk="1" fontAlgn="auto" latinLnBrk="0" hangingPunct="1">
              <a:lnSpc>
                <a:spcPct val="100000"/>
              </a:lnSpc>
              <a:spcBef>
                <a:spcPts val="0"/>
              </a:spcBef>
              <a:spcAft>
                <a:spcPts val="36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chemeClr val="tx1"/>
                </a:solidFill>
                <a:effectLst/>
                <a:uLnTx/>
                <a:uFillTx/>
                <a:ea typeface="+mn-ea"/>
                <a:cs typeface="+mn-cs"/>
              </a:rPr>
              <a:t>Feature evaluation becomes more important than price, with increase in the size of the business</a:t>
            </a:r>
          </a:p>
          <a:p>
            <a:pPr marL="0" marR="0" lvl="0" indent="0" algn="l" defTabSz="914554" rtl="0" eaLnBrk="1" fontAlgn="auto" latinLnBrk="0" hangingPunct="1">
              <a:lnSpc>
                <a:spcPct val="100000"/>
              </a:lnSpc>
              <a:spcBef>
                <a:spcPts val="0"/>
              </a:spcBef>
              <a:spcAft>
                <a:spcPts val="36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chemeClr val="tx1"/>
                </a:solidFill>
                <a:effectLst/>
                <a:uLnTx/>
                <a:uFillTx/>
                <a:ea typeface="+mn-ea"/>
                <a:cs typeface="+mn-cs"/>
              </a:rPr>
              <a:t>Manufacturer website is one of the most important information sources across SMB types</a:t>
            </a:r>
          </a:p>
          <a:p>
            <a:pPr marL="0" marR="0" lvl="0" indent="0" algn="l" defTabSz="914554" rtl="0" eaLnBrk="1" fontAlgn="auto" latinLnBrk="0" hangingPunct="1">
              <a:lnSpc>
                <a:spcPct val="100000"/>
              </a:lnSpc>
              <a:spcBef>
                <a:spcPts val="0"/>
              </a:spcBef>
              <a:spcAft>
                <a:spcPts val="36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chemeClr val="tx1"/>
                </a:solidFill>
                <a:effectLst/>
                <a:uLnTx/>
                <a:uFillTx/>
                <a:ea typeface="+mn-ea"/>
                <a:cs typeface="+mn-cs"/>
              </a:rPr>
              <a:t>IT partners play an important role for medium SMBs</a:t>
            </a:r>
          </a:p>
          <a:p>
            <a:pPr marL="0" marR="0" lvl="0" indent="0" algn="l" defTabSz="914554" rtl="0" eaLnBrk="1" fontAlgn="auto" latinLnBrk="0" hangingPunct="1">
              <a:lnSpc>
                <a:spcPct val="100000"/>
              </a:lnSpc>
              <a:spcBef>
                <a:spcPts val="0"/>
              </a:spcBef>
              <a:spcAft>
                <a:spcPts val="36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chemeClr val="tx1"/>
                </a:solidFill>
                <a:effectLst/>
                <a:uLnTx/>
                <a:uFillTx/>
                <a:ea typeface="+mn-ea"/>
                <a:cs typeface="+mn-cs"/>
              </a:rPr>
              <a:t>The purchase journey lasts only 10 to 17 days depending on SMB size</a:t>
            </a:r>
          </a:p>
        </p:txBody>
      </p:sp>
      <p:pic>
        <p:nvPicPr>
          <p:cNvPr id="22" name="Picture 21">
            <a:extLst>
              <a:ext uri="{FF2B5EF4-FFF2-40B4-BE49-F238E27FC236}">
                <a16:creationId xmlns:a16="http://schemas.microsoft.com/office/drawing/2014/main" id="{CE5A7716-96BC-4EED-BCD2-FBC1C2C37BB5}"/>
              </a:ext>
            </a:extLst>
          </p:cNvPr>
          <p:cNvPicPr>
            <a:picLocks noChangeAspect="1"/>
          </p:cNvPicPr>
          <p:nvPr/>
        </p:nvPicPr>
        <p:blipFill>
          <a:blip r:embed="rId3"/>
          <a:stretch>
            <a:fillRect/>
          </a:stretch>
        </p:blipFill>
        <p:spPr>
          <a:xfrm>
            <a:off x="531527" y="3683982"/>
            <a:ext cx="548640" cy="548640"/>
          </a:xfrm>
          <a:prstGeom prst="rect">
            <a:avLst/>
          </a:prstGeom>
        </p:spPr>
      </p:pic>
      <p:pic>
        <p:nvPicPr>
          <p:cNvPr id="23" name="Picture 22">
            <a:extLst>
              <a:ext uri="{FF2B5EF4-FFF2-40B4-BE49-F238E27FC236}">
                <a16:creationId xmlns:a16="http://schemas.microsoft.com/office/drawing/2014/main" id="{72427545-DEDD-4B45-A7B1-6D4ED60BF21C}"/>
              </a:ext>
            </a:extLst>
          </p:cNvPr>
          <p:cNvPicPr>
            <a:picLocks noChangeAspect="1"/>
          </p:cNvPicPr>
          <p:nvPr/>
        </p:nvPicPr>
        <p:blipFill>
          <a:blip r:embed="rId4"/>
          <a:stretch>
            <a:fillRect/>
          </a:stretch>
        </p:blipFill>
        <p:spPr>
          <a:xfrm>
            <a:off x="531527" y="2777402"/>
            <a:ext cx="548640" cy="548640"/>
          </a:xfrm>
          <a:prstGeom prst="rect">
            <a:avLst/>
          </a:prstGeom>
        </p:spPr>
      </p:pic>
      <p:pic>
        <p:nvPicPr>
          <p:cNvPr id="24" name="Picture 23">
            <a:extLst>
              <a:ext uri="{FF2B5EF4-FFF2-40B4-BE49-F238E27FC236}">
                <a16:creationId xmlns:a16="http://schemas.microsoft.com/office/drawing/2014/main" id="{5FDE4374-5FEA-49A0-AFE8-16C2E63095B5}"/>
              </a:ext>
            </a:extLst>
          </p:cNvPr>
          <p:cNvPicPr>
            <a:picLocks noChangeAspect="1"/>
          </p:cNvPicPr>
          <p:nvPr/>
        </p:nvPicPr>
        <p:blipFill>
          <a:blip r:embed="rId5"/>
          <a:stretch>
            <a:fillRect/>
          </a:stretch>
        </p:blipFill>
        <p:spPr>
          <a:xfrm>
            <a:off x="531527" y="1779104"/>
            <a:ext cx="548640" cy="548640"/>
          </a:xfrm>
          <a:prstGeom prst="rect">
            <a:avLst/>
          </a:prstGeom>
        </p:spPr>
      </p:pic>
      <p:pic>
        <p:nvPicPr>
          <p:cNvPr id="29" name="Picture 28">
            <a:extLst>
              <a:ext uri="{FF2B5EF4-FFF2-40B4-BE49-F238E27FC236}">
                <a16:creationId xmlns:a16="http://schemas.microsoft.com/office/drawing/2014/main" id="{793DDB2F-F9AA-4389-834E-BF8A1AF20F5E}"/>
              </a:ext>
            </a:extLst>
          </p:cNvPr>
          <p:cNvPicPr>
            <a:picLocks noChangeAspect="1"/>
          </p:cNvPicPr>
          <p:nvPr/>
        </p:nvPicPr>
        <p:blipFill>
          <a:blip r:embed="rId6"/>
          <a:stretch>
            <a:fillRect/>
          </a:stretch>
        </p:blipFill>
        <p:spPr>
          <a:xfrm>
            <a:off x="531527" y="4511274"/>
            <a:ext cx="548640" cy="548640"/>
          </a:xfrm>
          <a:prstGeom prst="rect">
            <a:avLst/>
          </a:prstGeom>
        </p:spPr>
      </p:pic>
      <p:sp>
        <p:nvSpPr>
          <p:cNvPr id="7" name="Text Placeholder 9">
            <a:extLst>
              <a:ext uri="{FF2B5EF4-FFF2-40B4-BE49-F238E27FC236}">
                <a16:creationId xmlns:a16="http://schemas.microsoft.com/office/drawing/2014/main" id="{A19D7321-436E-4818-B75F-514369D91BC4}"/>
              </a:ext>
            </a:extLst>
          </p:cNvPr>
          <p:cNvSpPr txBox="1">
            <a:spLocks/>
          </p:cNvSpPr>
          <p:nvPr/>
        </p:nvSpPr>
        <p:spPr>
          <a:xfrm>
            <a:off x="588262" y="6330268"/>
            <a:ext cx="8458200" cy="10772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7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hlinkClick r:id="rId7">
                  <a:extLst>
                    <a:ext uri="{A12FA001-AC4F-418D-AE19-62706E023703}">
                      <ahyp:hlinkClr xmlns:ahyp="http://schemas.microsoft.com/office/drawing/2018/hyperlinkcolor" val="tx"/>
                    </a:ext>
                  </a:extLst>
                </a:hlinkClick>
              </a:rPr>
              <a:t>SMB Decision Journey</a:t>
            </a:r>
            <a:r>
              <a:rPr kumimoji="0" lang="en-US" sz="7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 May 2018</a:t>
            </a:r>
          </a:p>
        </p:txBody>
      </p:sp>
      <p:sp>
        <p:nvSpPr>
          <p:cNvPr id="19" name="TextBox 18">
            <a:extLst>
              <a:ext uri="{FF2B5EF4-FFF2-40B4-BE49-F238E27FC236}">
                <a16:creationId xmlns:a16="http://schemas.microsoft.com/office/drawing/2014/main" id="{C99C152D-9D7A-4A20-9455-0B2B0ADCB97C}"/>
              </a:ext>
            </a:extLst>
          </p:cNvPr>
          <p:cNvSpPr txBox="1"/>
          <p:nvPr/>
        </p:nvSpPr>
        <p:spPr>
          <a:xfrm>
            <a:off x="7817496" y="2058176"/>
            <a:ext cx="3842977" cy="3894464"/>
          </a:xfrm>
          <a:prstGeom prst="rect">
            <a:avLst/>
          </a:prstGeom>
          <a:noFill/>
        </p:spPr>
        <p:txBody>
          <a:bodyPr wrap="square">
            <a:spAutoFit/>
          </a:bodyPr>
          <a:lstStyle/>
          <a:p>
            <a:pPr marL="342900" marR="0" indent="-342900">
              <a:lnSpc>
                <a:spcPct val="107000"/>
              </a:lnSpc>
              <a:spcBef>
                <a:spcPts val="0"/>
              </a:spcBef>
              <a:spcAft>
                <a:spcPts val="800"/>
              </a:spcAft>
              <a:buFont typeface="+mj-lt"/>
              <a:buAutoNum type="arabicPeriod"/>
            </a:pPr>
            <a:r>
              <a:rPr lang="en-US" sz="1600">
                <a:solidFill>
                  <a:schemeClr val="bg1"/>
                </a:solidFill>
                <a:effectLst/>
                <a:ea typeface="Calibri" panose="020F0502020204030204" pitchFamily="34" charset="0"/>
                <a:cs typeface="Times New Roman" panose="02020603050405020304" pitchFamily="18" charset="0"/>
              </a:rPr>
              <a:t>I/we budgeted for this purchase</a:t>
            </a:r>
          </a:p>
          <a:p>
            <a:pPr marL="342900" marR="0" indent="-342900">
              <a:lnSpc>
                <a:spcPct val="107000"/>
              </a:lnSpc>
              <a:spcBef>
                <a:spcPts val="0"/>
              </a:spcBef>
              <a:spcAft>
                <a:spcPts val="800"/>
              </a:spcAft>
              <a:buFont typeface="+mj-lt"/>
              <a:buAutoNum type="arabicPeriod"/>
            </a:pPr>
            <a:r>
              <a:rPr lang="en-US" sz="1600">
                <a:solidFill>
                  <a:schemeClr val="bg1"/>
                </a:solidFill>
                <a:effectLst/>
                <a:ea typeface="Calibri" panose="020F0502020204030204" pitchFamily="34" charset="0"/>
                <a:cs typeface="Times New Roman" panose="02020603050405020304" pitchFamily="18" charset="0"/>
              </a:rPr>
              <a:t>Visited the manufacturer website(s)</a:t>
            </a:r>
          </a:p>
          <a:p>
            <a:pPr marL="342900" marR="0" indent="-342900">
              <a:lnSpc>
                <a:spcPct val="107000"/>
              </a:lnSpc>
              <a:spcBef>
                <a:spcPts val="0"/>
              </a:spcBef>
              <a:spcAft>
                <a:spcPts val="800"/>
              </a:spcAft>
              <a:buFont typeface="+mj-lt"/>
              <a:buAutoNum type="arabicPeriod"/>
            </a:pPr>
            <a:r>
              <a:rPr lang="en-US" sz="1600">
                <a:solidFill>
                  <a:schemeClr val="bg1"/>
                </a:solidFill>
                <a:effectLst/>
                <a:ea typeface="Calibri" panose="020F0502020204030204" pitchFamily="34" charset="0"/>
                <a:cs typeface="Times New Roman" panose="02020603050405020304" pitchFamily="18" charset="0"/>
              </a:rPr>
              <a:t>Online search via a search engine</a:t>
            </a:r>
          </a:p>
          <a:p>
            <a:pPr marL="342900" marR="0" indent="-342900">
              <a:lnSpc>
                <a:spcPct val="107000"/>
              </a:lnSpc>
              <a:spcBef>
                <a:spcPts val="0"/>
              </a:spcBef>
              <a:spcAft>
                <a:spcPts val="800"/>
              </a:spcAft>
              <a:buFont typeface="+mj-lt"/>
              <a:buAutoNum type="arabicPeriod"/>
            </a:pPr>
            <a:r>
              <a:rPr lang="en-US" sz="1600">
                <a:solidFill>
                  <a:schemeClr val="bg1"/>
                </a:solidFill>
                <a:effectLst/>
                <a:ea typeface="Calibri" panose="020F0502020204030204" pitchFamily="34" charset="0"/>
                <a:cs typeface="Times New Roman" panose="02020603050405020304" pitchFamily="18" charset="0"/>
              </a:rPr>
              <a:t>Product feature comparison</a:t>
            </a:r>
          </a:p>
          <a:p>
            <a:pPr marL="342900" marR="0" indent="-342900">
              <a:lnSpc>
                <a:spcPct val="107000"/>
              </a:lnSpc>
              <a:spcBef>
                <a:spcPts val="0"/>
              </a:spcBef>
              <a:spcAft>
                <a:spcPts val="800"/>
              </a:spcAft>
              <a:buFont typeface="+mj-lt"/>
              <a:buAutoNum type="arabicPeriod"/>
            </a:pPr>
            <a:r>
              <a:rPr lang="en-US" sz="1600">
                <a:solidFill>
                  <a:schemeClr val="bg1"/>
                </a:solidFill>
                <a:effectLst/>
                <a:ea typeface="Calibri" panose="020F0502020204030204" pitchFamily="34" charset="0"/>
                <a:cs typeface="Times New Roman" panose="02020603050405020304" pitchFamily="18" charset="0"/>
              </a:rPr>
              <a:t>Product price comparison</a:t>
            </a:r>
          </a:p>
          <a:p>
            <a:pPr marL="342900" marR="0" indent="-342900">
              <a:lnSpc>
                <a:spcPct val="107000"/>
              </a:lnSpc>
              <a:spcBef>
                <a:spcPts val="0"/>
              </a:spcBef>
              <a:spcAft>
                <a:spcPts val="800"/>
              </a:spcAft>
              <a:buFont typeface="+mj-lt"/>
              <a:buAutoNum type="arabicPeriod"/>
            </a:pPr>
            <a:r>
              <a:rPr lang="en-US" sz="1600">
                <a:solidFill>
                  <a:schemeClr val="bg1"/>
                </a:solidFill>
                <a:effectLst/>
                <a:ea typeface="Calibri" panose="020F0502020204030204" pitchFamily="34" charset="0"/>
                <a:cs typeface="Times New Roman" panose="02020603050405020304" pitchFamily="18" charset="0"/>
              </a:rPr>
              <a:t>Online product demo</a:t>
            </a:r>
          </a:p>
          <a:p>
            <a:pPr marL="342900" marR="0" indent="-342900">
              <a:lnSpc>
                <a:spcPct val="107000"/>
              </a:lnSpc>
              <a:spcBef>
                <a:spcPts val="0"/>
              </a:spcBef>
              <a:spcAft>
                <a:spcPts val="800"/>
              </a:spcAft>
              <a:buFont typeface="+mj-lt"/>
              <a:buAutoNum type="arabicPeriod"/>
            </a:pPr>
            <a:r>
              <a:rPr lang="en-US" sz="1600">
                <a:solidFill>
                  <a:schemeClr val="bg1"/>
                </a:solidFill>
                <a:effectLst/>
                <a:ea typeface="Calibri" panose="020F0502020204030204" pitchFamily="34" charset="0"/>
                <a:cs typeface="Times New Roman" panose="02020603050405020304" pitchFamily="18" charset="0"/>
              </a:rPr>
              <a:t>Talked with an IT partner about it</a:t>
            </a:r>
          </a:p>
          <a:p>
            <a:pPr marL="342900" marR="0" indent="-342900">
              <a:lnSpc>
                <a:spcPct val="107000"/>
              </a:lnSpc>
              <a:spcBef>
                <a:spcPts val="0"/>
              </a:spcBef>
              <a:spcAft>
                <a:spcPts val="800"/>
              </a:spcAft>
              <a:buFont typeface="+mj-lt"/>
              <a:buAutoNum type="arabicPeriod"/>
            </a:pPr>
            <a:r>
              <a:rPr lang="en-US" sz="1600">
                <a:solidFill>
                  <a:schemeClr val="bg1"/>
                </a:solidFill>
                <a:effectLst/>
                <a:ea typeface="Calibri" panose="020F0502020204030204" pitchFamily="34" charset="0"/>
                <a:cs typeface="Times New Roman" panose="02020603050405020304" pitchFamily="18" charset="0"/>
              </a:rPr>
              <a:t>Organic search and online ads via a search engine</a:t>
            </a:r>
          </a:p>
          <a:p>
            <a:pPr marL="342900" marR="0" indent="-342900">
              <a:lnSpc>
                <a:spcPct val="107000"/>
              </a:lnSpc>
              <a:spcBef>
                <a:spcPts val="0"/>
              </a:spcBef>
              <a:spcAft>
                <a:spcPts val="800"/>
              </a:spcAft>
              <a:buFont typeface="+mj-lt"/>
              <a:buAutoNum type="arabicPeriod"/>
            </a:pPr>
            <a:r>
              <a:rPr lang="en-US" sz="1600">
                <a:solidFill>
                  <a:schemeClr val="bg1"/>
                </a:solidFill>
                <a:effectLst/>
                <a:ea typeface="Calibri" panose="020F0502020204030204" pitchFamily="34" charset="0"/>
                <a:cs typeface="Times New Roman" panose="02020603050405020304" pitchFamily="18" charset="0"/>
              </a:rPr>
              <a:t>Read FAQs and other people’s Q&amp;As</a:t>
            </a:r>
          </a:p>
          <a:p>
            <a:pPr marL="342900" marR="0" indent="-342900">
              <a:lnSpc>
                <a:spcPct val="107000"/>
              </a:lnSpc>
              <a:spcBef>
                <a:spcPts val="0"/>
              </a:spcBef>
              <a:spcAft>
                <a:spcPts val="800"/>
              </a:spcAft>
              <a:buFont typeface="+mj-lt"/>
              <a:buAutoNum type="arabicPeriod"/>
            </a:pPr>
            <a:r>
              <a:rPr lang="en-US" sz="1600">
                <a:solidFill>
                  <a:schemeClr val="bg1"/>
                </a:solidFill>
                <a:effectLst/>
                <a:ea typeface="Calibri" panose="020F0502020204030204" pitchFamily="34" charset="0"/>
                <a:cs typeface="Times New Roman" panose="02020603050405020304" pitchFamily="18" charset="0"/>
              </a:rPr>
              <a:t>Specific product website page</a:t>
            </a:r>
          </a:p>
        </p:txBody>
      </p:sp>
      <p:cxnSp>
        <p:nvCxnSpPr>
          <p:cNvPr id="5" name="Straight Connector 4">
            <a:extLst>
              <a:ext uri="{FF2B5EF4-FFF2-40B4-BE49-F238E27FC236}">
                <a16:creationId xmlns:a16="http://schemas.microsoft.com/office/drawing/2014/main" id="{454B4005-EE93-450A-A1B1-B92FA63592B0}"/>
              </a:ext>
            </a:extLst>
          </p:cNvPr>
          <p:cNvCxnSpPr>
            <a:cxnSpLocks/>
          </p:cNvCxnSpPr>
          <p:nvPr/>
        </p:nvCxnSpPr>
        <p:spPr>
          <a:xfrm>
            <a:off x="7817496" y="1879223"/>
            <a:ext cx="3771900" cy="0"/>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E73B860-57CC-4635-9D8E-4701CA1DEDCD}"/>
              </a:ext>
            </a:extLst>
          </p:cNvPr>
          <p:cNvSpPr txBox="1"/>
          <p:nvPr/>
        </p:nvSpPr>
        <p:spPr>
          <a:xfrm>
            <a:off x="500705" y="6496128"/>
            <a:ext cx="3346807" cy="215444"/>
          </a:xfrm>
          <a:prstGeom prst="rect">
            <a:avLst/>
          </a:prstGeom>
          <a:noFill/>
        </p:spPr>
        <p:txBody>
          <a:bodyPr wrap="square">
            <a:spAutoFit/>
          </a:bodyPr>
          <a:lstStyle/>
          <a:p>
            <a:r>
              <a:rPr lang="en-US" sz="800"/>
              <a:t>Microsoft Confidential - Shared Under NDA Subject to Change</a:t>
            </a:r>
          </a:p>
        </p:txBody>
      </p:sp>
    </p:spTree>
    <p:extLst>
      <p:ext uri="{BB962C8B-B14F-4D97-AF65-F5344CB8AC3E}">
        <p14:creationId xmlns:p14="http://schemas.microsoft.com/office/powerpoint/2010/main" val="38100537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path" presetSubtype="0" decel="100000" fill="hold" grpId="1" nodeType="withEffect">
                                  <p:stCondLst>
                                    <p:cond delay="0"/>
                                  </p:stCondLst>
                                  <p:childTnLst>
                                    <p:animMotion origin="layout" path="M -3.33333E-6 -2.22222E-6 L -3.33333E-6 0.01898 " pathEditMode="relative" rAng="0" ptsTypes="AA">
                                      <p:cBhvr>
                                        <p:cTn id="9" dur="700" spd="-100000" fill="hold"/>
                                        <p:tgtEl>
                                          <p:spTgt spid="9"/>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3">
            <a:extLst>
              <a:ext uri="{FF2B5EF4-FFF2-40B4-BE49-F238E27FC236}">
                <a16:creationId xmlns:a16="http://schemas.microsoft.com/office/drawing/2014/main" id="{3031A3B8-5E8F-47F5-9504-8AB4A2308B0D}"/>
              </a:ext>
            </a:extLst>
          </p:cNvPr>
          <p:cNvSpPr txBox="1">
            <a:spLocks/>
          </p:cNvSpPr>
          <p:nvPr/>
        </p:nvSpPr>
        <p:spPr>
          <a:xfrm>
            <a:off x="428035" y="441769"/>
            <a:ext cx="11332823" cy="739028"/>
          </a:xfrm>
          <a:prstGeom prst="rect">
            <a:avLst/>
          </a:prstGeom>
        </p:spPr>
        <p:txBody>
          <a:bodyPr vert="horz" wrap="square" lIns="0" tIns="164546" rIns="0" bIns="0" rtlCol="0" anchor="t">
            <a:noAutofit/>
          </a:bodyPr>
          <a:lstStyle>
            <a:lvl1pPr algn="l" defTabSz="914367" rtl="0" eaLnBrk="1" latinLnBrk="0" hangingPunct="1">
              <a:lnSpc>
                <a:spcPct val="90000"/>
              </a:lnSpc>
              <a:spcBef>
                <a:spcPct val="0"/>
              </a:spcBef>
              <a:buNone/>
              <a:defRPr lang="en-US" sz="3137" b="0" kern="1200" cap="none" spc="-147" baseline="0">
                <a:ln w="3175">
                  <a:noFill/>
                </a:ln>
                <a:solidFill>
                  <a:srgbClr val="000000"/>
                </a:solidFill>
                <a:effectLst/>
                <a:latin typeface="+mj-lt"/>
                <a:ea typeface="+mn-ea"/>
                <a:cs typeface="Segoe UI" pitchFamily="34" charset="0"/>
              </a:defRPr>
            </a:lvl1pPr>
          </a:lstStyle>
          <a:p>
            <a:pPr marL="0" marR="0" lvl="0" indent="0" algn="l" defTabSz="91401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47" normalizeH="0" baseline="0" noProof="0">
                <a:ln w="3175">
                  <a:noFill/>
                </a:ln>
                <a:solidFill>
                  <a:srgbClr val="000000"/>
                </a:solidFill>
                <a:effectLst/>
                <a:uLnTx/>
                <a:uFillTx/>
                <a:latin typeface="Segoe UI Semibold"/>
                <a:ea typeface="+mn-ea"/>
                <a:cs typeface="Segoe UI" pitchFamily="34" charset="0"/>
              </a:rPr>
              <a:t>A journey to Modern Work with Microsoft 365  </a:t>
            </a:r>
            <a:endParaRPr kumimoji="0" lang="en-US" sz="2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37" name="Title 3">
            <a:extLst>
              <a:ext uri="{FF2B5EF4-FFF2-40B4-BE49-F238E27FC236}">
                <a16:creationId xmlns:a16="http://schemas.microsoft.com/office/drawing/2014/main" id="{80C182F2-614D-45E7-A92D-0EF9FED90391}"/>
              </a:ext>
            </a:extLst>
          </p:cNvPr>
          <p:cNvSpPr txBox="1">
            <a:spLocks/>
          </p:cNvSpPr>
          <p:nvPr/>
        </p:nvSpPr>
        <p:spPr>
          <a:xfrm>
            <a:off x="428034" y="1060242"/>
            <a:ext cx="10425998" cy="276999"/>
          </a:xfrm>
          <a:prstGeom prst="rect">
            <a:avLst/>
          </a:prstGeom>
        </p:spPr>
        <p:txBody>
          <a:bodyPr vert="horz" wrap="square" lIns="0" tIns="0" rIns="0" bIns="0" rtlCol="0" anchor="ctr">
            <a:spAutoFit/>
          </a:bodyPr>
          <a:lstStyle>
            <a:lvl1pPr algn="l" defTabSz="914367" rtl="0" eaLnBrk="1" latinLnBrk="0" hangingPunct="1">
              <a:lnSpc>
                <a:spcPct val="90000"/>
              </a:lnSpc>
              <a:spcBef>
                <a:spcPct val="0"/>
              </a:spcBef>
              <a:buNone/>
              <a:defRPr lang="en-US" sz="3137" b="0" kern="1200" cap="none" spc="-147" baseline="0">
                <a:ln w="3175">
                  <a:noFill/>
                </a:ln>
                <a:solidFill>
                  <a:srgbClr val="000000"/>
                </a:solidFill>
                <a:effectLst/>
                <a:latin typeface="+mj-lt"/>
                <a:ea typeface="+mn-ea"/>
                <a:cs typeface="Segoe UI" pitchFamily="34" charset="0"/>
              </a:defRPr>
            </a:lvl1pPr>
          </a:lstStyle>
          <a:p>
            <a:pPr marL="0" marR="0" lvl="0" indent="0" algn="l" defTabSz="914016"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a:ln w="3175">
                  <a:noFill/>
                </a:ln>
                <a:solidFill>
                  <a:srgbClr val="000000"/>
                </a:solidFill>
                <a:effectLst/>
                <a:uLnTx/>
                <a:uFillTx/>
                <a:latin typeface="Segoe UI" panose="020B0502040204020203" pitchFamily="34" charset="0"/>
                <a:ea typeface="+mn-ea"/>
                <a:cs typeface="Segoe UI" pitchFamily="34" charset="0"/>
              </a:rPr>
              <a:t>Get industry-leading apps combined with intelligent cloud services and world-class security</a:t>
            </a:r>
          </a:p>
        </p:txBody>
      </p:sp>
      <p:grpSp>
        <p:nvGrpSpPr>
          <p:cNvPr id="6" name="Group 5">
            <a:extLst>
              <a:ext uri="{FF2B5EF4-FFF2-40B4-BE49-F238E27FC236}">
                <a16:creationId xmlns:a16="http://schemas.microsoft.com/office/drawing/2014/main" id="{705E2302-1010-4475-BAA3-3ABA9C0BBB51}"/>
              </a:ext>
            </a:extLst>
          </p:cNvPr>
          <p:cNvGrpSpPr/>
          <p:nvPr/>
        </p:nvGrpSpPr>
        <p:grpSpPr>
          <a:xfrm>
            <a:off x="2084764" y="1521585"/>
            <a:ext cx="8293977" cy="1372170"/>
            <a:chOff x="2267110" y="1669495"/>
            <a:chExt cx="8293977" cy="1372170"/>
          </a:xfrm>
        </p:grpSpPr>
        <p:sp>
          <p:nvSpPr>
            <p:cNvPr id="79" name="Rectangle 78">
              <a:extLst>
                <a:ext uri="{FF2B5EF4-FFF2-40B4-BE49-F238E27FC236}">
                  <a16:creationId xmlns:a16="http://schemas.microsoft.com/office/drawing/2014/main" id="{4ED9394F-206C-47CB-A479-3AA16803BCBB}"/>
                </a:ext>
              </a:extLst>
            </p:cNvPr>
            <p:cNvSpPr/>
            <p:nvPr/>
          </p:nvSpPr>
          <p:spPr>
            <a:xfrm>
              <a:off x="4513385" y="1669495"/>
              <a:ext cx="1229596" cy="292789"/>
            </a:xfrm>
            <a:prstGeom prst="rect">
              <a:avLst/>
            </a:prstGeom>
          </p:spPr>
          <p:txBody>
            <a:bodyPr wrap="square" lIns="0" rIns="0">
              <a:spAutoFit/>
            </a:bodyPr>
            <a:lstStyle/>
            <a:p>
              <a:pPr marL="0" marR="0" lvl="0" indent="0" algn="ctr" defTabSz="913400" rtl="0" eaLnBrk="1" fontAlgn="base" latinLnBrk="0" hangingPunct="1">
                <a:lnSpc>
                  <a:spcPct val="100000"/>
                </a:lnSpc>
                <a:spcBef>
                  <a:spcPts val="980"/>
                </a:spcBef>
                <a:spcAft>
                  <a:spcPct val="0"/>
                </a:spcAft>
                <a:buClrTx/>
                <a:buSzTx/>
                <a:buFontTx/>
                <a:buNone/>
                <a:tabLst/>
                <a:defRPr/>
              </a:pPr>
              <a:r>
                <a:rPr kumimoji="0" lang="en-US" sz="1567" b="0" i="0" u="none" strike="noStrike" kern="1200" cap="none" spc="0" normalizeH="0" baseline="0" noProof="0">
                  <a:ln>
                    <a:noFill/>
                  </a:ln>
                  <a:solidFill>
                    <a:prstClr val="black"/>
                  </a:solidFill>
                  <a:effectLst/>
                  <a:uLnTx/>
                  <a:uFillTx/>
                  <a:latin typeface="Segoe UI Semibold"/>
                  <a:ea typeface="+mn-ea"/>
                  <a:cs typeface="Segoe UI" pitchFamily="34" charset="0"/>
                </a:rPr>
                <a:t>Apps</a:t>
              </a:r>
            </a:p>
          </p:txBody>
        </p:sp>
        <p:sp>
          <p:nvSpPr>
            <p:cNvPr id="113" name="Rectangle 112">
              <a:extLst>
                <a:ext uri="{FF2B5EF4-FFF2-40B4-BE49-F238E27FC236}">
                  <a16:creationId xmlns:a16="http://schemas.microsoft.com/office/drawing/2014/main" id="{A2F4F341-C8B3-4982-B43A-B985A0CF60F7}"/>
                </a:ext>
              </a:extLst>
            </p:cNvPr>
            <p:cNvSpPr/>
            <p:nvPr/>
          </p:nvSpPr>
          <p:spPr>
            <a:xfrm>
              <a:off x="8921130" y="1669495"/>
              <a:ext cx="1229596" cy="292789"/>
            </a:xfrm>
            <a:prstGeom prst="rect">
              <a:avLst/>
            </a:prstGeom>
          </p:spPr>
          <p:txBody>
            <a:bodyPr wrap="square" lIns="0" rIns="0">
              <a:spAutoFit/>
            </a:bodyPr>
            <a:lstStyle/>
            <a:p>
              <a:pPr marL="0" marR="0" lvl="0" indent="0" algn="ctr" defTabSz="913400" rtl="0" eaLnBrk="1" fontAlgn="base" latinLnBrk="0" hangingPunct="1">
                <a:lnSpc>
                  <a:spcPct val="100000"/>
                </a:lnSpc>
                <a:spcBef>
                  <a:spcPts val="980"/>
                </a:spcBef>
                <a:spcAft>
                  <a:spcPct val="0"/>
                </a:spcAft>
                <a:buClrTx/>
                <a:buSzTx/>
                <a:buFontTx/>
                <a:buNone/>
                <a:tabLst/>
                <a:defRPr/>
              </a:pPr>
              <a:r>
                <a:rPr kumimoji="0" lang="en-US" sz="1567" b="0" i="0" u="none" strike="noStrike" kern="1200" cap="none" spc="0" normalizeH="0" baseline="0" noProof="0">
                  <a:ln>
                    <a:noFill/>
                  </a:ln>
                  <a:solidFill>
                    <a:prstClr val="black"/>
                  </a:solidFill>
                  <a:effectLst/>
                  <a:uLnTx/>
                  <a:uFillTx/>
                  <a:latin typeface="Segoe UI Semibold"/>
                  <a:ea typeface="+mn-ea"/>
                  <a:cs typeface="Segoe UI" pitchFamily="34" charset="0"/>
                </a:rPr>
                <a:t>Services</a:t>
              </a:r>
            </a:p>
          </p:txBody>
        </p:sp>
        <p:grpSp>
          <p:nvGrpSpPr>
            <p:cNvPr id="19" name="Group 18">
              <a:extLst>
                <a:ext uri="{FF2B5EF4-FFF2-40B4-BE49-F238E27FC236}">
                  <a16:creationId xmlns:a16="http://schemas.microsoft.com/office/drawing/2014/main" id="{9C8E0159-D547-440A-A0BB-954BDCD630F0}"/>
                </a:ext>
              </a:extLst>
            </p:cNvPr>
            <p:cNvGrpSpPr/>
            <p:nvPr/>
          </p:nvGrpSpPr>
          <p:grpSpPr>
            <a:xfrm>
              <a:off x="2267110" y="2135728"/>
              <a:ext cx="5823404" cy="905937"/>
              <a:chOff x="682202" y="4018699"/>
              <a:chExt cx="6399529" cy="1047147"/>
            </a:xfrm>
          </p:grpSpPr>
          <p:grpSp>
            <p:nvGrpSpPr>
              <p:cNvPr id="9" name="Group 8">
                <a:extLst>
                  <a:ext uri="{FF2B5EF4-FFF2-40B4-BE49-F238E27FC236}">
                    <a16:creationId xmlns:a16="http://schemas.microsoft.com/office/drawing/2014/main" id="{DE92B8A8-3185-471F-B1C8-FF512B88D3A8}"/>
                  </a:ext>
                </a:extLst>
              </p:cNvPr>
              <p:cNvGrpSpPr/>
              <p:nvPr/>
            </p:nvGrpSpPr>
            <p:grpSpPr>
              <a:xfrm>
                <a:off x="4974136" y="4018704"/>
                <a:ext cx="915635" cy="1003343"/>
                <a:chOff x="5016849" y="4083437"/>
                <a:chExt cx="915635" cy="1003343"/>
              </a:xfrm>
            </p:grpSpPr>
            <p:sp>
              <p:nvSpPr>
                <p:cNvPr id="31" name="Rectangle 30">
                  <a:extLst>
                    <a:ext uri="{FF2B5EF4-FFF2-40B4-BE49-F238E27FC236}">
                      <a16:creationId xmlns:a16="http://schemas.microsoft.com/office/drawing/2014/main" id="{57A837B6-DFBE-4E09-982F-613F0E03B771}"/>
                    </a:ext>
                  </a:extLst>
                </p:cNvPr>
                <p:cNvSpPr/>
                <p:nvPr/>
              </p:nvSpPr>
              <p:spPr>
                <a:xfrm>
                  <a:off x="5016849" y="4772976"/>
                  <a:ext cx="915635" cy="313804"/>
                </a:xfrm>
                <a:prstGeom prst="rect">
                  <a:avLst/>
                </a:prstGeom>
              </p:spPr>
              <p:txBody>
                <a:bodyPr wrap="none">
                  <a:spAutoFit/>
                </a:bodyPr>
                <a:lstStyle/>
                <a:p>
                  <a:pPr marL="0" marR="0" lvl="0" indent="0" algn="ctr" defTabSz="895750" rtl="0" eaLnBrk="1" fontAlgn="base" latinLnBrk="0" hangingPunct="1">
                    <a:lnSpc>
                      <a:spcPct val="90000"/>
                    </a:lnSpc>
                    <a:spcBef>
                      <a:spcPct val="0"/>
                    </a:spcBef>
                    <a:spcAft>
                      <a:spcPct val="0"/>
                    </a:spcAft>
                    <a:buClrTx/>
                    <a:buSzTx/>
                    <a:buFontTx/>
                    <a:buNone/>
                    <a:tabLst/>
                    <a:defRPr/>
                  </a:pPr>
                  <a:r>
                    <a:rPr kumimoji="0" lang="en-US" sz="1567" b="0" i="0" u="none" strike="noStrike" kern="1200" cap="none" spc="0" normalizeH="0" baseline="0" noProof="0">
                      <a:ln>
                        <a:noFill/>
                      </a:ln>
                      <a:solidFill>
                        <a:srgbClr val="2F2F2F"/>
                      </a:solidFill>
                      <a:effectLst/>
                      <a:uLnTx/>
                      <a:uFillTx/>
                      <a:latin typeface="Segoe UI" panose="020B0502040204020203" pitchFamily="34" charset="0"/>
                      <a:ea typeface="Segoe UI" panose="020B0502040204020203" pitchFamily="34" charset="0"/>
                      <a:cs typeface="Segoe UI" panose="020B0502040204020203" pitchFamily="34" charset="0"/>
                    </a:rPr>
                    <a:t>Outlook</a:t>
                  </a:r>
                </a:p>
              </p:txBody>
            </p:sp>
            <p:grpSp>
              <p:nvGrpSpPr>
                <p:cNvPr id="32" name="Group 31">
                  <a:extLst>
                    <a:ext uri="{FF2B5EF4-FFF2-40B4-BE49-F238E27FC236}">
                      <a16:creationId xmlns:a16="http://schemas.microsoft.com/office/drawing/2014/main" id="{68E7B311-4E38-470E-96F0-60FACEEB7FCA}"/>
                    </a:ext>
                  </a:extLst>
                </p:cNvPr>
                <p:cNvGrpSpPr/>
                <p:nvPr/>
              </p:nvGrpSpPr>
              <p:grpSpPr>
                <a:xfrm>
                  <a:off x="5165458" y="4083437"/>
                  <a:ext cx="618419" cy="618419"/>
                  <a:chOff x="593455" y="3649558"/>
                  <a:chExt cx="1097280" cy="1097280"/>
                </a:xfrm>
              </p:grpSpPr>
              <p:pic>
                <p:nvPicPr>
                  <p:cNvPr id="74" name="Graphic 73">
                    <a:extLst>
                      <a:ext uri="{FF2B5EF4-FFF2-40B4-BE49-F238E27FC236}">
                        <a16:creationId xmlns:a16="http://schemas.microsoft.com/office/drawing/2014/main" id="{CA97D25A-B076-401A-BFFD-9134E7F434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6446" y="3714171"/>
                    <a:ext cx="968055" cy="968055"/>
                  </a:xfrm>
                  <a:prstGeom prst="rect">
                    <a:avLst/>
                  </a:prstGeom>
                </p:spPr>
              </p:pic>
              <p:grpSp>
                <p:nvGrpSpPr>
                  <p:cNvPr id="76" name="Group 75">
                    <a:extLst>
                      <a:ext uri="{FF2B5EF4-FFF2-40B4-BE49-F238E27FC236}">
                        <a16:creationId xmlns:a16="http://schemas.microsoft.com/office/drawing/2014/main" id="{F5AD0C77-6EFD-458C-9CCE-104A89114243}"/>
                      </a:ext>
                    </a:extLst>
                  </p:cNvPr>
                  <p:cNvGrpSpPr/>
                  <p:nvPr/>
                </p:nvGrpSpPr>
                <p:grpSpPr>
                  <a:xfrm>
                    <a:off x="593455" y="3649558"/>
                    <a:ext cx="1097280" cy="1097280"/>
                    <a:chOff x="1231336" y="4144465"/>
                    <a:chExt cx="1097280" cy="1097280"/>
                  </a:xfrm>
                </p:grpSpPr>
                <p:sp>
                  <p:nvSpPr>
                    <p:cNvPr id="77" name="Oval 76">
                      <a:extLst>
                        <a:ext uri="{FF2B5EF4-FFF2-40B4-BE49-F238E27FC236}">
                          <a16:creationId xmlns:a16="http://schemas.microsoft.com/office/drawing/2014/main" id="{8AEE222F-BF60-47DE-AEFD-FBD5131682A2}"/>
                        </a:ext>
                      </a:extLst>
                    </p:cNvPr>
                    <p:cNvSpPr/>
                    <p:nvPr/>
                  </p:nvSpPr>
                  <p:spPr bwMode="auto">
                    <a:xfrm>
                      <a:off x="1231336" y="4144465"/>
                      <a:ext cx="1097280" cy="1097280"/>
                    </a:xfrm>
                    <a:prstGeom prst="ellipse">
                      <a:avLst/>
                    </a:prstGeom>
                    <a:noFill/>
                    <a:ln w="12700">
                      <a:solidFill>
                        <a:srgbClr val="93939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8" name="Arc 77">
                      <a:extLst>
                        <a:ext uri="{FF2B5EF4-FFF2-40B4-BE49-F238E27FC236}">
                          <a16:creationId xmlns:a16="http://schemas.microsoft.com/office/drawing/2014/main" id="{BF3CB2C9-C757-469C-BE6E-A60511985894}"/>
                        </a:ext>
                      </a:extLst>
                    </p:cNvPr>
                    <p:cNvSpPr/>
                    <p:nvPr/>
                  </p:nvSpPr>
                  <p:spPr>
                    <a:xfrm>
                      <a:off x="1231336" y="4144465"/>
                      <a:ext cx="1097280" cy="1097280"/>
                    </a:xfrm>
                    <a:prstGeom prst="arc">
                      <a:avLst/>
                    </a:prstGeom>
                    <a:ln w="38100">
                      <a:solidFill>
                        <a:srgbClr val="0078D4"/>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39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grpSp>
            </p:grpSp>
          </p:grpSp>
          <p:grpSp>
            <p:nvGrpSpPr>
              <p:cNvPr id="10" name="Group 9">
                <a:extLst>
                  <a:ext uri="{FF2B5EF4-FFF2-40B4-BE49-F238E27FC236}">
                    <a16:creationId xmlns:a16="http://schemas.microsoft.com/office/drawing/2014/main" id="{C24AD095-4623-4BF2-BF16-8094614AFD50}"/>
                  </a:ext>
                </a:extLst>
              </p:cNvPr>
              <p:cNvGrpSpPr/>
              <p:nvPr/>
            </p:nvGrpSpPr>
            <p:grpSpPr>
              <a:xfrm>
                <a:off x="5987359" y="4018699"/>
                <a:ext cx="1094372" cy="1047147"/>
                <a:chOff x="6057955" y="4083432"/>
                <a:chExt cx="1094372" cy="1047147"/>
              </a:xfrm>
            </p:grpSpPr>
            <p:grpSp>
              <p:nvGrpSpPr>
                <p:cNvPr id="33" name="Group 32">
                  <a:extLst>
                    <a:ext uri="{FF2B5EF4-FFF2-40B4-BE49-F238E27FC236}">
                      <a16:creationId xmlns:a16="http://schemas.microsoft.com/office/drawing/2014/main" id="{DC193515-960E-497F-9A6A-65FA0CCBC04A}"/>
                    </a:ext>
                  </a:extLst>
                </p:cNvPr>
                <p:cNvGrpSpPr/>
                <p:nvPr/>
              </p:nvGrpSpPr>
              <p:grpSpPr>
                <a:xfrm>
                  <a:off x="6295920" y="4083432"/>
                  <a:ext cx="618418" cy="618418"/>
                  <a:chOff x="7503896" y="3184672"/>
                  <a:chExt cx="630820" cy="630820"/>
                </a:xfrm>
              </p:grpSpPr>
              <p:pic>
                <p:nvPicPr>
                  <p:cNvPr id="70" name="Graphic 69">
                    <a:extLst>
                      <a:ext uri="{FF2B5EF4-FFF2-40B4-BE49-F238E27FC236}">
                        <a16:creationId xmlns:a16="http://schemas.microsoft.com/office/drawing/2014/main" id="{83C8C3FB-A8A1-452C-917B-920AB088BE2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22862" y="3221818"/>
                    <a:ext cx="556529" cy="556529"/>
                  </a:xfrm>
                  <a:prstGeom prst="rect">
                    <a:avLst/>
                  </a:prstGeom>
                </p:spPr>
              </p:pic>
              <p:grpSp>
                <p:nvGrpSpPr>
                  <p:cNvPr id="71" name="Group 70">
                    <a:extLst>
                      <a:ext uri="{FF2B5EF4-FFF2-40B4-BE49-F238E27FC236}">
                        <a16:creationId xmlns:a16="http://schemas.microsoft.com/office/drawing/2014/main" id="{1EA5C082-00B7-4FFC-8F0B-E1C1D8871B9A}"/>
                      </a:ext>
                    </a:extLst>
                  </p:cNvPr>
                  <p:cNvGrpSpPr/>
                  <p:nvPr/>
                </p:nvGrpSpPr>
                <p:grpSpPr>
                  <a:xfrm>
                    <a:off x="7503896" y="3184672"/>
                    <a:ext cx="630820" cy="630820"/>
                    <a:chOff x="1231336" y="4144465"/>
                    <a:chExt cx="1097280" cy="1097280"/>
                  </a:xfrm>
                </p:grpSpPr>
                <p:sp>
                  <p:nvSpPr>
                    <p:cNvPr id="72" name="Oval 71">
                      <a:extLst>
                        <a:ext uri="{FF2B5EF4-FFF2-40B4-BE49-F238E27FC236}">
                          <a16:creationId xmlns:a16="http://schemas.microsoft.com/office/drawing/2014/main" id="{1D2B6CF5-B56F-4439-8B99-6FF1FA0E9AB8}"/>
                        </a:ext>
                      </a:extLst>
                    </p:cNvPr>
                    <p:cNvSpPr/>
                    <p:nvPr/>
                  </p:nvSpPr>
                  <p:spPr bwMode="auto">
                    <a:xfrm>
                      <a:off x="1231336" y="4144465"/>
                      <a:ext cx="1097280" cy="1097280"/>
                    </a:xfrm>
                    <a:prstGeom prst="ellipse">
                      <a:avLst/>
                    </a:prstGeom>
                    <a:noFill/>
                    <a:ln w="12700">
                      <a:solidFill>
                        <a:srgbClr val="93939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3" name="Arc 72">
                      <a:extLst>
                        <a:ext uri="{FF2B5EF4-FFF2-40B4-BE49-F238E27FC236}">
                          <a16:creationId xmlns:a16="http://schemas.microsoft.com/office/drawing/2014/main" id="{6DEA2715-5941-4A56-8441-BEE952EC4677}"/>
                        </a:ext>
                      </a:extLst>
                    </p:cNvPr>
                    <p:cNvSpPr/>
                    <p:nvPr/>
                  </p:nvSpPr>
                  <p:spPr>
                    <a:xfrm>
                      <a:off x="1231336" y="4144465"/>
                      <a:ext cx="1097280" cy="1097280"/>
                    </a:xfrm>
                    <a:prstGeom prst="arc">
                      <a:avLst/>
                    </a:prstGeom>
                    <a:ln w="38100">
                      <a:solidFill>
                        <a:srgbClr val="7719AA"/>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39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grpSp>
            </p:grpSp>
            <p:sp>
              <p:nvSpPr>
                <p:cNvPr id="34" name="Rectangle 33">
                  <a:extLst>
                    <a:ext uri="{FF2B5EF4-FFF2-40B4-BE49-F238E27FC236}">
                      <a16:creationId xmlns:a16="http://schemas.microsoft.com/office/drawing/2014/main" id="{AA3DF79C-3087-4BD8-BBEF-C0FBC41A4058}"/>
                    </a:ext>
                  </a:extLst>
                </p:cNvPr>
                <p:cNvSpPr/>
                <p:nvPr/>
              </p:nvSpPr>
              <p:spPr>
                <a:xfrm>
                  <a:off x="6057955" y="4772976"/>
                  <a:ext cx="1094372" cy="357603"/>
                </a:xfrm>
                <a:prstGeom prst="rect">
                  <a:avLst/>
                </a:prstGeom>
              </p:spPr>
              <p:txBody>
                <a:bodyPr wrap="none">
                  <a:spAutoFit/>
                </a:bodyPr>
                <a:lstStyle/>
                <a:p>
                  <a:pPr marL="0" marR="0" lvl="0" indent="0" algn="ctr" defTabSz="895750" rtl="0" eaLnBrk="1" fontAlgn="base" latinLnBrk="0" hangingPunct="1">
                    <a:lnSpc>
                      <a:spcPct val="90000"/>
                    </a:lnSpc>
                    <a:spcBef>
                      <a:spcPct val="0"/>
                    </a:spcBef>
                    <a:spcAft>
                      <a:spcPct val="0"/>
                    </a:spcAft>
                    <a:buClrTx/>
                    <a:buSzTx/>
                    <a:buFontTx/>
                    <a:buNone/>
                    <a:tabLst/>
                    <a:defRPr/>
                  </a:pPr>
                  <a:r>
                    <a:rPr kumimoji="0" lang="en-US" sz="1567" b="0" i="0" u="none" strike="noStrike" kern="1200" cap="none" spc="0" normalizeH="0" baseline="0" noProof="0">
                      <a:ln>
                        <a:noFill/>
                      </a:ln>
                      <a:solidFill>
                        <a:srgbClr val="2F2F2F"/>
                      </a:solidFill>
                      <a:effectLst/>
                      <a:uLnTx/>
                      <a:uFillTx/>
                      <a:latin typeface="Segoe UI" panose="020B0502040204020203" pitchFamily="34" charset="0"/>
                      <a:ea typeface="Segoe UI" panose="020B0502040204020203" pitchFamily="34" charset="0"/>
                      <a:cs typeface="Segoe UI" panose="020B0502040204020203" pitchFamily="34" charset="0"/>
                    </a:rPr>
                    <a:t>OneNote</a:t>
                  </a:r>
                </a:p>
              </p:txBody>
            </p:sp>
          </p:grpSp>
          <p:grpSp>
            <p:nvGrpSpPr>
              <p:cNvPr id="5" name="Group 4">
                <a:extLst>
                  <a:ext uri="{FF2B5EF4-FFF2-40B4-BE49-F238E27FC236}">
                    <a16:creationId xmlns:a16="http://schemas.microsoft.com/office/drawing/2014/main" id="{41F13944-CAEF-4B16-A180-880C490AD2C2}"/>
                  </a:ext>
                </a:extLst>
              </p:cNvPr>
              <p:cNvGrpSpPr/>
              <p:nvPr/>
            </p:nvGrpSpPr>
            <p:grpSpPr>
              <a:xfrm>
                <a:off x="3956633" y="4018704"/>
                <a:ext cx="745460" cy="1003343"/>
                <a:chOff x="4161270" y="4083437"/>
                <a:chExt cx="745460" cy="1003343"/>
              </a:xfrm>
            </p:grpSpPr>
            <p:grpSp>
              <p:nvGrpSpPr>
                <p:cNvPr id="35" name="Group 34">
                  <a:extLst>
                    <a:ext uri="{FF2B5EF4-FFF2-40B4-BE49-F238E27FC236}">
                      <a16:creationId xmlns:a16="http://schemas.microsoft.com/office/drawing/2014/main" id="{BD3D6584-C667-4C70-8EC7-BC974DCFEB61}"/>
                    </a:ext>
                  </a:extLst>
                </p:cNvPr>
                <p:cNvGrpSpPr/>
                <p:nvPr/>
              </p:nvGrpSpPr>
              <p:grpSpPr>
                <a:xfrm>
                  <a:off x="4224791" y="4083437"/>
                  <a:ext cx="618419" cy="618419"/>
                  <a:chOff x="4744588" y="2083137"/>
                  <a:chExt cx="1097280" cy="1097280"/>
                </a:xfrm>
              </p:grpSpPr>
              <p:sp>
                <p:nvSpPr>
                  <p:cNvPr id="67" name="Oval 66">
                    <a:extLst>
                      <a:ext uri="{FF2B5EF4-FFF2-40B4-BE49-F238E27FC236}">
                        <a16:creationId xmlns:a16="http://schemas.microsoft.com/office/drawing/2014/main" id="{7229FA88-F864-4EE0-8E89-DBB74A3E6EFF}"/>
                      </a:ext>
                    </a:extLst>
                  </p:cNvPr>
                  <p:cNvSpPr/>
                  <p:nvPr/>
                </p:nvSpPr>
                <p:spPr bwMode="auto">
                  <a:xfrm>
                    <a:off x="4744588" y="2083137"/>
                    <a:ext cx="1097280" cy="1097280"/>
                  </a:xfrm>
                  <a:prstGeom prst="ellipse">
                    <a:avLst/>
                  </a:prstGeom>
                  <a:noFill/>
                  <a:ln w="12700">
                    <a:solidFill>
                      <a:srgbClr val="93939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8" name="Graphic 67">
                    <a:extLst>
                      <a:ext uri="{FF2B5EF4-FFF2-40B4-BE49-F238E27FC236}">
                        <a16:creationId xmlns:a16="http://schemas.microsoft.com/office/drawing/2014/main" id="{0DE9E991-009F-4BD0-AAB0-4D5D7C0FABA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77579" y="2147750"/>
                    <a:ext cx="968055" cy="968055"/>
                  </a:xfrm>
                  <a:prstGeom prst="rect">
                    <a:avLst/>
                  </a:prstGeom>
                </p:spPr>
              </p:pic>
              <p:sp>
                <p:nvSpPr>
                  <p:cNvPr id="69" name="Arc 68">
                    <a:extLst>
                      <a:ext uri="{FF2B5EF4-FFF2-40B4-BE49-F238E27FC236}">
                        <a16:creationId xmlns:a16="http://schemas.microsoft.com/office/drawing/2014/main" id="{71A8C03A-301C-4C2E-AE29-BA60280D237A}"/>
                      </a:ext>
                    </a:extLst>
                  </p:cNvPr>
                  <p:cNvSpPr/>
                  <p:nvPr/>
                </p:nvSpPr>
                <p:spPr>
                  <a:xfrm>
                    <a:off x="4744588" y="2083137"/>
                    <a:ext cx="1097280" cy="1097280"/>
                  </a:xfrm>
                  <a:prstGeom prst="arc">
                    <a:avLst/>
                  </a:prstGeom>
                  <a:ln w="38100">
                    <a:solidFill>
                      <a:srgbClr val="4B53BC"/>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39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grpSp>
            <p:sp>
              <p:nvSpPr>
                <p:cNvPr id="36" name="Rectangle 35">
                  <a:extLst>
                    <a:ext uri="{FF2B5EF4-FFF2-40B4-BE49-F238E27FC236}">
                      <a16:creationId xmlns:a16="http://schemas.microsoft.com/office/drawing/2014/main" id="{015C51BE-C6B5-4EA7-B0A1-FFFD16FBF095}"/>
                    </a:ext>
                  </a:extLst>
                </p:cNvPr>
                <p:cNvSpPr/>
                <p:nvPr/>
              </p:nvSpPr>
              <p:spPr>
                <a:xfrm>
                  <a:off x="4161270" y="4772976"/>
                  <a:ext cx="745460" cy="313804"/>
                </a:xfrm>
                <a:prstGeom prst="rect">
                  <a:avLst/>
                </a:prstGeom>
              </p:spPr>
              <p:txBody>
                <a:bodyPr wrap="none">
                  <a:spAutoFit/>
                </a:bodyPr>
                <a:lstStyle/>
                <a:p>
                  <a:pPr marL="0" marR="0" lvl="0" indent="0" algn="ctr" defTabSz="895750" rtl="0" eaLnBrk="1" fontAlgn="base" latinLnBrk="0" hangingPunct="1">
                    <a:lnSpc>
                      <a:spcPct val="90000"/>
                    </a:lnSpc>
                    <a:spcBef>
                      <a:spcPct val="0"/>
                    </a:spcBef>
                    <a:spcAft>
                      <a:spcPct val="0"/>
                    </a:spcAft>
                    <a:buClrTx/>
                    <a:buSzTx/>
                    <a:buFontTx/>
                    <a:buNone/>
                    <a:tabLst/>
                    <a:defRPr/>
                  </a:pPr>
                  <a:r>
                    <a:rPr kumimoji="0" lang="en-US" sz="1567" b="0" i="0" u="none" strike="noStrike" kern="1200" cap="none" spc="0" normalizeH="0" baseline="0" noProof="0">
                      <a:ln>
                        <a:noFill/>
                      </a:ln>
                      <a:solidFill>
                        <a:srgbClr val="2F2F2F"/>
                      </a:solidFill>
                      <a:effectLst/>
                      <a:uLnTx/>
                      <a:uFillTx/>
                      <a:latin typeface="Segoe UI" panose="020B0502040204020203" pitchFamily="34" charset="0"/>
                      <a:ea typeface="Segoe UI" panose="020B0502040204020203" pitchFamily="34" charset="0"/>
                      <a:cs typeface="Segoe UI" panose="020B0502040204020203" pitchFamily="34" charset="0"/>
                    </a:rPr>
                    <a:t>Teams</a:t>
                  </a:r>
                </a:p>
              </p:txBody>
            </p:sp>
          </p:grpSp>
          <p:grpSp>
            <p:nvGrpSpPr>
              <p:cNvPr id="2" name="Group 1">
                <a:extLst>
                  <a:ext uri="{FF2B5EF4-FFF2-40B4-BE49-F238E27FC236}">
                    <a16:creationId xmlns:a16="http://schemas.microsoft.com/office/drawing/2014/main" id="{7BE2652A-8E68-4CF2-9C87-C0DFFB2B7F85}"/>
                  </a:ext>
                </a:extLst>
              </p:cNvPr>
              <p:cNvGrpSpPr/>
              <p:nvPr/>
            </p:nvGrpSpPr>
            <p:grpSpPr>
              <a:xfrm>
                <a:off x="682202" y="4018704"/>
                <a:ext cx="678776" cy="1003343"/>
                <a:chOff x="866734" y="4083437"/>
                <a:chExt cx="678776" cy="1003343"/>
              </a:xfrm>
            </p:grpSpPr>
            <p:grpSp>
              <p:nvGrpSpPr>
                <p:cNvPr id="40" name="Group 39">
                  <a:extLst>
                    <a:ext uri="{FF2B5EF4-FFF2-40B4-BE49-F238E27FC236}">
                      <a16:creationId xmlns:a16="http://schemas.microsoft.com/office/drawing/2014/main" id="{02BC6386-6C6F-4FC7-A64E-4DB51BAF4D6E}"/>
                    </a:ext>
                  </a:extLst>
                </p:cNvPr>
                <p:cNvGrpSpPr/>
                <p:nvPr/>
              </p:nvGrpSpPr>
              <p:grpSpPr>
                <a:xfrm>
                  <a:off x="896912" y="4083437"/>
                  <a:ext cx="618420" cy="618420"/>
                  <a:chOff x="593455" y="2083137"/>
                  <a:chExt cx="1097280" cy="1097280"/>
                </a:xfrm>
              </p:grpSpPr>
              <p:pic>
                <p:nvPicPr>
                  <p:cNvPr id="60" name="Graphic 59">
                    <a:extLst>
                      <a:ext uri="{FF2B5EF4-FFF2-40B4-BE49-F238E27FC236}">
                        <a16:creationId xmlns:a16="http://schemas.microsoft.com/office/drawing/2014/main" id="{3C0266DD-5450-4097-A152-E89DFC0C138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6447" y="2147749"/>
                    <a:ext cx="968055" cy="968055"/>
                  </a:xfrm>
                  <a:prstGeom prst="rect">
                    <a:avLst/>
                  </a:prstGeom>
                </p:spPr>
              </p:pic>
              <p:sp>
                <p:nvSpPr>
                  <p:cNvPr id="61" name="Oval 60">
                    <a:extLst>
                      <a:ext uri="{FF2B5EF4-FFF2-40B4-BE49-F238E27FC236}">
                        <a16:creationId xmlns:a16="http://schemas.microsoft.com/office/drawing/2014/main" id="{B7021C3F-6263-4678-93BB-868EC364F89A}"/>
                      </a:ext>
                    </a:extLst>
                  </p:cNvPr>
                  <p:cNvSpPr/>
                  <p:nvPr/>
                </p:nvSpPr>
                <p:spPr bwMode="auto">
                  <a:xfrm>
                    <a:off x="593455" y="2083137"/>
                    <a:ext cx="1097280" cy="1097280"/>
                  </a:xfrm>
                  <a:prstGeom prst="ellipse">
                    <a:avLst/>
                  </a:prstGeom>
                  <a:noFill/>
                  <a:ln w="12700">
                    <a:solidFill>
                      <a:srgbClr val="93939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2" name="Arc 61">
                    <a:extLst>
                      <a:ext uri="{FF2B5EF4-FFF2-40B4-BE49-F238E27FC236}">
                        <a16:creationId xmlns:a16="http://schemas.microsoft.com/office/drawing/2014/main" id="{7A8AD9E6-268E-4A23-92B5-710846CBFCE5}"/>
                      </a:ext>
                    </a:extLst>
                  </p:cNvPr>
                  <p:cNvSpPr/>
                  <p:nvPr/>
                </p:nvSpPr>
                <p:spPr>
                  <a:xfrm>
                    <a:off x="593455" y="2083137"/>
                    <a:ext cx="1097280" cy="1097280"/>
                  </a:xfrm>
                  <a:prstGeom prst="arc">
                    <a:avLst/>
                  </a:prstGeom>
                  <a:ln w="38100">
                    <a:solidFill>
                      <a:srgbClr val="185ABD"/>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39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grpSp>
            <p:sp>
              <p:nvSpPr>
                <p:cNvPr id="41" name="Rectangle 40">
                  <a:extLst>
                    <a:ext uri="{FF2B5EF4-FFF2-40B4-BE49-F238E27FC236}">
                      <a16:creationId xmlns:a16="http://schemas.microsoft.com/office/drawing/2014/main" id="{B02B8350-B48F-49E3-824B-CB4CA04ACFF2}"/>
                    </a:ext>
                  </a:extLst>
                </p:cNvPr>
                <p:cNvSpPr/>
                <p:nvPr/>
              </p:nvSpPr>
              <p:spPr>
                <a:xfrm>
                  <a:off x="866734" y="4772976"/>
                  <a:ext cx="678776" cy="313804"/>
                </a:xfrm>
                <a:prstGeom prst="rect">
                  <a:avLst/>
                </a:prstGeom>
              </p:spPr>
              <p:txBody>
                <a:bodyPr wrap="none">
                  <a:spAutoFit/>
                </a:bodyPr>
                <a:lstStyle/>
                <a:p>
                  <a:pPr marL="0" marR="0" lvl="0" indent="0" algn="ctr" defTabSz="895750" rtl="0" eaLnBrk="1" fontAlgn="base" latinLnBrk="0" hangingPunct="1">
                    <a:lnSpc>
                      <a:spcPct val="90000"/>
                    </a:lnSpc>
                    <a:spcBef>
                      <a:spcPct val="0"/>
                    </a:spcBef>
                    <a:spcAft>
                      <a:spcPct val="0"/>
                    </a:spcAft>
                    <a:buClrTx/>
                    <a:buSzTx/>
                    <a:buFontTx/>
                    <a:buNone/>
                    <a:tabLst/>
                    <a:defRPr/>
                  </a:pPr>
                  <a:r>
                    <a:rPr kumimoji="0" lang="en-US" sz="1567" b="0" i="0" u="none" strike="noStrike" kern="1200" cap="none" spc="0" normalizeH="0" baseline="0" noProof="0">
                      <a:ln>
                        <a:noFill/>
                      </a:ln>
                      <a:solidFill>
                        <a:srgbClr val="2F2F2F"/>
                      </a:solidFill>
                      <a:effectLst/>
                      <a:uLnTx/>
                      <a:uFillTx/>
                      <a:latin typeface="Segoe UI" panose="020B0502040204020203" pitchFamily="34" charset="0"/>
                      <a:ea typeface="Segoe UI" panose="020B0502040204020203" pitchFamily="34" charset="0"/>
                      <a:cs typeface="Segoe UI" panose="020B0502040204020203" pitchFamily="34" charset="0"/>
                    </a:rPr>
                    <a:t>Word</a:t>
                  </a:r>
                </a:p>
              </p:txBody>
            </p:sp>
          </p:grpSp>
          <p:grpSp>
            <p:nvGrpSpPr>
              <p:cNvPr id="3" name="Group 2">
                <a:extLst>
                  <a:ext uri="{FF2B5EF4-FFF2-40B4-BE49-F238E27FC236}">
                    <a16:creationId xmlns:a16="http://schemas.microsoft.com/office/drawing/2014/main" id="{3ED67AB0-C846-4491-A9F3-EF10A989F5DC}"/>
                  </a:ext>
                </a:extLst>
              </p:cNvPr>
              <p:cNvGrpSpPr/>
              <p:nvPr/>
            </p:nvGrpSpPr>
            <p:grpSpPr>
              <a:xfrm>
                <a:off x="1807427" y="4018704"/>
                <a:ext cx="633507" cy="1003343"/>
                <a:chOff x="1917889" y="4083437"/>
                <a:chExt cx="633507" cy="1003343"/>
              </a:xfrm>
            </p:grpSpPr>
            <p:grpSp>
              <p:nvGrpSpPr>
                <p:cNvPr id="42" name="Group 41">
                  <a:extLst>
                    <a:ext uri="{FF2B5EF4-FFF2-40B4-BE49-F238E27FC236}">
                      <a16:creationId xmlns:a16="http://schemas.microsoft.com/office/drawing/2014/main" id="{3126A0CB-3B62-4CC2-B300-A7D64CB43914}"/>
                    </a:ext>
                  </a:extLst>
                </p:cNvPr>
                <p:cNvGrpSpPr/>
                <p:nvPr/>
              </p:nvGrpSpPr>
              <p:grpSpPr>
                <a:xfrm>
                  <a:off x="1925434" y="4083437"/>
                  <a:ext cx="618419" cy="618419"/>
                  <a:chOff x="1977166" y="2083137"/>
                  <a:chExt cx="1097280" cy="1097280"/>
                </a:xfrm>
              </p:grpSpPr>
              <p:sp>
                <p:nvSpPr>
                  <p:cNvPr id="57" name="Oval 56">
                    <a:extLst>
                      <a:ext uri="{FF2B5EF4-FFF2-40B4-BE49-F238E27FC236}">
                        <a16:creationId xmlns:a16="http://schemas.microsoft.com/office/drawing/2014/main" id="{EC453D6E-D4F4-4D7C-8FC7-F4DC16AB3738}"/>
                      </a:ext>
                    </a:extLst>
                  </p:cNvPr>
                  <p:cNvSpPr/>
                  <p:nvPr/>
                </p:nvSpPr>
                <p:spPr bwMode="auto">
                  <a:xfrm>
                    <a:off x="1977166" y="2083137"/>
                    <a:ext cx="1097280" cy="1097280"/>
                  </a:xfrm>
                  <a:prstGeom prst="ellipse">
                    <a:avLst/>
                  </a:prstGeom>
                  <a:noFill/>
                  <a:ln w="12700">
                    <a:solidFill>
                      <a:srgbClr val="93939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8" name="Graphic 57">
                    <a:extLst>
                      <a:ext uri="{FF2B5EF4-FFF2-40B4-BE49-F238E27FC236}">
                        <a16:creationId xmlns:a16="http://schemas.microsoft.com/office/drawing/2014/main" id="{FAAE661C-AB36-4322-A1CA-8709B2832F5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10157" y="2147750"/>
                    <a:ext cx="968055" cy="968055"/>
                  </a:xfrm>
                  <a:prstGeom prst="rect">
                    <a:avLst/>
                  </a:prstGeom>
                </p:spPr>
              </p:pic>
              <p:sp>
                <p:nvSpPr>
                  <p:cNvPr id="59" name="Arc 58">
                    <a:extLst>
                      <a:ext uri="{FF2B5EF4-FFF2-40B4-BE49-F238E27FC236}">
                        <a16:creationId xmlns:a16="http://schemas.microsoft.com/office/drawing/2014/main" id="{EF8D53E0-55C3-410D-B8F1-D84FA8C36519}"/>
                      </a:ext>
                    </a:extLst>
                  </p:cNvPr>
                  <p:cNvSpPr/>
                  <p:nvPr/>
                </p:nvSpPr>
                <p:spPr>
                  <a:xfrm>
                    <a:off x="1977166" y="2083137"/>
                    <a:ext cx="1097280" cy="1097280"/>
                  </a:xfrm>
                  <a:prstGeom prst="arc">
                    <a:avLst/>
                  </a:prstGeom>
                  <a:ln w="38100">
                    <a:solidFill>
                      <a:srgbClr val="107C4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39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grpSp>
            <p:sp>
              <p:nvSpPr>
                <p:cNvPr id="43" name="Rectangle 42">
                  <a:extLst>
                    <a:ext uri="{FF2B5EF4-FFF2-40B4-BE49-F238E27FC236}">
                      <a16:creationId xmlns:a16="http://schemas.microsoft.com/office/drawing/2014/main" id="{3FF48CB3-B3D1-41DB-9AED-061910004E91}"/>
                    </a:ext>
                  </a:extLst>
                </p:cNvPr>
                <p:cNvSpPr/>
                <p:nvPr/>
              </p:nvSpPr>
              <p:spPr>
                <a:xfrm>
                  <a:off x="1917889" y="4772976"/>
                  <a:ext cx="633507" cy="313804"/>
                </a:xfrm>
                <a:prstGeom prst="rect">
                  <a:avLst/>
                </a:prstGeom>
              </p:spPr>
              <p:txBody>
                <a:bodyPr wrap="none">
                  <a:spAutoFit/>
                </a:bodyPr>
                <a:lstStyle/>
                <a:p>
                  <a:pPr marL="0" marR="0" lvl="0" indent="0" algn="ctr" defTabSz="895750" rtl="0" eaLnBrk="1" fontAlgn="base" latinLnBrk="0" hangingPunct="1">
                    <a:lnSpc>
                      <a:spcPct val="90000"/>
                    </a:lnSpc>
                    <a:spcBef>
                      <a:spcPct val="0"/>
                    </a:spcBef>
                    <a:spcAft>
                      <a:spcPct val="0"/>
                    </a:spcAft>
                    <a:buClrTx/>
                    <a:buSzTx/>
                    <a:buFontTx/>
                    <a:buNone/>
                    <a:tabLst/>
                    <a:defRPr/>
                  </a:pPr>
                  <a:r>
                    <a:rPr kumimoji="0" lang="en-US" sz="1567" b="0" i="0" u="none" strike="noStrike" kern="1200" cap="none" spc="0" normalizeH="0" baseline="0" noProof="0">
                      <a:ln>
                        <a:noFill/>
                      </a:ln>
                      <a:solidFill>
                        <a:srgbClr val="2F2F2F"/>
                      </a:solidFill>
                      <a:effectLst/>
                      <a:uLnTx/>
                      <a:uFillTx/>
                      <a:latin typeface="Segoe UI" panose="020B0502040204020203" pitchFamily="34" charset="0"/>
                      <a:ea typeface="Segoe UI" panose="020B0502040204020203" pitchFamily="34" charset="0"/>
                      <a:cs typeface="Segoe UI" panose="020B0502040204020203" pitchFamily="34" charset="0"/>
                    </a:rPr>
                    <a:t>Excel</a:t>
                  </a:r>
                </a:p>
              </p:txBody>
            </p:sp>
          </p:grpSp>
          <p:grpSp>
            <p:nvGrpSpPr>
              <p:cNvPr id="4" name="Group 3">
                <a:extLst>
                  <a:ext uri="{FF2B5EF4-FFF2-40B4-BE49-F238E27FC236}">
                    <a16:creationId xmlns:a16="http://schemas.microsoft.com/office/drawing/2014/main" id="{9B16CE46-ED57-475A-BD48-C8733CE27A21}"/>
                  </a:ext>
                </a:extLst>
              </p:cNvPr>
              <p:cNvGrpSpPr/>
              <p:nvPr/>
            </p:nvGrpSpPr>
            <p:grpSpPr>
              <a:xfrm>
                <a:off x="2627217" y="4018704"/>
                <a:ext cx="1199111" cy="1003343"/>
                <a:chOff x="2533029" y="4083437"/>
                <a:chExt cx="1199111" cy="1003343"/>
              </a:xfrm>
            </p:grpSpPr>
            <p:grpSp>
              <p:nvGrpSpPr>
                <p:cNvPr id="38" name="Group 37">
                  <a:extLst>
                    <a:ext uri="{FF2B5EF4-FFF2-40B4-BE49-F238E27FC236}">
                      <a16:creationId xmlns:a16="http://schemas.microsoft.com/office/drawing/2014/main" id="{DF360621-76AE-4ADE-912B-09861FBC8E5E}"/>
                    </a:ext>
                  </a:extLst>
                </p:cNvPr>
                <p:cNvGrpSpPr/>
                <p:nvPr/>
              </p:nvGrpSpPr>
              <p:grpSpPr>
                <a:xfrm>
                  <a:off x="2823375" y="4083437"/>
                  <a:ext cx="618419" cy="618419"/>
                  <a:chOff x="3360877" y="2083137"/>
                  <a:chExt cx="1097280" cy="1097280"/>
                </a:xfrm>
              </p:grpSpPr>
              <p:sp>
                <p:nvSpPr>
                  <p:cNvPr id="63" name="Oval 62">
                    <a:extLst>
                      <a:ext uri="{FF2B5EF4-FFF2-40B4-BE49-F238E27FC236}">
                        <a16:creationId xmlns:a16="http://schemas.microsoft.com/office/drawing/2014/main" id="{CFA01286-138A-44F5-B403-9ABA617BA17E}"/>
                      </a:ext>
                    </a:extLst>
                  </p:cNvPr>
                  <p:cNvSpPr/>
                  <p:nvPr/>
                </p:nvSpPr>
                <p:spPr bwMode="auto">
                  <a:xfrm>
                    <a:off x="3360877" y="2083137"/>
                    <a:ext cx="1097280" cy="1097280"/>
                  </a:xfrm>
                  <a:prstGeom prst="ellipse">
                    <a:avLst/>
                  </a:prstGeom>
                  <a:noFill/>
                  <a:ln w="12700">
                    <a:solidFill>
                      <a:srgbClr val="93939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4" name="Graphic 63">
                    <a:extLst>
                      <a:ext uri="{FF2B5EF4-FFF2-40B4-BE49-F238E27FC236}">
                        <a16:creationId xmlns:a16="http://schemas.microsoft.com/office/drawing/2014/main" id="{DCF8330F-E99C-411E-A030-FDF2C3C5154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397212" y="2147750"/>
                    <a:ext cx="968055" cy="968055"/>
                  </a:xfrm>
                  <a:prstGeom prst="rect">
                    <a:avLst/>
                  </a:prstGeom>
                </p:spPr>
              </p:pic>
              <p:sp>
                <p:nvSpPr>
                  <p:cNvPr id="66" name="Arc 65">
                    <a:extLst>
                      <a:ext uri="{FF2B5EF4-FFF2-40B4-BE49-F238E27FC236}">
                        <a16:creationId xmlns:a16="http://schemas.microsoft.com/office/drawing/2014/main" id="{DCB95272-8F26-42BD-B3D6-9B3D4C034BDF}"/>
                      </a:ext>
                    </a:extLst>
                  </p:cNvPr>
                  <p:cNvSpPr/>
                  <p:nvPr/>
                </p:nvSpPr>
                <p:spPr>
                  <a:xfrm>
                    <a:off x="3360877" y="2083137"/>
                    <a:ext cx="1097280" cy="1097280"/>
                  </a:xfrm>
                  <a:prstGeom prst="arc">
                    <a:avLst/>
                  </a:prstGeom>
                  <a:ln w="38100">
                    <a:solidFill>
                      <a:srgbClr val="C43E1C"/>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39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grpSp>
            <p:sp>
              <p:nvSpPr>
                <p:cNvPr id="39" name="Rectangle 38">
                  <a:extLst>
                    <a:ext uri="{FF2B5EF4-FFF2-40B4-BE49-F238E27FC236}">
                      <a16:creationId xmlns:a16="http://schemas.microsoft.com/office/drawing/2014/main" id="{D3FA33AE-613B-4723-B5E9-8977C67CAA8D}"/>
                    </a:ext>
                  </a:extLst>
                </p:cNvPr>
                <p:cNvSpPr/>
                <p:nvPr/>
              </p:nvSpPr>
              <p:spPr>
                <a:xfrm>
                  <a:off x="2533029" y="4772976"/>
                  <a:ext cx="1199111" cy="313804"/>
                </a:xfrm>
                <a:prstGeom prst="rect">
                  <a:avLst/>
                </a:prstGeom>
              </p:spPr>
              <p:txBody>
                <a:bodyPr wrap="none">
                  <a:spAutoFit/>
                </a:bodyPr>
                <a:lstStyle/>
                <a:p>
                  <a:pPr marL="0" marR="0" lvl="0" indent="0" algn="ctr" defTabSz="895750" rtl="0" eaLnBrk="1" fontAlgn="base" latinLnBrk="0" hangingPunct="1">
                    <a:lnSpc>
                      <a:spcPct val="90000"/>
                    </a:lnSpc>
                    <a:spcBef>
                      <a:spcPct val="0"/>
                    </a:spcBef>
                    <a:spcAft>
                      <a:spcPct val="0"/>
                    </a:spcAft>
                    <a:buClrTx/>
                    <a:buSzTx/>
                    <a:buFontTx/>
                    <a:buNone/>
                    <a:tabLst/>
                    <a:defRPr/>
                  </a:pPr>
                  <a:r>
                    <a:rPr kumimoji="0" lang="en-US" sz="1567" b="0" i="0" u="none" strike="noStrike" kern="1200" cap="none" spc="0" normalizeH="0" baseline="0" noProof="0">
                      <a:ln>
                        <a:noFill/>
                      </a:ln>
                      <a:solidFill>
                        <a:srgbClr val="2F2F2F"/>
                      </a:solidFill>
                      <a:effectLst/>
                      <a:uLnTx/>
                      <a:uFillTx/>
                      <a:latin typeface="Segoe UI" panose="020B0502040204020203" pitchFamily="34" charset="0"/>
                      <a:ea typeface="Segoe UI" panose="020B0502040204020203" pitchFamily="34" charset="0"/>
                      <a:cs typeface="Segoe UI" panose="020B0502040204020203" pitchFamily="34" charset="0"/>
                    </a:rPr>
                    <a:t>PowerPoint</a:t>
                  </a:r>
                </a:p>
              </p:txBody>
            </p:sp>
          </p:grpSp>
        </p:grpSp>
        <p:grpSp>
          <p:nvGrpSpPr>
            <p:cNvPr id="18" name="Group 17">
              <a:extLst>
                <a:ext uri="{FF2B5EF4-FFF2-40B4-BE49-F238E27FC236}">
                  <a16:creationId xmlns:a16="http://schemas.microsoft.com/office/drawing/2014/main" id="{DE6A1070-37D2-4976-A3D3-CC9E74857C49}"/>
                </a:ext>
              </a:extLst>
            </p:cNvPr>
            <p:cNvGrpSpPr/>
            <p:nvPr/>
          </p:nvGrpSpPr>
          <p:grpSpPr>
            <a:xfrm>
              <a:off x="8565701" y="2135728"/>
              <a:ext cx="1995386" cy="868040"/>
              <a:chOff x="7122219" y="2576370"/>
              <a:chExt cx="2192795" cy="1003343"/>
            </a:xfrm>
          </p:grpSpPr>
          <p:grpSp>
            <p:nvGrpSpPr>
              <p:cNvPr id="15" name="Group 14">
                <a:extLst>
                  <a:ext uri="{FF2B5EF4-FFF2-40B4-BE49-F238E27FC236}">
                    <a16:creationId xmlns:a16="http://schemas.microsoft.com/office/drawing/2014/main" id="{C890EEFE-B570-49EA-B066-CF7C267B71D9}"/>
                  </a:ext>
                </a:extLst>
              </p:cNvPr>
              <p:cNvGrpSpPr/>
              <p:nvPr/>
            </p:nvGrpSpPr>
            <p:grpSpPr>
              <a:xfrm>
                <a:off x="7122219" y="2576370"/>
                <a:ext cx="1029834" cy="1003343"/>
                <a:chOff x="9653508" y="4083437"/>
                <a:chExt cx="1029834" cy="1003343"/>
              </a:xfrm>
            </p:grpSpPr>
            <p:sp>
              <p:nvSpPr>
                <p:cNvPr id="28" name="Rectangle 27">
                  <a:extLst>
                    <a:ext uri="{FF2B5EF4-FFF2-40B4-BE49-F238E27FC236}">
                      <a16:creationId xmlns:a16="http://schemas.microsoft.com/office/drawing/2014/main" id="{554FCAB5-FC28-419F-8D0F-5519946F062C}"/>
                    </a:ext>
                  </a:extLst>
                </p:cNvPr>
                <p:cNvSpPr/>
                <p:nvPr/>
              </p:nvSpPr>
              <p:spPr>
                <a:xfrm>
                  <a:off x="9653508" y="4772976"/>
                  <a:ext cx="1029834" cy="313804"/>
                </a:xfrm>
                <a:prstGeom prst="rect">
                  <a:avLst/>
                </a:prstGeom>
              </p:spPr>
              <p:txBody>
                <a:bodyPr wrap="none">
                  <a:spAutoFit/>
                </a:bodyPr>
                <a:lstStyle/>
                <a:p>
                  <a:pPr marL="0" marR="0" lvl="0" indent="0" algn="ctr" defTabSz="895750" rtl="0" eaLnBrk="1" fontAlgn="base" latinLnBrk="0" hangingPunct="1">
                    <a:lnSpc>
                      <a:spcPct val="90000"/>
                    </a:lnSpc>
                    <a:spcBef>
                      <a:spcPct val="0"/>
                    </a:spcBef>
                    <a:spcAft>
                      <a:spcPct val="0"/>
                    </a:spcAft>
                    <a:buClrTx/>
                    <a:buSzTx/>
                    <a:buFontTx/>
                    <a:buNone/>
                    <a:tabLst/>
                    <a:defRPr/>
                  </a:pPr>
                  <a:r>
                    <a:rPr kumimoji="0" lang="en-US" sz="1567" b="0" i="0" u="none" strike="noStrike" kern="1200" cap="none" spc="0" normalizeH="0" baseline="0" noProof="0">
                      <a:ln>
                        <a:noFill/>
                      </a:ln>
                      <a:solidFill>
                        <a:srgbClr val="2F2F2F"/>
                      </a:solidFill>
                      <a:effectLst/>
                      <a:uLnTx/>
                      <a:uFillTx/>
                      <a:latin typeface="Segoe UI" panose="020B0502040204020203" pitchFamily="34" charset="0"/>
                      <a:ea typeface="+mn-ea"/>
                      <a:cs typeface="Segoe UI" panose="020B0502040204020203" pitchFamily="34" charset="0"/>
                    </a:rPr>
                    <a:t>OneDrive</a:t>
                  </a:r>
                </a:p>
              </p:txBody>
            </p:sp>
            <p:grpSp>
              <p:nvGrpSpPr>
                <p:cNvPr id="87" name="Group 86">
                  <a:extLst>
                    <a:ext uri="{FF2B5EF4-FFF2-40B4-BE49-F238E27FC236}">
                      <a16:creationId xmlns:a16="http://schemas.microsoft.com/office/drawing/2014/main" id="{D0A96423-4865-4BCB-89C4-93FC5DBE22F7}"/>
                    </a:ext>
                  </a:extLst>
                </p:cNvPr>
                <p:cNvGrpSpPr/>
                <p:nvPr/>
              </p:nvGrpSpPr>
              <p:grpSpPr>
                <a:xfrm>
                  <a:off x="9859216" y="4083437"/>
                  <a:ext cx="618419" cy="618419"/>
                  <a:chOff x="10122667" y="2914515"/>
                  <a:chExt cx="630820" cy="630820"/>
                </a:xfrm>
              </p:grpSpPr>
              <p:grpSp>
                <p:nvGrpSpPr>
                  <p:cNvPr id="88" name="Group 87">
                    <a:extLst>
                      <a:ext uri="{FF2B5EF4-FFF2-40B4-BE49-F238E27FC236}">
                        <a16:creationId xmlns:a16="http://schemas.microsoft.com/office/drawing/2014/main" id="{AF2F0768-7B07-484A-A8B5-AAB702C64E01}"/>
                      </a:ext>
                    </a:extLst>
                  </p:cNvPr>
                  <p:cNvGrpSpPr/>
                  <p:nvPr/>
                </p:nvGrpSpPr>
                <p:grpSpPr>
                  <a:xfrm>
                    <a:off x="10122667" y="2914515"/>
                    <a:ext cx="630820" cy="630820"/>
                    <a:chOff x="1231336" y="4144465"/>
                    <a:chExt cx="1097280" cy="1097280"/>
                  </a:xfrm>
                  <a:solidFill>
                    <a:schemeClr val="bg1"/>
                  </a:solidFill>
                </p:grpSpPr>
                <p:sp>
                  <p:nvSpPr>
                    <p:cNvPr id="90" name="Oval 89">
                      <a:extLst>
                        <a:ext uri="{FF2B5EF4-FFF2-40B4-BE49-F238E27FC236}">
                          <a16:creationId xmlns:a16="http://schemas.microsoft.com/office/drawing/2014/main" id="{8D30E292-0729-4EAA-A421-23904F9F6F0B}"/>
                        </a:ext>
                      </a:extLst>
                    </p:cNvPr>
                    <p:cNvSpPr/>
                    <p:nvPr/>
                  </p:nvSpPr>
                  <p:spPr bwMode="auto">
                    <a:xfrm>
                      <a:off x="1231336" y="4144465"/>
                      <a:ext cx="1097280" cy="1097280"/>
                    </a:xfrm>
                    <a:prstGeom prst="ellipse">
                      <a:avLst/>
                    </a:prstGeom>
                    <a:noFill/>
                    <a:ln w="12700">
                      <a:solidFill>
                        <a:srgbClr val="93939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1" name="Arc 90">
                      <a:extLst>
                        <a:ext uri="{FF2B5EF4-FFF2-40B4-BE49-F238E27FC236}">
                          <a16:creationId xmlns:a16="http://schemas.microsoft.com/office/drawing/2014/main" id="{AE6E069B-5FC8-417F-A1CD-7CD42B69C0AD}"/>
                        </a:ext>
                      </a:extLst>
                    </p:cNvPr>
                    <p:cNvSpPr/>
                    <p:nvPr/>
                  </p:nvSpPr>
                  <p:spPr>
                    <a:xfrm>
                      <a:off x="1231336" y="4144465"/>
                      <a:ext cx="1097280" cy="1097280"/>
                    </a:xfrm>
                    <a:prstGeom prst="arc">
                      <a:avLst/>
                    </a:prstGeom>
                    <a:noFill/>
                    <a:ln w="3810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39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grpSp>
              <p:pic>
                <p:nvPicPr>
                  <p:cNvPr id="89" name="Graphic 88">
                    <a:extLst>
                      <a:ext uri="{FF2B5EF4-FFF2-40B4-BE49-F238E27FC236}">
                        <a16:creationId xmlns:a16="http://schemas.microsoft.com/office/drawing/2014/main" id="{444AE444-EBB7-4476-B7BE-3C839867C28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159813" y="2951661"/>
                    <a:ext cx="556529" cy="556529"/>
                  </a:xfrm>
                  <a:prstGeom prst="rect">
                    <a:avLst/>
                  </a:prstGeom>
                </p:spPr>
              </p:pic>
            </p:grpSp>
          </p:grpSp>
          <p:grpSp>
            <p:nvGrpSpPr>
              <p:cNvPr id="16" name="Group 15">
                <a:extLst>
                  <a:ext uri="{FF2B5EF4-FFF2-40B4-BE49-F238E27FC236}">
                    <a16:creationId xmlns:a16="http://schemas.microsoft.com/office/drawing/2014/main" id="{EBD73C10-2A4B-43BE-BD35-8ECFC8FFF09B}"/>
                  </a:ext>
                </a:extLst>
              </p:cNvPr>
              <p:cNvGrpSpPr/>
              <p:nvPr/>
            </p:nvGrpSpPr>
            <p:grpSpPr>
              <a:xfrm>
                <a:off x="8164443" y="2576370"/>
                <a:ext cx="1150571" cy="1003343"/>
                <a:chOff x="10743647" y="4083437"/>
                <a:chExt cx="1150571" cy="1003343"/>
              </a:xfrm>
            </p:grpSpPr>
            <p:grpSp>
              <p:nvGrpSpPr>
                <p:cNvPr id="82" name="Group 81">
                  <a:extLst>
                    <a:ext uri="{FF2B5EF4-FFF2-40B4-BE49-F238E27FC236}">
                      <a16:creationId xmlns:a16="http://schemas.microsoft.com/office/drawing/2014/main" id="{0F860916-4D10-4B53-A231-5116E25A275B}"/>
                    </a:ext>
                  </a:extLst>
                </p:cNvPr>
                <p:cNvGrpSpPr/>
                <p:nvPr/>
              </p:nvGrpSpPr>
              <p:grpSpPr>
                <a:xfrm>
                  <a:off x="11009723" y="4083437"/>
                  <a:ext cx="618420" cy="618419"/>
                  <a:chOff x="1977166" y="3649558"/>
                  <a:chExt cx="1097280" cy="1097280"/>
                </a:xfrm>
              </p:grpSpPr>
              <p:pic>
                <p:nvPicPr>
                  <p:cNvPr id="83" name="Graphic 82">
                    <a:extLst>
                      <a:ext uri="{FF2B5EF4-FFF2-40B4-BE49-F238E27FC236}">
                        <a16:creationId xmlns:a16="http://schemas.microsoft.com/office/drawing/2014/main" id="{F0C5745F-A5D0-4D11-851D-783EB08161E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041779" y="3714172"/>
                    <a:ext cx="968055" cy="968053"/>
                  </a:xfrm>
                  <a:prstGeom prst="rect">
                    <a:avLst/>
                  </a:prstGeom>
                </p:spPr>
              </p:pic>
              <p:grpSp>
                <p:nvGrpSpPr>
                  <p:cNvPr id="84" name="Group 83">
                    <a:extLst>
                      <a:ext uri="{FF2B5EF4-FFF2-40B4-BE49-F238E27FC236}">
                        <a16:creationId xmlns:a16="http://schemas.microsoft.com/office/drawing/2014/main" id="{656005AA-92F1-4963-92F8-7F4D2F5F3E40}"/>
                      </a:ext>
                    </a:extLst>
                  </p:cNvPr>
                  <p:cNvGrpSpPr/>
                  <p:nvPr/>
                </p:nvGrpSpPr>
                <p:grpSpPr>
                  <a:xfrm>
                    <a:off x="1977166" y="3649558"/>
                    <a:ext cx="1097280" cy="1097280"/>
                    <a:chOff x="1231336" y="4144465"/>
                    <a:chExt cx="1097280" cy="1097280"/>
                  </a:xfrm>
                </p:grpSpPr>
                <p:sp>
                  <p:nvSpPr>
                    <p:cNvPr id="85" name="Oval 84">
                      <a:extLst>
                        <a:ext uri="{FF2B5EF4-FFF2-40B4-BE49-F238E27FC236}">
                          <a16:creationId xmlns:a16="http://schemas.microsoft.com/office/drawing/2014/main" id="{18D3E867-CC42-4660-88DE-287E90BF81C2}"/>
                        </a:ext>
                      </a:extLst>
                    </p:cNvPr>
                    <p:cNvSpPr/>
                    <p:nvPr/>
                  </p:nvSpPr>
                  <p:spPr bwMode="auto">
                    <a:xfrm>
                      <a:off x="1231336" y="4144465"/>
                      <a:ext cx="1097280" cy="1097280"/>
                    </a:xfrm>
                    <a:prstGeom prst="ellipse">
                      <a:avLst/>
                    </a:prstGeom>
                    <a:noFill/>
                    <a:ln w="12700">
                      <a:solidFill>
                        <a:srgbClr val="93939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6" name="Arc 85">
                      <a:extLst>
                        <a:ext uri="{FF2B5EF4-FFF2-40B4-BE49-F238E27FC236}">
                          <a16:creationId xmlns:a16="http://schemas.microsoft.com/office/drawing/2014/main" id="{CC115A63-BB72-4FED-8ABF-857533AD7FA1}"/>
                        </a:ext>
                      </a:extLst>
                    </p:cNvPr>
                    <p:cNvSpPr/>
                    <p:nvPr/>
                  </p:nvSpPr>
                  <p:spPr>
                    <a:xfrm>
                      <a:off x="1231336" y="4144465"/>
                      <a:ext cx="1097280" cy="1097280"/>
                    </a:xfrm>
                    <a:prstGeom prst="arc">
                      <a:avLst/>
                    </a:prstGeom>
                    <a:ln w="38100">
                      <a:solidFill>
                        <a:srgbClr val="038387"/>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39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grpSp>
            </p:grpSp>
            <p:sp>
              <p:nvSpPr>
                <p:cNvPr id="92" name="Rectangle 91">
                  <a:extLst>
                    <a:ext uri="{FF2B5EF4-FFF2-40B4-BE49-F238E27FC236}">
                      <a16:creationId xmlns:a16="http://schemas.microsoft.com/office/drawing/2014/main" id="{0AEA80B8-8DED-4C62-BC56-D92FDA72B1F4}"/>
                    </a:ext>
                  </a:extLst>
                </p:cNvPr>
                <p:cNvSpPr/>
                <p:nvPr/>
              </p:nvSpPr>
              <p:spPr>
                <a:xfrm>
                  <a:off x="10743647" y="4772976"/>
                  <a:ext cx="1150571" cy="313804"/>
                </a:xfrm>
                <a:prstGeom prst="rect">
                  <a:avLst/>
                </a:prstGeom>
              </p:spPr>
              <p:txBody>
                <a:bodyPr wrap="none">
                  <a:spAutoFit/>
                </a:bodyPr>
                <a:lstStyle/>
                <a:p>
                  <a:pPr marL="0" marR="0" lvl="0" indent="0" algn="ctr" defTabSz="895750" rtl="0" eaLnBrk="1" fontAlgn="base" latinLnBrk="0" hangingPunct="1">
                    <a:lnSpc>
                      <a:spcPct val="90000"/>
                    </a:lnSpc>
                    <a:spcBef>
                      <a:spcPct val="0"/>
                    </a:spcBef>
                    <a:spcAft>
                      <a:spcPct val="0"/>
                    </a:spcAft>
                    <a:buClrTx/>
                    <a:buSzTx/>
                    <a:buFontTx/>
                    <a:buNone/>
                    <a:tabLst/>
                    <a:defRPr/>
                  </a:pPr>
                  <a:r>
                    <a:rPr kumimoji="0" lang="en-US" sz="1567" b="0" i="0" u="none" strike="noStrike" kern="1200" cap="none" spc="0" normalizeH="0" baseline="0" noProof="0">
                      <a:ln>
                        <a:noFill/>
                      </a:ln>
                      <a:solidFill>
                        <a:srgbClr val="2F2F2F"/>
                      </a:solidFill>
                      <a:effectLst/>
                      <a:uLnTx/>
                      <a:uFillTx/>
                      <a:latin typeface="Segoe UI" panose="020B0502040204020203" pitchFamily="34" charset="0"/>
                      <a:ea typeface="+mn-ea"/>
                      <a:cs typeface="Segoe UI" panose="020B0502040204020203" pitchFamily="34" charset="0"/>
                    </a:rPr>
                    <a:t>SharePoint</a:t>
                  </a:r>
                </a:p>
              </p:txBody>
            </p:sp>
          </p:grpSp>
        </p:grpSp>
        <p:cxnSp>
          <p:nvCxnSpPr>
            <p:cNvPr id="116" name="Straight Connector 115">
              <a:extLst>
                <a:ext uri="{FF2B5EF4-FFF2-40B4-BE49-F238E27FC236}">
                  <a16:creationId xmlns:a16="http://schemas.microsoft.com/office/drawing/2014/main" id="{C8D2340C-7023-4D30-9DEB-7502675BBD4D}"/>
                </a:ext>
              </a:extLst>
            </p:cNvPr>
            <p:cNvCxnSpPr>
              <a:cxnSpLocks/>
            </p:cNvCxnSpPr>
            <p:nvPr/>
          </p:nvCxnSpPr>
          <p:spPr>
            <a:xfrm>
              <a:off x="8337793" y="2101071"/>
              <a:ext cx="6034" cy="933637"/>
            </a:xfrm>
            <a:prstGeom prst="line">
              <a:avLst/>
            </a:prstGeom>
            <a:ln w="6350">
              <a:solidFill>
                <a:srgbClr val="939393"/>
              </a:solidFill>
            </a:ln>
          </p:spPr>
          <p:style>
            <a:lnRef idx="1">
              <a:schemeClr val="accent1"/>
            </a:lnRef>
            <a:fillRef idx="0">
              <a:schemeClr val="accent1"/>
            </a:fillRef>
            <a:effectRef idx="0">
              <a:schemeClr val="accent1"/>
            </a:effectRef>
            <a:fontRef idx="minor">
              <a:schemeClr val="tx1"/>
            </a:fontRef>
          </p:style>
        </p:cxnSp>
      </p:grpSp>
      <p:sp>
        <p:nvSpPr>
          <p:cNvPr id="93" name="TextBox 92">
            <a:extLst>
              <a:ext uri="{FF2B5EF4-FFF2-40B4-BE49-F238E27FC236}">
                <a16:creationId xmlns:a16="http://schemas.microsoft.com/office/drawing/2014/main" id="{587D86D0-4970-46FB-9FDA-E570A7654C51}"/>
              </a:ext>
            </a:extLst>
          </p:cNvPr>
          <p:cNvSpPr txBox="1"/>
          <p:nvPr/>
        </p:nvSpPr>
        <p:spPr>
          <a:xfrm>
            <a:off x="428034" y="3429000"/>
            <a:ext cx="2107397" cy="1066446"/>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a:ln>
                  <a:noFill/>
                </a:ln>
                <a:solidFill>
                  <a:srgbClr val="0078D4"/>
                </a:solidFill>
                <a:effectLst/>
                <a:uLnTx/>
                <a:uFillTx/>
                <a:latin typeface="Segoe UI Semibold"/>
                <a:ea typeface="+mn-ea"/>
                <a:cs typeface="+mn-cs"/>
              </a:rPr>
              <a:t>1. </a:t>
            </a:r>
            <a:r>
              <a:rPr kumimoji="0" lang="en-US" sz="1765" b="0" i="0" u="none" strike="noStrike" kern="1200" cap="none" spc="0" normalizeH="0" baseline="0" noProof="0">
                <a:ln>
                  <a:noFill/>
                </a:ln>
                <a:solidFill>
                  <a:srgbClr val="0078D4"/>
                </a:solidFill>
                <a:effectLst/>
                <a:uLnTx/>
                <a:uFillTx/>
                <a:latin typeface="Segoe UI Semibold"/>
                <a:ea typeface="+mn-ea"/>
                <a:cs typeface="+mn-cs"/>
              </a:rPr>
              <a:t>Download &amp; synch across up to five devices</a:t>
            </a:r>
          </a:p>
        </p:txBody>
      </p:sp>
      <p:sp>
        <p:nvSpPr>
          <p:cNvPr id="94" name="TextBox 93">
            <a:extLst>
              <a:ext uri="{FF2B5EF4-FFF2-40B4-BE49-F238E27FC236}">
                <a16:creationId xmlns:a16="http://schemas.microsoft.com/office/drawing/2014/main" id="{C5F1D9A4-50D6-4816-9F88-A55268810D0D}"/>
              </a:ext>
            </a:extLst>
          </p:cNvPr>
          <p:cNvSpPr txBox="1"/>
          <p:nvPr/>
        </p:nvSpPr>
        <p:spPr>
          <a:xfrm>
            <a:off x="6923255" y="5660219"/>
            <a:ext cx="2566313" cy="800219"/>
          </a:xfrm>
          <a:prstGeom prst="rect">
            <a:avLst/>
          </a:prstGeom>
          <a:noFill/>
        </p:spPr>
        <p:txBody>
          <a:bodyPr wrap="square">
            <a:spAutoFit/>
          </a:bodyPr>
          <a:lstStyle>
            <a:defPPr>
              <a:defRPr lang="en-US"/>
            </a:defPPr>
            <a:lvl1pPr marL="342900" indent="-342900">
              <a:spcBef>
                <a:spcPts val="600"/>
              </a:spcBef>
              <a:buFont typeface="Arial" panose="020B0604020202020204" pitchFamily="34" charset="0"/>
              <a:buChar char="•"/>
              <a:defRPr sz="1600">
                <a:latin typeface="+mj-lt"/>
              </a:defRPr>
            </a:lvl1p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0078D4"/>
                </a:solidFill>
                <a:effectLst/>
                <a:uLnTx/>
                <a:uFillTx/>
                <a:latin typeface="Segoe UI Semibold"/>
                <a:ea typeface="+mn-ea"/>
                <a:cs typeface="+mn-cs"/>
              </a:rPr>
              <a:t>4. </a:t>
            </a:r>
            <a:r>
              <a:rPr kumimoji="0" lang="en-US" sz="1800" b="0" i="0" u="none" strike="noStrike" kern="1200" cap="none" spc="0" normalizeH="0" baseline="0" noProof="0">
                <a:ln>
                  <a:noFill/>
                </a:ln>
                <a:solidFill>
                  <a:srgbClr val="0078D4"/>
                </a:solidFill>
                <a:effectLst/>
                <a:uLnTx/>
                <a:uFillTx/>
                <a:latin typeface="Segoe UI Semibold"/>
                <a:ea typeface="+mn-ea"/>
                <a:cs typeface="+mn-cs"/>
              </a:rPr>
              <a:t>Streamline IT Administration</a:t>
            </a:r>
          </a:p>
        </p:txBody>
      </p:sp>
      <p:sp>
        <p:nvSpPr>
          <p:cNvPr id="95" name="TextBox 94">
            <a:extLst>
              <a:ext uri="{FF2B5EF4-FFF2-40B4-BE49-F238E27FC236}">
                <a16:creationId xmlns:a16="http://schemas.microsoft.com/office/drawing/2014/main" id="{D6CB747E-198E-49BF-BCCC-7969569A2C4F}"/>
              </a:ext>
            </a:extLst>
          </p:cNvPr>
          <p:cNvSpPr txBox="1"/>
          <p:nvPr/>
        </p:nvSpPr>
        <p:spPr>
          <a:xfrm>
            <a:off x="10047659" y="3429000"/>
            <a:ext cx="2107397" cy="1066446"/>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a:ln>
                  <a:noFill/>
                </a:ln>
                <a:solidFill>
                  <a:srgbClr val="0078D4"/>
                </a:solidFill>
                <a:effectLst/>
                <a:uLnTx/>
                <a:uFillTx/>
                <a:latin typeface="Segoe UI Semibold"/>
                <a:ea typeface="+mn-ea"/>
                <a:cs typeface="+mn-cs"/>
              </a:rPr>
              <a:t>6. </a:t>
            </a:r>
            <a:r>
              <a:rPr kumimoji="0" lang="en-US" sz="1765" b="0" i="0" u="none" strike="noStrike" kern="1200" cap="none" spc="0" normalizeH="0" baseline="0" noProof="0">
                <a:ln>
                  <a:noFill/>
                </a:ln>
                <a:solidFill>
                  <a:srgbClr val="0078D4"/>
                </a:solidFill>
                <a:effectLst/>
                <a:uLnTx/>
                <a:uFillTx/>
                <a:latin typeface="Segoe UI Semibold"/>
                <a:ea typeface="+mn-ea"/>
                <a:cs typeface="+mn-cs"/>
              </a:rPr>
              <a:t>Always on with 99.9% uptime guarantee</a:t>
            </a:r>
          </a:p>
        </p:txBody>
      </p:sp>
      <p:sp>
        <p:nvSpPr>
          <p:cNvPr id="96" name="TextBox 95">
            <a:extLst>
              <a:ext uri="{FF2B5EF4-FFF2-40B4-BE49-F238E27FC236}">
                <a16:creationId xmlns:a16="http://schemas.microsoft.com/office/drawing/2014/main" id="{25301A45-5D9F-41F6-AB6F-FDD52B755C51}"/>
              </a:ext>
            </a:extLst>
          </p:cNvPr>
          <p:cNvSpPr txBox="1"/>
          <p:nvPr/>
        </p:nvSpPr>
        <p:spPr>
          <a:xfrm>
            <a:off x="1366515" y="4579482"/>
            <a:ext cx="2771004" cy="794833"/>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8D4"/>
                </a:solidFill>
                <a:effectLst/>
                <a:uLnTx/>
                <a:uFillTx/>
                <a:latin typeface="Segoe UI Semibold"/>
                <a:ea typeface="+mn-ea"/>
                <a:cs typeface="+mn-cs"/>
              </a:rPr>
              <a:t>2. </a:t>
            </a:r>
            <a:r>
              <a:rPr kumimoji="0" lang="en-US" sz="1765" b="0" i="0" u="none" strike="noStrike" kern="1200" cap="none" spc="0" normalizeH="0" baseline="0" noProof="0">
                <a:ln>
                  <a:noFill/>
                </a:ln>
                <a:solidFill>
                  <a:srgbClr val="0078D4"/>
                </a:solidFill>
                <a:effectLst/>
                <a:uLnTx/>
                <a:uFillTx/>
                <a:latin typeface="Segoe UI Semibold"/>
                <a:ea typeface="+mn-ea"/>
                <a:cs typeface="+mn-cs"/>
              </a:rPr>
              <a:t>Detect threats early before issues occur</a:t>
            </a:r>
          </a:p>
        </p:txBody>
      </p:sp>
      <p:sp>
        <p:nvSpPr>
          <p:cNvPr id="97" name="TextBox 96">
            <a:extLst>
              <a:ext uri="{FF2B5EF4-FFF2-40B4-BE49-F238E27FC236}">
                <a16:creationId xmlns:a16="http://schemas.microsoft.com/office/drawing/2014/main" id="{C951527A-809B-44F5-9FFF-A25DE36C41F2}"/>
              </a:ext>
            </a:extLst>
          </p:cNvPr>
          <p:cNvSpPr txBox="1"/>
          <p:nvPr/>
        </p:nvSpPr>
        <p:spPr>
          <a:xfrm>
            <a:off x="8652137" y="4579482"/>
            <a:ext cx="2791044" cy="800219"/>
          </a:xfrm>
          <a:prstGeom prst="rect">
            <a:avLst/>
          </a:prstGeom>
          <a:noFill/>
        </p:spPr>
        <p:txBody>
          <a:bodyPr wrap="square">
            <a:spAutoFit/>
          </a:bodyPr>
          <a:lstStyle>
            <a:defPPr>
              <a:defRPr lang="en-US"/>
            </a:defPPr>
            <a:lvl1pPr marL="342900" indent="-342900">
              <a:spcBef>
                <a:spcPts val="600"/>
              </a:spcBef>
              <a:buFont typeface="Arial" panose="020B0604020202020204" pitchFamily="34" charset="0"/>
              <a:buChar char="•"/>
              <a:defRPr sz="1600">
                <a:latin typeface="+mj-lt"/>
              </a:defRPr>
            </a:lvl1p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0078D4"/>
                </a:solidFill>
                <a:effectLst/>
                <a:uLnTx/>
                <a:uFillTx/>
                <a:latin typeface="Segoe UI Semibold"/>
                <a:ea typeface="+mn-ea"/>
                <a:cs typeface="+mn-cs"/>
              </a:rPr>
              <a:t>5. </a:t>
            </a:r>
            <a:r>
              <a:rPr kumimoji="0" lang="en-US" sz="1800" b="0" i="0" u="none" strike="noStrike" kern="1200" cap="none" spc="0" normalizeH="0" baseline="0" noProof="0">
                <a:ln>
                  <a:noFill/>
                </a:ln>
                <a:solidFill>
                  <a:srgbClr val="0078D4"/>
                </a:solidFill>
                <a:effectLst/>
                <a:uLnTx/>
                <a:uFillTx/>
                <a:latin typeface="Segoe UI Semibold"/>
                <a:ea typeface="+mn-ea"/>
                <a:cs typeface="+mn-cs"/>
              </a:rPr>
              <a:t>Save on Process Improvements</a:t>
            </a:r>
          </a:p>
        </p:txBody>
      </p:sp>
      <p:sp>
        <p:nvSpPr>
          <p:cNvPr id="100" name="TextBox 99">
            <a:extLst>
              <a:ext uri="{FF2B5EF4-FFF2-40B4-BE49-F238E27FC236}">
                <a16:creationId xmlns:a16="http://schemas.microsoft.com/office/drawing/2014/main" id="{E3A0B9FD-1E89-4A08-B91E-07CB4A08E7EE}"/>
              </a:ext>
            </a:extLst>
          </p:cNvPr>
          <p:cNvSpPr txBox="1"/>
          <p:nvPr/>
        </p:nvSpPr>
        <p:spPr>
          <a:xfrm>
            <a:off x="2702432" y="5660219"/>
            <a:ext cx="2804559" cy="794833"/>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a:ln>
                  <a:noFill/>
                </a:ln>
                <a:solidFill>
                  <a:srgbClr val="0078D4"/>
                </a:solidFill>
                <a:effectLst/>
                <a:uLnTx/>
                <a:uFillTx/>
                <a:latin typeface="Segoe UI Semibold"/>
                <a:ea typeface="+mn-ea"/>
                <a:cs typeface="+mn-cs"/>
              </a:rPr>
              <a:t>3. </a:t>
            </a:r>
            <a:r>
              <a:rPr kumimoji="0" lang="en-US" sz="1765" b="0" i="0" u="none" strike="noStrike" kern="1200" cap="none" spc="0" normalizeH="0" baseline="0" noProof="0">
                <a:ln>
                  <a:noFill/>
                </a:ln>
                <a:solidFill>
                  <a:srgbClr val="0078D4"/>
                </a:solidFill>
                <a:effectLst/>
                <a:uLnTx/>
                <a:uFillTx/>
                <a:latin typeface="Segoe UI Semibold"/>
                <a:ea typeface="+mn-ea"/>
                <a:cs typeface="+mn-cs"/>
              </a:rPr>
              <a:t>Simplify through vendor consolidation</a:t>
            </a:r>
          </a:p>
        </p:txBody>
      </p:sp>
      <p:grpSp>
        <p:nvGrpSpPr>
          <p:cNvPr id="101" name="Group 100">
            <a:extLst>
              <a:ext uri="{FF2B5EF4-FFF2-40B4-BE49-F238E27FC236}">
                <a16:creationId xmlns:a16="http://schemas.microsoft.com/office/drawing/2014/main" id="{40144788-E514-41E0-85E8-4F15ABA94692}"/>
              </a:ext>
              <a:ext uri="{C183D7F6-B498-43B3-948B-1728B52AA6E4}">
                <adec:decorative xmlns:adec="http://schemas.microsoft.com/office/drawing/2017/decorative" val="1"/>
              </a:ext>
            </a:extLst>
          </p:cNvPr>
          <p:cNvGrpSpPr/>
          <p:nvPr/>
        </p:nvGrpSpPr>
        <p:grpSpPr>
          <a:xfrm>
            <a:off x="4829474" y="3019910"/>
            <a:ext cx="2804560" cy="2717437"/>
            <a:chOff x="4020526" y="1611720"/>
            <a:chExt cx="4150947" cy="4150944"/>
          </a:xfrm>
        </p:grpSpPr>
        <p:sp>
          <p:nvSpPr>
            <p:cNvPr id="102" name="Arc 101">
              <a:extLst>
                <a:ext uri="{FF2B5EF4-FFF2-40B4-BE49-F238E27FC236}">
                  <a16:creationId xmlns:a16="http://schemas.microsoft.com/office/drawing/2014/main" id="{BCC13833-72B8-4130-B613-51ED0354051A}"/>
                </a:ext>
                <a:ext uri="{C183D7F6-B498-43B3-948B-1728B52AA6E4}">
                  <adec:decorative xmlns:adec="http://schemas.microsoft.com/office/drawing/2017/decorative" val="1"/>
                </a:ext>
              </a:extLst>
            </p:cNvPr>
            <p:cNvSpPr/>
            <p:nvPr/>
          </p:nvSpPr>
          <p:spPr>
            <a:xfrm flipH="1" flipV="1">
              <a:off x="4020527" y="1611720"/>
              <a:ext cx="4150946" cy="4150944"/>
            </a:xfrm>
            <a:prstGeom prst="arc">
              <a:avLst>
                <a:gd name="adj1" fmla="val 1232315"/>
                <a:gd name="adj2" fmla="val 6514285"/>
              </a:avLst>
            </a:prstGeom>
            <a:ln w="31750" cap="rnd">
              <a:solidFill>
                <a:schemeClr val="bg1">
                  <a:lumMod val="75000"/>
                </a:schemeClr>
              </a:solidFill>
              <a:headEnd type="none" w="lg" len="med"/>
              <a:tailEnd type="none" w="lg"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822686" rtl="0" eaLnBrk="1" fontAlgn="auto" latinLnBrk="0" hangingPunct="1">
                <a:lnSpc>
                  <a:spcPct val="100000"/>
                </a:lnSpc>
                <a:spcBef>
                  <a:spcPts val="0"/>
                </a:spcBef>
                <a:spcAft>
                  <a:spcPts val="0"/>
                </a:spcAft>
                <a:buClrTx/>
                <a:buSzTx/>
                <a:buFontTx/>
                <a:buNone/>
                <a:tabLst/>
                <a:defRPr/>
              </a:pPr>
              <a:endParaRPr kumimoji="0" lang="en-US" sz="1619" b="0" i="0" u="none" strike="noStrike" kern="1200" cap="none" spc="0" normalizeH="0" baseline="0" noProof="0">
                <a:ln>
                  <a:noFill/>
                </a:ln>
                <a:solidFill>
                  <a:srgbClr val="FFFFFF"/>
                </a:solidFill>
                <a:effectLst/>
                <a:uLnTx/>
                <a:uFillTx/>
                <a:latin typeface="Segoe UI"/>
                <a:ea typeface="+mn-ea"/>
                <a:cs typeface="+mn-cs"/>
              </a:endParaRPr>
            </a:p>
          </p:txBody>
        </p:sp>
        <p:sp>
          <p:nvSpPr>
            <p:cNvPr id="103" name="Arc 102">
              <a:extLst>
                <a:ext uri="{FF2B5EF4-FFF2-40B4-BE49-F238E27FC236}">
                  <a16:creationId xmlns:a16="http://schemas.microsoft.com/office/drawing/2014/main" id="{7C2FB3D0-24C3-4880-B701-4899CA9B46DD}"/>
                </a:ext>
                <a:ext uri="{C183D7F6-B498-43B3-948B-1728B52AA6E4}">
                  <adec:decorative xmlns:adec="http://schemas.microsoft.com/office/drawing/2017/decorative" val="1"/>
                </a:ext>
              </a:extLst>
            </p:cNvPr>
            <p:cNvSpPr/>
            <p:nvPr/>
          </p:nvSpPr>
          <p:spPr>
            <a:xfrm flipH="1" flipV="1">
              <a:off x="4020527" y="1611720"/>
              <a:ext cx="4150946" cy="4150944"/>
            </a:xfrm>
            <a:prstGeom prst="arc">
              <a:avLst>
                <a:gd name="adj1" fmla="val 6947276"/>
                <a:gd name="adj2" fmla="val 10546705"/>
              </a:avLst>
            </a:prstGeom>
            <a:ln w="31750" cap="rnd">
              <a:solidFill>
                <a:schemeClr val="bg1">
                  <a:lumMod val="75000"/>
                </a:schemeClr>
              </a:solidFill>
              <a:headEnd type="none" w="lg" len="med"/>
              <a:tailEnd type="arrow" w="lg"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822686" rtl="0" eaLnBrk="1" fontAlgn="auto" latinLnBrk="0" hangingPunct="1">
                <a:lnSpc>
                  <a:spcPct val="100000"/>
                </a:lnSpc>
                <a:spcBef>
                  <a:spcPts val="0"/>
                </a:spcBef>
                <a:spcAft>
                  <a:spcPts val="0"/>
                </a:spcAft>
                <a:buClrTx/>
                <a:buSzTx/>
                <a:buFontTx/>
                <a:buNone/>
                <a:tabLst/>
                <a:defRPr/>
              </a:pPr>
              <a:endParaRPr kumimoji="0" lang="en-US" sz="1619" b="0" i="0" u="none" strike="noStrike" kern="1200" cap="none" spc="0" normalizeH="0" baseline="0" noProof="0">
                <a:ln>
                  <a:noFill/>
                </a:ln>
                <a:solidFill>
                  <a:srgbClr val="FFFFFF"/>
                </a:solidFill>
                <a:effectLst/>
                <a:uLnTx/>
                <a:uFillTx/>
                <a:latin typeface="Segoe UI"/>
                <a:ea typeface="+mn-ea"/>
                <a:cs typeface="+mn-cs"/>
              </a:endParaRPr>
            </a:p>
          </p:txBody>
        </p:sp>
        <p:sp>
          <p:nvSpPr>
            <p:cNvPr id="104" name="Arc 103">
              <a:extLst>
                <a:ext uri="{FF2B5EF4-FFF2-40B4-BE49-F238E27FC236}">
                  <a16:creationId xmlns:a16="http://schemas.microsoft.com/office/drawing/2014/main" id="{57CF6075-AA72-453E-9045-92EBE31A659A}"/>
                </a:ext>
                <a:ext uri="{C183D7F6-B498-43B3-948B-1728B52AA6E4}">
                  <adec:decorative xmlns:adec="http://schemas.microsoft.com/office/drawing/2017/decorative" val="1"/>
                </a:ext>
              </a:extLst>
            </p:cNvPr>
            <p:cNvSpPr/>
            <p:nvPr/>
          </p:nvSpPr>
          <p:spPr>
            <a:xfrm flipH="1" flipV="1">
              <a:off x="4020527" y="1611720"/>
              <a:ext cx="4150946" cy="4150944"/>
            </a:xfrm>
            <a:prstGeom prst="arc">
              <a:avLst>
                <a:gd name="adj1" fmla="val 11031637"/>
                <a:gd name="adj2" fmla="val 16133687"/>
              </a:avLst>
            </a:prstGeom>
            <a:ln w="31750" cap="rnd">
              <a:solidFill>
                <a:schemeClr val="accent1"/>
              </a:solidFill>
              <a:headEnd type="none" w="lg" len="med"/>
              <a:tailEnd type="none" w="lg"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822686" rtl="0" eaLnBrk="1" fontAlgn="auto" latinLnBrk="0" hangingPunct="1">
                <a:lnSpc>
                  <a:spcPct val="100000"/>
                </a:lnSpc>
                <a:spcBef>
                  <a:spcPts val="0"/>
                </a:spcBef>
                <a:spcAft>
                  <a:spcPts val="0"/>
                </a:spcAft>
                <a:buClrTx/>
                <a:buSzTx/>
                <a:buFontTx/>
                <a:buNone/>
                <a:tabLst/>
                <a:defRPr/>
              </a:pPr>
              <a:endParaRPr kumimoji="0" lang="en-US" sz="1619" b="0" i="0" u="none" strike="noStrike" kern="1200" cap="none" spc="0" normalizeH="0" baseline="0" noProof="0">
                <a:ln>
                  <a:noFill/>
                </a:ln>
                <a:solidFill>
                  <a:srgbClr val="FFFFFF"/>
                </a:solidFill>
                <a:effectLst/>
                <a:uLnTx/>
                <a:uFillTx/>
                <a:latin typeface="Segoe UI"/>
                <a:ea typeface="+mn-ea"/>
                <a:cs typeface="+mn-cs"/>
              </a:endParaRPr>
            </a:p>
          </p:txBody>
        </p:sp>
        <p:pic>
          <p:nvPicPr>
            <p:cNvPr id="105" name="Picture 104">
              <a:extLst>
                <a:ext uri="{FF2B5EF4-FFF2-40B4-BE49-F238E27FC236}">
                  <a16:creationId xmlns:a16="http://schemas.microsoft.com/office/drawing/2014/main" id="{3BA805FE-DE6B-4CEF-9B29-A2B9A0C82A3F}"/>
                </a:ext>
                <a:ext uri="{C183D7F6-B498-43B3-948B-1728B52AA6E4}">
                  <adec:decorative xmlns:adec="http://schemas.microsoft.com/office/drawing/2017/decorative" val="1"/>
                </a:ext>
              </a:extLst>
            </p:cNvPr>
            <p:cNvPicPr>
              <a:picLocks noChangeAspect="1"/>
            </p:cNvPicPr>
            <p:nvPr/>
          </p:nvPicPr>
          <p:blipFill rotWithShape="1">
            <a:blip r:embed="rId19">
              <a:extLst>
                <a:ext uri="{28A0092B-C50C-407E-A947-70E740481C1C}">
                  <a14:useLocalDpi xmlns:a14="http://schemas.microsoft.com/office/drawing/2010/main"/>
                </a:ext>
              </a:extLst>
            </a:blip>
            <a:srcRect l="43766" t="45753" r="16426" b="1170"/>
            <a:stretch/>
          </p:blipFill>
          <p:spPr>
            <a:xfrm>
              <a:off x="4632960" y="2224152"/>
              <a:ext cx="2926080" cy="2926080"/>
            </a:xfrm>
            <a:prstGeom prst="ellipse">
              <a:avLst/>
            </a:prstGeom>
            <a:noFill/>
          </p:spPr>
        </p:pic>
        <p:sp>
          <p:nvSpPr>
            <p:cNvPr id="106" name="Arc 105">
              <a:extLst>
                <a:ext uri="{FF2B5EF4-FFF2-40B4-BE49-F238E27FC236}">
                  <a16:creationId xmlns:a16="http://schemas.microsoft.com/office/drawing/2014/main" id="{50696964-5979-4E3C-9384-A7C66EF86921}"/>
                </a:ext>
                <a:ext uri="{C183D7F6-B498-43B3-948B-1728B52AA6E4}">
                  <adec:decorative xmlns:adec="http://schemas.microsoft.com/office/drawing/2017/decorative" val="1"/>
                </a:ext>
              </a:extLst>
            </p:cNvPr>
            <p:cNvSpPr/>
            <p:nvPr/>
          </p:nvSpPr>
          <p:spPr>
            <a:xfrm flipH="1" flipV="1">
              <a:off x="4020526" y="1611720"/>
              <a:ext cx="4150946" cy="4150944"/>
            </a:xfrm>
            <a:prstGeom prst="arc">
              <a:avLst>
                <a:gd name="adj1" fmla="val 16127710"/>
                <a:gd name="adj2" fmla="val 512023"/>
              </a:avLst>
            </a:prstGeom>
            <a:ln w="31750" cap="rnd">
              <a:solidFill>
                <a:schemeClr val="accent1"/>
              </a:solidFill>
              <a:headEnd type="none" w="lg" len="med"/>
              <a:tailEnd type="arrow" w="lg"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822686" rtl="0" eaLnBrk="1" fontAlgn="auto" latinLnBrk="0" hangingPunct="1">
                <a:lnSpc>
                  <a:spcPct val="100000"/>
                </a:lnSpc>
                <a:spcBef>
                  <a:spcPts val="0"/>
                </a:spcBef>
                <a:spcAft>
                  <a:spcPts val="0"/>
                </a:spcAft>
                <a:buClrTx/>
                <a:buSzTx/>
                <a:buFontTx/>
                <a:buNone/>
                <a:tabLst/>
                <a:defRPr/>
              </a:pPr>
              <a:endParaRPr kumimoji="0" lang="en-US" sz="1619" b="0" i="0" u="none" strike="noStrike" kern="1200" cap="none" spc="0" normalizeH="0" baseline="0" noProof="0">
                <a:ln>
                  <a:noFill/>
                </a:ln>
                <a:solidFill>
                  <a:srgbClr val="FFFFFF"/>
                </a:solidFill>
                <a:effectLst/>
                <a:uLnTx/>
                <a:uFillTx/>
                <a:latin typeface="Segoe UI"/>
                <a:ea typeface="+mn-ea"/>
                <a:cs typeface="+mn-cs"/>
              </a:endParaRPr>
            </a:p>
          </p:txBody>
        </p:sp>
      </p:grpSp>
      <p:sp>
        <p:nvSpPr>
          <p:cNvPr id="8" name="TextBox 7">
            <a:extLst>
              <a:ext uri="{FF2B5EF4-FFF2-40B4-BE49-F238E27FC236}">
                <a16:creationId xmlns:a16="http://schemas.microsoft.com/office/drawing/2014/main" id="{88234441-EB8F-47E1-B01B-3E60DD7CD2DF}"/>
              </a:ext>
            </a:extLst>
          </p:cNvPr>
          <p:cNvSpPr txBox="1"/>
          <p:nvPr/>
        </p:nvSpPr>
        <p:spPr>
          <a:xfrm>
            <a:off x="9133289" y="6510058"/>
            <a:ext cx="3346807" cy="215444"/>
          </a:xfrm>
          <a:prstGeom prst="rect">
            <a:avLst/>
          </a:prstGeom>
          <a:noFill/>
        </p:spPr>
        <p:txBody>
          <a:bodyPr wrap="square">
            <a:spAutoFit/>
          </a:bodyPr>
          <a:lstStyle/>
          <a:p>
            <a:r>
              <a:rPr lang="en-US" sz="800"/>
              <a:t>Microsoft Confidential - Shared Under NDA Subject to Change</a:t>
            </a:r>
          </a:p>
        </p:txBody>
      </p:sp>
    </p:spTree>
    <p:extLst>
      <p:ext uri="{BB962C8B-B14F-4D97-AF65-F5344CB8AC3E}">
        <p14:creationId xmlns:p14="http://schemas.microsoft.com/office/powerpoint/2010/main" val="19619157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500"/>
                                        <p:tgtEl>
                                          <p:spTgt spid="100"/>
                                        </p:tgtEl>
                                      </p:cBhvr>
                                    </p:animEffect>
                                  </p:childTnLst>
                                </p:cTn>
                              </p:par>
                              <p:par>
                                <p:cTn id="8" presetID="64" presetClass="path" presetSubtype="0" decel="100000" fill="hold" grpId="1" nodeType="withEffect">
                                  <p:stCondLst>
                                    <p:cond delay="250"/>
                                  </p:stCondLst>
                                  <p:childTnLst>
                                    <p:animMotion origin="layout" path="M 1.45833E-6 -1.85185E-6 L 1.45833E-6 -0.04074 " pathEditMode="relative" rAng="0" ptsTypes="AA">
                                      <p:cBhvr>
                                        <p:cTn id="9" dur="500" spd="-100000" fill="hold"/>
                                        <p:tgtEl>
                                          <p:spTgt spid="100"/>
                                        </p:tgtEl>
                                        <p:attrNameLst>
                                          <p:attrName>ppt_x</p:attrName>
                                          <p:attrName>ppt_y</p:attrName>
                                        </p:attrNameLst>
                                      </p:cBhvr>
                                      <p:rCtr x="0" y="-2037"/>
                                    </p:animMotion>
                                  </p:childTnLst>
                                </p:cTn>
                              </p:par>
                              <p:par>
                                <p:cTn id="10" presetID="10" presetClass="entr" presetSubtype="0" fill="hold" grpId="0" nodeType="withEffect">
                                  <p:stCondLst>
                                    <p:cond delay="450"/>
                                  </p:stCondLst>
                                  <p:childTnLst>
                                    <p:set>
                                      <p:cBhvr>
                                        <p:cTn id="11" dur="1" fill="hold">
                                          <p:stCondLst>
                                            <p:cond delay="0"/>
                                          </p:stCondLst>
                                        </p:cTn>
                                        <p:tgtEl>
                                          <p:spTgt spid="94"/>
                                        </p:tgtEl>
                                        <p:attrNameLst>
                                          <p:attrName>style.visibility</p:attrName>
                                        </p:attrNameLst>
                                      </p:cBhvr>
                                      <p:to>
                                        <p:strVal val="visible"/>
                                      </p:to>
                                    </p:set>
                                    <p:animEffect transition="in" filter="fade">
                                      <p:cBhvr>
                                        <p:cTn id="12" dur="500"/>
                                        <p:tgtEl>
                                          <p:spTgt spid="94"/>
                                        </p:tgtEl>
                                      </p:cBhvr>
                                    </p:animEffect>
                                  </p:childTnLst>
                                </p:cTn>
                              </p:par>
                              <p:par>
                                <p:cTn id="13" presetID="64" presetClass="path" presetSubtype="0" decel="100000" fill="hold" grpId="1" nodeType="withEffect">
                                  <p:stCondLst>
                                    <p:cond delay="450"/>
                                  </p:stCondLst>
                                  <p:childTnLst>
                                    <p:animMotion origin="layout" path="M 3.125E-6 -4.81481E-6 L 3.125E-6 -0.04074 " pathEditMode="relative" rAng="0" ptsTypes="AA">
                                      <p:cBhvr>
                                        <p:cTn id="14" dur="500" spd="-100000" fill="hold"/>
                                        <p:tgtEl>
                                          <p:spTgt spid="94"/>
                                        </p:tgtEl>
                                        <p:attrNameLst>
                                          <p:attrName>ppt_x</p:attrName>
                                          <p:attrName>ppt_y</p:attrName>
                                        </p:attrNameLst>
                                      </p:cBhvr>
                                      <p:rCtr x="0" y="-2037"/>
                                    </p:animMotion>
                                  </p:childTnLst>
                                </p:cTn>
                              </p:par>
                              <p:par>
                                <p:cTn id="15" presetID="10" presetClass="entr" presetSubtype="0" fill="hold" grpId="0" nodeType="withEffect">
                                  <p:stCondLst>
                                    <p:cond delay="650"/>
                                  </p:stCondLst>
                                  <p:childTnLst>
                                    <p:set>
                                      <p:cBhvr>
                                        <p:cTn id="16" dur="1" fill="hold">
                                          <p:stCondLst>
                                            <p:cond delay="0"/>
                                          </p:stCondLst>
                                        </p:cTn>
                                        <p:tgtEl>
                                          <p:spTgt spid="97"/>
                                        </p:tgtEl>
                                        <p:attrNameLst>
                                          <p:attrName>style.visibility</p:attrName>
                                        </p:attrNameLst>
                                      </p:cBhvr>
                                      <p:to>
                                        <p:strVal val="visible"/>
                                      </p:to>
                                    </p:set>
                                    <p:animEffect transition="in" filter="fade">
                                      <p:cBhvr>
                                        <p:cTn id="17" dur="500"/>
                                        <p:tgtEl>
                                          <p:spTgt spid="97"/>
                                        </p:tgtEl>
                                      </p:cBhvr>
                                    </p:animEffect>
                                  </p:childTnLst>
                                </p:cTn>
                              </p:par>
                              <p:par>
                                <p:cTn id="18" presetID="64" presetClass="path" presetSubtype="0" decel="100000" fill="hold" grpId="1" nodeType="withEffect">
                                  <p:stCondLst>
                                    <p:cond delay="650"/>
                                  </p:stCondLst>
                                  <p:childTnLst>
                                    <p:animMotion origin="layout" path="M 1.45833E-6 2.59259E-6 L 1.45833E-6 -0.04074 " pathEditMode="relative" rAng="0" ptsTypes="AA">
                                      <p:cBhvr>
                                        <p:cTn id="19" dur="500" spd="-100000" fill="hold"/>
                                        <p:tgtEl>
                                          <p:spTgt spid="97"/>
                                        </p:tgtEl>
                                        <p:attrNameLst>
                                          <p:attrName>ppt_x</p:attrName>
                                          <p:attrName>ppt_y</p:attrName>
                                        </p:attrNameLst>
                                      </p:cBhvr>
                                      <p:rCtr x="0" y="-2037"/>
                                    </p:animMotion>
                                  </p:childTnLst>
                                </p:cTn>
                              </p:par>
                              <p:par>
                                <p:cTn id="20" presetID="10" presetClass="entr" presetSubtype="0" fill="hold" grpId="0" nodeType="withEffect">
                                  <p:stCondLst>
                                    <p:cond delay="850"/>
                                  </p:stCondLst>
                                  <p:childTnLst>
                                    <p:set>
                                      <p:cBhvr>
                                        <p:cTn id="21" dur="1" fill="hold">
                                          <p:stCondLst>
                                            <p:cond delay="0"/>
                                          </p:stCondLst>
                                        </p:cTn>
                                        <p:tgtEl>
                                          <p:spTgt spid="96"/>
                                        </p:tgtEl>
                                        <p:attrNameLst>
                                          <p:attrName>style.visibility</p:attrName>
                                        </p:attrNameLst>
                                      </p:cBhvr>
                                      <p:to>
                                        <p:strVal val="visible"/>
                                      </p:to>
                                    </p:set>
                                    <p:animEffect transition="in" filter="fade">
                                      <p:cBhvr>
                                        <p:cTn id="22" dur="500"/>
                                        <p:tgtEl>
                                          <p:spTgt spid="96"/>
                                        </p:tgtEl>
                                      </p:cBhvr>
                                    </p:animEffect>
                                  </p:childTnLst>
                                </p:cTn>
                              </p:par>
                              <p:par>
                                <p:cTn id="23" presetID="64" presetClass="path" presetSubtype="0" decel="100000" fill="hold" grpId="1" nodeType="withEffect">
                                  <p:stCondLst>
                                    <p:cond delay="850"/>
                                  </p:stCondLst>
                                  <p:childTnLst>
                                    <p:animMotion origin="layout" path="M -1.04167E-6 -4.44444E-6 L -1.04167E-6 -0.04074 " pathEditMode="relative" rAng="0" ptsTypes="AA">
                                      <p:cBhvr>
                                        <p:cTn id="24" dur="500" spd="-100000" fill="hold"/>
                                        <p:tgtEl>
                                          <p:spTgt spid="96"/>
                                        </p:tgtEl>
                                        <p:attrNameLst>
                                          <p:attrName>ppt_x</p:attrName>
                                          <p:attrName>ppt_y</p:attrName>
                                        </p:attrNameLst>
                                      </p:cBhvr>
                                      <p:rCtr x="0" y="-2037"/>
                                    </p:animMotion>
                                  </p:childTnLst>
                                </p:cTn>
                              </p:par>
                              <p:par>
                                <p:cTn id="25" presetID="10" presetClass="entr" presetSubtype="0" fill="hold" grpId="0" nodeType="withEffect">
                                  <p:stCondLst>
                                    <p:cond delay="250"/>
                                  </p:stCondLst>
                                  <p:childTnLst>
                                    <p:set>
                                      <p:cBhvr>
                                        <p:cTn id="26" dur="1" fill="hold">
                                          <p:stCondLst>
                                            <p:cond delay="0"/>
                                          </p:stCondLst>
                                        </p:cTn>
                                        <p:tgtEl>
                                          <p:spTgt spid="93"/>
                                        </p:tgtEl>
                                        <p:attrNameLst>
                                          <p:attrName>style.visibility</p:attrName>
                                        </p:attrNameLst>
                                      </p:cBhvr>
                                      <p:to>
                                        <p:strVal val="visible"/>
                                      </p:to>
                                    </p:set>
                                    <p:animEffect transition="in" filter="fade">
                                      <p:cBhvr>
                                        <p:cTn id="27" dur="500"/>
                                        <p:tgtEl>
                                          <p:spTgt spid="93"/>
                                        </p:tgtEl>
                                      </p:cBhvr>
                                    </p:animEffect>
                                  </p:childTnLst>
                                </p:cTn>
                              </p:par>
                              <p:par>
                                <p:cTn id="28" presetID="64" presetClass="path" presetSubtype="0" decel="100000" fill="hold" grpId="1" nodeType="withEffect">
                                  <p:stCondLst>
                                    <p:cond delay="250"/>
                                  </p:stCondLst>
                                  <p:childTnLst>
                                    <p:animMotion origin="layout" path="M -4.375E-6 2.22222E-6 L -4.375E-6 -0.04074 " pathEditMode="relative" rAng="0" ptsTypes="AA">
                                      <p:cBhvr>
                                        <p:cTn id="29" dur="500" spd="-100000" fill="hold"/>
                                        <p:tgtEl>
                                          <p:spTgt spid="93"/>
                                        </p:tgtEl>
                                        <p:attrNameLst>
                                          <p:attrName>ppt_x</p:attrName>
                                          <p:attrName>ppt_y</p:attrName>
                                        </p:attrNameLst>
                                      </p:cBhvr>
                                      <p:rCtr x="0" y="-2037"/>
                                    </p:animMotion>
                                  </p:childTnLst>
                                </p:cTn>
                              </p:par>
                              <p:par>
                                <p:cTn id="30" presetID="10" presetClass="entr" presetSubtype="0" fill="hold" grpId="0" nodeType="withEffect">
                                  <p:stCondLst>
                                    <p:cond delay="250"/>
                                  </p:stCondLst>
                                  <p:childTnLst>
                                    <p:set>
                                      <p:cBhvr>
                                        <p:cTn id="31" dur="1" fill="hold">
                                          <p:stCondLst>
                                            <p:cond delay="0"/>
                                          </p:stCondLst>
                                        </p:cTn>
                                        <p:tgtEl>
                                          <p:spTgt spid="95"/>
                                        </p:tgtEl>
                                        <p:attrNameLst>
                                          <p:attrName>style.visibility</p:attrName>
                                        </p:attrNameLst>
                                      </p:cBhvr>
                                      <p:to>
                                        <p:strVal val="visible"/>
                                      </p:to>
                                    </p:set>
                                    <p:animEffect transition="in" filter="fade">
                                      <p:cBhvr>
                                        <p:cTn id="32" dur="500"/>
                                        <p:tgtEl>
                                          <p:spTgt spid="95"/>
                                        </p:tgtEl>
                                      </p:cBhvr>
                                    </p:animEffect>
                                  </p:childTnLst>
                                </p:cTn>
                              </p:par>
                              <p:par>
                                <p:cTn id="33" presetID="64" presetClass="path" presetSubtype="0" decel="100000" fill="hold" grpId="1" nodeType="withEffect">
                                  <p:stCondLst>
                                    <p:cond delay="250"/>
                                  </p:stCondLst>
                                  <p:childTnLst>
                                    <p:animMotion origin="layout" path="M 3.125E-6 2.22222E-6 L 3.125E-6 -0.04074 " pathEditMode="relative" rAng="0" ptsTypes="AA">
                                      <p:cBhvr>
                                        <p:cTn id="34" dur="500" spd="-100000" fill="hold"/>
                                        <p:tgtEl>
                                          <p:spTgt spid="95"/>
                                        </p:tgtEl>
                                        <p:attrNameLst>
                                          <p:attrName>ppt_x</p:attrName>
                                          <p:attrName>ppt_y</p:attrName>
                                        </p:attrNameLst>
                                      </p:cBhvr>
                                      <p:rCtr x="0" y="-20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3" grpId="1"/>
      <p:bldP spid="94" grpId="0"/>
      <p:bldP spid="94" grpId="1"/>
      <p:bldP spid="95" grpId="0"/>
      <p:bldP spid="95" grpId="1"/>
      <p:bldP spid="96" grpId="0"/>
      <p:bldP spid="96" grpId="1"/>
      <p:bldP spid="97" grpId="0"/>
      <p:bldP spid="97" grpId="1"/>
      <p:bldP spid="100" grpId="0"/>
      <p:bldP spid="100"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pSp>
        <p:nvGrpSpPr>
          <p:cNvPr id="372" name="Group 371">
            <a:extLst>
              <a:ext uri="{FF2B5EF4-FFF2-40B4-BE49-F238E27FC236}">
                <a16:creationId xmlns:a16="http://schemas.microsoft.com/office/drawing/2014/main" id="{FBBDAA8F-2020-4302-ACFB-95FA5519FCCA}"/>
              </a:ext>
            </a:extLst>
          </p:cNvPr>
          <p:cNvGrpSpPr/>
          <p:nvPr/>
        </p:nvGrpSpPr>
        <p:grpSpPr>
          <a:xfrm>
            <a:off x="4622800" y="5594126"/>
            <a:ext cx="4538238" cy="987431"/>
            <a:chOff x="4622800" y="5542756"/>
            <a:chExt cx="4538238" cy="987431"/>
          </a:xfrm>
        </p:grpSpPr>
        <p:grpSp>
          <p:nvGrpSpPr>
            <p:cNvPr id="371" name="Group 370">
              <a:extLst>
                <a:ext uri="{FF2B5EF4-FFF2-40B4-BE49-F238E27FC236}">
                  <a16:creationId xmlns:a16="http://schemas.microsoft.com/office/drawing/2014/main" id="{12C700D8-BC83-46B4-A278-734FCEA70CA8}"/>
                </a:ext>
              </a:extLst>
            </p:cNvPr>
            <p:cNvGrpSpPr/>
            <p:nvPr/>
          </p:nvGrpSpPr>
          <p:grpSpPr>
            <a:xfrm>
              <a:off x="4622800" y="5542756"/>
              <a:ext cx="4538238" cy="987431"/>
              <a:chOff x="4622800" y="5745956"/>
              <a:chExt cx="4538238" cy="987431"/>
            </a:xfrm>
          </p:grpSpPr>
          <p:cxnSp>
            <p:nvCxnSpPr>
              <p:cNvPr id="362" name="Connector: Elbow 361">
                <a:extLst>
                  <a:ext uri="{FF2B5EF4-FFF2-40B4-BE49-F238E27FC236}">
                    <a16:creationId xmlns:a16="http://schemas.microsoft.com/office/drawing/2014/main" id="{81AA2789-C73C-46C6-A213-69E591249CC4}"/>
                  </a:ext>
                </a:extLst>
              </p:cNvPr>
              <p:cNvCxnSpPr>
                <a:cxnSpLocks/>
                <a:endCxn id="317" idx="3"/>
              </p:cNvCxnSpPr>
              <p:nvPr/>
            </p:nvCxnSpPr>
            <p:spPr>
              <a:xfrm>
                <a:off x="4622800" y="5745956"/>
                <a:ext cx="1131394" cy="562822"/>
              </a:xfrm>
              <a:prstGeom prst="bentConnector3">
                <a:avLst>
                  <a:gd name="adj1" fmla="val 4989"/>
                </a:avLst>
              </a:prstGeom>
              <a:ln w="889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17" name="Rectangle 316">
                <a:extLst>
                  <a:ext uri="{FF2B5EF4-FFF2-40B4-BE49-F238E27FC236}">
                    <a16:creationId xmlns:a16="http://schemas.microsoft.com/office/drawing/2014/main" id="{C198F041-92B6-4B11-A4B3-70301A38A5C6}"/>
                  </a:ext>
                </a:extLst>
              </p:cNvPr>
              <p:cNvSpPr/>
              <p:nvPr/>
            </p:nvSpPr>
            <p:spPr bwMode="auto">
              <a:xfrm rot="10800000">
                <a:off x="5754194" y="5884170"/>
                <a:ext cx="3406843" cy="84921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310" name="Group 309">
                <a:extLst>
                  <a:ext uri="{FF2B5EF4-FFF2-40B4-BE49-F238E27FC236}">
                    <a16:creationId xmlns:a16="http://schemas.microsoft.com/office/drawing/2014/main" id="{EC0C9944-F11A-4338-8FC1-D586128C15B5}"/>
                  </a:ext>
                </a:extLst>
              </p:cNvPr>
              <p:cNvGrpSpPr/>
              <p:nvPr/>
            </p:nvGrpSpPr>
            <p:grpSpPr>
              <a:xfrm>
                <a:off x="5694116" y="5877104"/>
                <a:ext cx="677664" cy="679050"/>
                <a:chOff x="5400904" y="5793798"/>
                <a:chExt cx="677664" cy="679050"/>
              </a:xfrm>
            </p:grpSpPr>
            <p:pic>
              <p:nvPicPr>
                <p:cNvPr id="295" name="Picture 294" descr="A picture containing clock&#10;&#10;Description automatically generated">
                  <a:extLst>
                    <a:ext uri="{FF2B5EF4-FFF2-40B4-BE49-F238E27FC236}">
                      <a16:creationId xmlns:a16="http://schemas.microsoft.com/office/drawing/2014/main" id="{297FC163-EC92-4C3A-941A-4B50A3803E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00904" y="5793798"/>
                  <a:ext cx="677664" cy="677665"/>
                </a:xfrm>
                <a:prstGeom prst="rect">
                  <a:avLst/>
                </a:prstGeom>
              </p:spPr>
            </p:pic>
            <p:sp>
              <p:nvSpPr>
                <p:cNvPr id="296" name="TextBox 295">
                  <a:extLst>
                    <a:ext uri="{FF2B5EF4-FFF2-40B4-BE49-F238E27FC236}">
                      <a16:creationId xmlns:a16="http://schemas.microsoft.com/office/drawing/2014/main" id="{3B529A96-040B-4244-AD98-66A7FA23B612}"/>
                    </a:ext>
                  </a:extLst>
                </p:cNvPr>
                <p:cNvSpPr txBox="1"/>
                <p:nvPr/>
              </p:nvSpPr>
              <p:spPr>
                <a:xfrm>
                  <a:off x="5508522" y="6364226"/>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Word</a:t>
                  </a:r>
                </a:p>
              </p:txBody>
            </p:sp>
          </p:grpSp>
          <p:grpSp>
            <p:nvGrpSpPr>
              <p:cNvPr id="309" name="Group 308">
                <a:extLst>
                  <a:ext uri="{FF2B5EF4-FFF2-40B4-BE49-F238E27FC236}">
                    <a16:creationId xmlns:a16="http://schemas.microsoft.com/office/drawing/2014/main" id="{349E4BFD-C7D3-44F4-895E-410D4628B3B3}"/>
                  </a:ext>
                </a:extLst>
              </p:cNvPr>
              <p:cNvGrpSpPr/>
              <p:nvPr/>
            </p:nvGrpSpPr>
            <p:grpSpPr>
              <a:xfrm>
                <a:off x="6253133" y="5877104"/>
                <a:ext cx="677664" cy="679050"/>
                <a:chOff x="5959921" y="5793798"/>
                <a:chExt cx="677664" cy="679050"/>
              </a:xfrm>
            </p:grpSpPr>
            <p:pic>
              <p:nvPicPr>
                <p:cNvPr id="293" name="Picture 292" descr="A picture containing clock&#10;&#10;Description automatically generated">
                  <a:extLst>
                    <a:ext uri="{FF2B5EF4-FFF2-40B4-BE49-F238E27FC236}">
                      <a16:creationId xmlns:a16="http://schemas.microsoft.com/office/drawing/2014/main" id="{5987A120-30CD-43C0-B711-C96177D38F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59921" y="5793798"/>
                  <a:ext cx="677664" cy="677665"/>
                </a:xfrm>
                <a:prstGeom prst="rect">
                  <a:avLst/>
                </a:prstGeom>
              </p:spPr>
            </p:pic>
            <p:sp>
              <p:nvSpPr>
                <p:cNvPr id="297" name="TextBox 296">
                  <a:extLst>
                    <a:ext uri="{FF2B5EF4-FFF2-40B4-BE49-F238E27FC236}">
                      <a16:creationId xmlns:a16="http://schemas.microsoft.com/office/drawing/2014/main" id="{ECA2A6B2-9ED2-4431-8FAC-133AE1513B90}"/>
                    </a:ext>
                  </a:extLst>
                </p:cNvPr>
                <p:cNvSpPr txBox="1"/>
                <p:nvPr/>
              </p:nvSpPr>
              <p:spPr>
                <a:xfrm>
                  <a:off x="6065156" y="6364226"/>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Excel</a:t>
                  </a:r>
                </a:p>
              </p:txBody>
            </p:sp>
          </p:grpSp>
          <p:grpSp>
            <p:nvGrpSpPr>
              <p:cNvPr id="308" name="Group 307">
                <a:extLst>
                  <a:ext uri="{FF2B5EF4-FFF2-40B4-BE49-F238E27FC236}">
                    <a16:creationId xmlns:a16="http://schemas.microsoft.com/office/drawing/2014/main" id="{D6CFA956-321F-4109-AB53-DCD2F98686DC}"/>
                  </a:ext>
                </a:extLst>
              </p:cNvPr>
              <p:cNvGrpSpPr/>
              <p:nvPr/>
            </p:nvGrpSpPr>
            <p:grpSpPr>
              <a:xfrm>
                <a:off x="6794600" y="5877104"/>
                <a:ext cx="677664" cy="679050"/>
                <a:chOff x="6501388" y="5793798"/>
                <a:chExt cx="677664" cy="679050"/>
              </a:xfrm>
            </p:grpSpPr>
            <p:pic>
              <p:nvPicPr>
                <p:cNvPr id="294" name="Picture 293" descr="A close up of a logo&#10;&#10;Description automatically generated">
                  <a:extLst>
                    <a:ext uri="{FF2B5EF4-FFF2-40B4-BE49-F238E27FC236}">
                      <a16:creationId xmlns:a16="http://schemas.microsoft.com/office/drawing/2014/main" id="{53572F18-7AAC-429C-A121-CAF515DB1BF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01388" y="5793798"/>
                  <a:ext cx="677664" cy="677665"/>
                </a:xfrm>
                <a:prstGeom prst="rect">
                  <a:avLst/>
                </a:prstGeom>
              </p:spPr>
            </p:pic>
            <p:sp>
              <p:nvSpPr>
                <p:cNvPr id="298" name="TextBox 297">
                  <a:extLst>
                    <a:ext uri="{FF2B5EF4-FFF2-40B4-BE49-F238E27FC236}">
                      <a16:creationId xmlns:a16="http://schemas.microsoft.com/office/drawing/2014/main" id="{56B1EA53-135B-4559-B101-895098406D0D}"/>
                    </a:ext>
                  </a:extLst>
                </p:cNvPr>
                <p:cNvSpPr txBox="1"/>
                <p:nvPr/>
              </p:nvSpPr>
              <p:spPr>
                <a:xfrm>
                  <a:off x="6564100" y="6364226"/>
                  <a:ext cx="603981"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PowerPoint</a:t>
                  </a:r>
                </a:p>
              </p:txBody>
            </p:sp>
          </p:grpSp>
          <p:grpSp>
            <p:nvGrpSpPr>
              <p:cNvPr id="299" name="Group 298">
                <a:extLst>
                  <a:ext uri="{FF2B5EF4-FFF2-40B4-BE49-F238E27FC236}">
                    <a16:creationId xmlns:a16="http://schemas.microsoft.com/office/drawing/2014/main" id="{3BB90660-9C5A-453B-8D71-551011354123}"/>
                  </a:ext>
                </a:extLst>
              </p:cNvPr>
              <p:cNvGrpSpPr/>
              <p:nvPr/>
            </p:nvGrpSpPr>
            <p:grpSpPr>
              <a:xfrm>
                <a:off x="7927566" y="5878490"/>
                <a:ext cx="677664" cy="677664"/>
                <a:chOff x="9157669" y="1533502"/>
                <a:chExt cx="677664" cy="677664"/>
              </a:xfrm>
            </p:grpSpPr>
            <p:pic>
              <p:nvPicPr>
                <p:cNvPr id="300" name="Picture 299" descr="A close up of a logo&#10;&#10;Description automatically generated">
                  <a:extLst>
                    <a:ext uri="{FF2B5EF4-FFF2-40B4-BE49-F238E27FC236}">
                      <a16:creationId xmlns:a16="http://schemas.microsoft.com/office/drawing/2014/main" id="{DC8770DD-D97B-449F-84B8-3564A08A3B1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57669" y="1533502"/>
                  <a:ext cx="677664" cy="677664"/>
                </a:xfrm>
                <a:prstGeom prst="rect">
                  <a:avLst/>
                </a:prstGeom>
              </p:spPr>
            </p:pic>
            <p:sp>
              <p:nvSpPr>
                <p:cNvPr id="301" name="TextBox 300">
                  <a:extLst>
                    <a:ext uri="{FF2B5EF4-FFF2-40B4-BE49-F238E27FC236}">
                      <a16:creationId xmlns:a16="http://schemas.microsoft.com/office/drawing/2014/main" id="{78D41017-8A24-4A07-AC16-515FFC08263A}"/>
                    </a:ext>
                  </a:extLst>
                </p:cNvPr>
                <p:cNvSpPr txBox="1"/>
                <p:nvPr/>
              </p:nvSpPr>
              <p:spPr>
                <a:xfrm>
                  <a:off x="9197033" y="2100999"/>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OneDrive</a:t>
                  </a:r>
                </a:p>
              </p:txBody>
            </p:sp>
          </p:grpSp>
          <p:grpSp>
            <p:nvGrpSpPr>
              <p:cNvPr id="302" name="Group 301">
                <a:extLst>
                  <a:ext uri="{FF2B5EF4-FFF2-40B4-BE49-F238E27FC236}">
                    <a16:creationId xmlns:a16="http://schemas.microsoft.com/office/drawing/2014/main" id="{87569951-963E-4D42-B5EA-940E3CCE15E9}"/>
                  </a:ext>
                </a:extLst>
              </p:cNvPr>
              <p:cNvGrpSpPr/>
              <p:nvPr/>
            </p:nvGrpSpPr>
            <p:grpSpPr>
              <a:xfrm>
                <a:off x="8509078" y="5904193"/>
                <a:ext cx="651960" cy="651961"/>
                <a:chOff x="9668314" y="1550605"/>
                <a:chExt cx="651960" cy="651961"/>
              </a:xfrm>
            </p:grpSpPr>
            <p:pic>
              <p:nvPicPr>
                <p:cNvPr id="303" name="Picture 302" descr="A picture containing clock&#10;&#10;Description automatically generated">
                  <a:extLst>
                    <a:ext uri="{FF2B5EF4-FFF2-40B4-BE49-F238E27FC236}">
                      <a16:creationId xmlns:a16="http://schemas.microsoft.com/office/drawing/2014/main" id="{B41CB1A7-9B46-4081-8341-463289F89B86}"/>
                    </a:ext>
                  </a:extLst>
                </p:cNvPr>
                <p:cNvPicPr>
                  <a:picLocks noChangeAspect="1"/>
                </p:cNvPicPr>
                <p:nvPr/>
              </p:nvPicPr>
              <p:blipFill>
                <a:blip r:embed="rId7"/>
                <a:stretch>
                  <a:fillRect/>
                </a:stretch>
              </p:blipFill>
              <p:spPr>
                <a:xfrm>
                  <a:off x="9668314" y="1550605"/>
                  <a:ext cx="651960" cy="651961"/>
                </a:xfrm>
                <a:prstGeom prst="rect">
                  <a:avLst/>
                </a:prstGeom>
              </p:spPr>
            </p:pic>
            <p:sp>
              <p:nvSpPr>
                <p:cNvPr id="304" name="TextBox 303">
                  <a:extLst>
                    <a:ext uri="{FF2B5EF4-FFF2-40B4-BE49-F238E27FC236}">
                      <a16:creationId xmlns:a16="http://schemas.microsoft.com/office/drawing/2014/main" id="{4F2625AE-C94A-4FE5-AD67-21E92E5CCB5E}"/>
                    </a:ext>
                  </a:extLst>
                </p:cNvPr>
                <p:cNvSpPr txBox="1"/>
                <p:nvPr/>
              </p:nvSpPr>
              <p:spPr>
                <a:xfrm>
                  <a:off x="9724749" y="2097399"/>
                  <a:ext cx="521939" cy="10450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Teams</a:t>
                  </a:r>
                </a:p>
              </p:txBody>
            </p:sp>
          </p:grpSp>
          <p:grpSp>
            <p:nvGrpSpPr>
              <p:cNvPr id="313" name="Group 312">
                <a:extLst>
                  <a:ext uri="{FF2B5EF4-FFF2-40B4-BE49-F238E27FC236}">
                    <a16:creationId xmlns:a16="http://schemas.microsoft.com/office/drawing/2014/main" id="{87782B2B-D60B-4957-B5B9-CD7E1C3D3BFC}"/>
                  </a:ext>
                </a:extLst>
              </p:cNvPr>
              <p:cNvGrpSpPr/>
              <p:nvPr/>
            </p:nvGrpSpPr>
            <p:grpSpPr>
              <a:xfrm>
                <a:off x="7454298" y="6053785"/>
                <a:ext cx="521939" cy="502369"/>
                <a:chOff x="7310252" y="5953087"/>
                <a:chExt cx="521939" cy="502369"/>
              </a:xfrm>
            </p:grpSpPr>
            <p:sp>
              <p:nvSpPr>
                <p:cNvPr id="311" name="TextBox 310">
                  <a:extLst>
                    <a:ext uri="{FF2B5EF4-FFF2-40B4-BE49-F238E27FC236}">
                      <a16:creationId xmlns:a16="http://schemas.microsoft.com/office/drawing/2014/main" id="{6FFDF911-A810-41AE-9F96-F24FAA8E5A8C}"/>
                    </a:ext>
                  </a:extLst>
                </p:cNvPr>
                <p:cNvSpPr txBox="1"/>
                <p:nvPr/>
              </p:nvSpPr>
              <p:spPr>
                <a:xfrm>
                  <a:off x="7310252" y="6346837"/>
                  <a:ext cx="521939" cy="10861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OneNote</a:t>
                  </a:r>
                </a:p>
              </p:txBody>
            </p:sp>
            <p:pic>
              <p:nvPicPr>
                <p:cNvPr id="312" name="Graphic 311">
                  <a:extLst>
                    <a:ext uri="{FF2B5EF4-FFF2-40B4-BE49-F238E27FC236}">
                      <a16:creationId xmlns:a16="http://schemas.microsoft.com/office/drawing/2014/main" id="{D2DB5515-7A14-4AB4-A45C-9598CBDBEF5F}"/>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23510" t="23918" r="19043" b="24223"/>
                <a:stretch/>
              </p:blipFill>
              <p:spPr>
                <a:xfrm>
                  <a:off x="7392848" y="5953087"/>
                  <a:ext cx="356745" cy="322045"/>
                </a:xfrm>
                <a:prstGeom prst="rect">
                  <a:avLst/>
                </a:prstGeom>
              </p:spPr>
            </p:pic>
          </p:grpSp>
        </p:grpSp>
        <p:cxnSp>
          <p:nvCxnSpPr>
            <p:cNvPr id="354" name="Straight Connector 353">
              <a:extLst>
                <a:ext uri="{FF2B5EF4-FFF2-40B4-BE49-F238E27FC236}">
                  <a16:creationId xmlns:a16="http://schemas.microsoft.com/office/drawing/2014/main" id="{CAF66B5E-413A-406C-ADF6-2292DAE772FF}"/>
                </a:ext>
              </a:extLst>
            </p:cNvPr>
            <p:cNvCxnSpPr>
              <a:cxnSpLocks/>
            </p:cNvCxnSpPr>
            <p:nvPr/>
          </p:nvCxnSpPr>
          <p:spPr>
            <a:xfrm flipV="1">
              <a:off x="4679611" y="5658276"/>
              <a:ext cx="0" cy="255208"/>
            </a:xfrm>
            <a:prstGeom prst="line">
              <a:avLst/>
            </a:prstGeom>
            <a:ln w="88900">
              <a:solidFill>
                <a:srgbClr val="BFBFB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237" name="Group 236">
            <a:extLst>
              <a:ext uri="{FF2B5EF4-FFF2-40B4-BE49-F238E27FC236}">
                <a16:creationId xmlns:a16="http://schemas.microsoft.com/office/drawing/2014/main" id="{705D314D-5351-4153-B6A6-337329A7D6F5}"/>
              </a:ext>
            </a:extLst>
          </p:cNvPr>
          <p:cNvGrpSpPr/>
          <p:nvPr/>
        </p:nvGrpSpPr>
        <p:grpSpPr>
          <a:xfrm>
            <a:off x="4750431" y="1271472"/>
            <a:ext cx="4040029" cy="1450687"/>
            <a:chOff x="4750431" y="1271472"/>
            <a:chExt cx="4040029" cy="1450687"/>
          </a:xfrm>
        </p:grpSpPr>
        <p:cxnSp>
          <p:nvCxnSpPr>
            <p:cNvPr id="111" name="Straight Connector 110">
              <a:extLst>
                <a:ext uri="{FF2B5EF4-FFF2-40B4-BE49-F238E27FC236}">
                  <a16:creationId xmlns:a16="http://schemas.microsoft.com/office/drawing/2014/main" id="{9E373A0F-150B-4828-96FF-B6DBC094A15F}"/>
                </a:ext>
              </a:extLst>
            </p:cNvPr>
            <p:cNvCxnSpPr>
              <a:cxnSpLocks/>
            </p:cNvCxnSpPr>
            <p:nvPr/>
          </p:nvCxnSpPr>
          <p:spPr>
            <a:xfrm flipV="1">
              <a:off x="6680122" y="2079629"/>
              <a:ext cx="0" cy="642530"/>
            </a:xfrm>
            <a:prstGeom prst="line">
              <a:avLst/>
            </a:prstGeom>
            <a:ln w="889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0FA5CA0-F513-42F3-866D-2DD18E691178}"/>
                </a:ext>
              </a:extLst>
            </p:cNvPr>
            <p:cNvCxnSpPr>
              <a:cxnSpLocks/>
            </p:cNvCxnSpPr>
            <p:nvPr/>
          </p:nvCxnSpPr>
          <p:spPr>
            <a:xfrm flipV="1">
              <a:off x="6680122" y="1971012"/>
              <a:ext cx="0" cy="255208"/>
            </a:xfrm>
            <a:prstGeom prst="line">
              <a:avLst/>
            </a:prstGeom>
            <a:ln w="88900">
              <a:solidFill>
                <a:srgbClr val="BFBFB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7" name="Rectangle 106">
              <a:extLst>
                <a:ext uri="{FF2B5EF4-FFF2-40B4-BE49-F238E27FC236}">
                  <a16:creationId xmlns:a16="http://schemas.microsoft.com/office/drawing/2014/main" id="{8C53A38C-DBEA-4037-9864-68A0A925A344}"/>
                </a:ext>
              </a:extLst>
            </p:cNvPr>
            <p:cNvSpPr/>
            <p:nvPr/>
          </p:nvSpPr>
          <p:spPr bwMode="auto">
            <a:xfrm>
              <a:off x="4750431" y="1271472"/>
              <a:ext cx="4040029" cy="84921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sp>
        <p:nvSpPr>
          <p:cNvPr id="6" name="Title 5">
            <a:extLst>
              <a:ext uri="{FF2B5EF4-FFF2-40B4-BE49-F238E27FC236}">
                <a16:creationId xmlns:a16="http://schemas.microsoft.com/office/drawing/2014/main" id="{BA5D0BC8-5CA6-4348-AF3D-33848D954FA1}"/>
              </a:ext>
            </a:extLst>
          </p:cNvPr>
          <p:cNvSpPr>
            <a:spLocks noGrp="1"/>
          </p:cNvSpPr>
          <p:nvPr>
            <p:ph type="title"/>
          </p:nvPr>
        </p:nvSpPr>
        <p:spPr>
          <a:xfrm>
            <a:off x="332346" y="236061"/>
            <a:ext cx="11430118" cy="758022"/>
          </a:xfrm>
        </p:spPr>
        <p:txBody>
          <a:bodyPr/>
          <a:lstStyle/>
          <a:p>
            <a:r>
              <a:rPr lang="en-US">
                <a:solidFill>
                  <a:schemeClr val="tx1"/>
                </a:solidFill>
              </a:rPr>
              <a:t>Office and Microsoft 365 purchase decision tree</a:t>
            </a:r>
          </a:p>
        </p:txBody>
      </p:sp>
      <p:sp>
        <p:nvSpPr>
          <p:cNvPr id="42" name="Left Bracket 41">
            <a:extLst>
              <a:ext uri="{FF2B5EF4-FFF2-40B4-BE49-F238E27FC236}">
                <a16:creationId xmlns:a16="http://schemas.microsoft.com/office/drawing/2014/main" id="{C41FEBDB-262D-41A7-B47F-C8DEA438AA6D}"/>
              </a:ext>
            </a:extLst>
          </p:cNvPr>
          <p:cNvSpPr/>
          <p:nvPr/>
        </p:nvSpPr>
        <p:spPr>
          <a:xfrm>
            <a:off x="7805697" y="2763367"/>
            <a:ext cx="147347" cy="1228648"/>
          </a:xfrm>
          <a:prstGeom prst="leftBracket">
            <a:avLst>
              <a:gd name="adj" fmla="val 0"/>
            </a:avLst>
          </a:prstGeom>
          <a:ln w="50800">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Left Bracket 42">
            <a:extLst>
              <a:ext uri="{FF2B5EF4-FFF2-40B4-BE49-F238E27FC236}">
                <a16:creationId xmlns:a16="http://schemas.microsoft.com/office/drawing/2014/main" id="{829783F6-CCA3-4465-9395-E27563C12592}"/>
              </a:ext>
            </a:extLst>
          </p:cNvPr>
          <p:cNvSpPr/>
          <p:nvPr/>
        </p:nvSpPr>
        <p:spPr>
          <a:xfrm rot="10800000">
            <a:off x="7358347" y="2763367"/>
            <a:ext cx="147347" cy="1228643"/>
          </a:xfrm>
          <a:prstGeom prst="leftBracket">
            <a:avLst>
              <a:gd name="adj" fmla="val 0"/>
            </a:avLst>
          </a:prstGeom>
          <a:ln w="50800">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Left Bracket 12">
            <a:extLst>
              <a:ext uri="{FF2B5EF4-FFF2-40B4-BE49-F238E27FC236}">
                <a16:creationId xmlns:a16="http://schemas.microsoft.com/office/drawing/2014/main" id="{331A337A-AF1C-4550-936F-FB1AA6C29539}"/>
              </a:ext>
            </a:extLst>
          </p:cNvPr>
          <p:cNvSpPr/>
          <p:nvPr/>
        </p:nvSpPr>
        <p:spPr>
          <a:xfrm>
            <a:off x="1397718" y="3102924"/>
            <a:ext cx="289891" cy="2406299"/>
          </a:xfrm>
          <a:prstGeom prst="leftBracket">
            <a:avLst>
              <a:gd name="adj" fmla="val 0"/>
            </a:avLst>
          </a:prstGeom>
          <a:ln w="50800">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31247797-FBE2-4F5E-BD6C-C2526EE703EB}"/>
              </a:ext>
            </a:extLst>
          </p:cNvPr>
          <p:cNvCxnSpPr>
            <a:cxnSpLocks/>
          </p:cNvCxnSpPr>
          <p:nvPr/>
        </p:nvCxnSpPr>
        <p:spPr>
          <a:xfrm>
            <a:off x="1107997" y="4305026"/>
            <a:ext cx="289721" cy="2094"/>
          </a:xfrm>
          <a:prstGeom prst="line">
            <a:avLst/>
          </a:prstGeom>
          <a:ln w="50800">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A21DE96-E31D-44EE-B28B-24AB2999C85B}"/>
              </a:ext>
            </a:extLst>
          </p:cNvPr>
          <p:cNvCxnSpPr>
            <a:cxnSpLocks/>
          </p:cNvCxnSpPr>
          <p:nvPr/>
        </p:nvCxnSpPr>
        <p:spPr>
          <a:xfrm>
            <a:off x="5287701" y="3992096"/>
            <a:ext cx="961309" cy="0"/>
          </a:xfrm>
          <a:prstGeom prst="line">
            <a:avLst/>
          </a:prstGeom>
          <a:ln w="50800">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5CD892D-A440-43C5-A2E4-77E481FEFDA7}"/>
              </a:ext>
            </a:extLst>
          </p:cNvPr>
          <p:cNvCxnSpPr>
            <a:cxnSpLocks/>
          </p:cNvCxnSpPr>
          <p:nvPr/>
        </p:nvCxnSpPr>
        <p:spPr>
          <a:xfrm>
            <a:off x="5287701" y="2763371"/>
            <a:ext cx="961309" cy="0"/>
          </a:xfrm>
          <a:prstGeom prst="line">
            <a:avLst/>
          </a:prstGeom>
          <a:ln w="50800">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C52D882-C69B-49CD-A0AA-DA7986953A6C}"/>
              </a:ext>
            </a:extLst>
          </p:cNvPr>
          <p:cNvCxnSpPr>
            <a:cxnSpLocks/>
          </p:cNvCxnSpPr>
          <p:nvPr/>
        </p:nvCxnSpPr>
        <p:spPr>
          <a:xfrm>
            <a:off x="7500083" y="3370471"/>
            <a:ext cx="311228" cy="2821"/>
          </a:xfrm>
          <a:prstGeom prst="line">
            <a:avLst/>
          </a:prstGeom>
          <a:ln w="50800">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242" name="Group 241">
            <a:extLst>
              <a:ext uri="{FF2B5EF4-FFF2-40B4-BE49-F238E27FC236}">
                <a16:creationId xmlns:a16="http://schemas.microsoft.com/office/drawing/2014/main" id="{5E8A35CE-ABFB-4F32-A012-188ACC79134C}"/>
              </a:ext>
            </a:extLst>
          </p:cNvPr>
          <p:cNvGrpSpPr/>
          <p:nvPr/>
        </p:nvGrpSpPr>
        <p:grpSpPr>
          <a:xfrm>
            <a:off x="5754195" y="3985391"/>
            <a:ext cx="5532927" cy="1450686"/>
            <a:chOff x="5754195" y="3985391"/>
            <a:chExt cx="5532927" cy="1450686"/>
          </a:xfrm>
        </p:grpSpPr>
        <p:cxnSp>
          <p:nvCxnSpPr>
            <p:cNvPr id="239" name="Straight Connector 238">
              <a:extLst>
                <a:ext uri="{FF2B5EF4-FFF2-40B4-BE49-F238E27FC236}">
                  <a16:creationId xmlns:a16="http://schemas.microsoft.com/office/drawing/2014/main" id="{CDE3C7CC-9924-4E70-8008-8F0E02F3D193}"/>
                </a:ext>
              </a:extLst>
            </p:cNvPr>
            <p:cNvCxnSpPr>
              <a:cxnSpLocks/>
            </p:cNvCxnSpPr>
            <p:nvPr/>
          </p:nvCxnSpPr>
          <p:spPr>
            <a:xfrm rot="10800000" flipV="1">
              <a:off x="6694003" y="3985391"/>
              <a:ext cx="0" cy="642530"/>
            </a:xfrm>
            <a:prstGeom prst="line">
              <a:avLst/>
            </a:prstGeom>
            <a:ln w="889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41" name="Rectangle 240">
              <a:extLst>
                <a:ext uri="{FF2B5EF4-FFF2-40B4-BE49-F238E27FC236}">
                  <a16:creationId xmlns:a16="http://schemas.microsoft.com/office/drawing/2014/main" id="{B3B88210-DCF2-4579-9641-E261219D9A8F}"/>
                </a:ext>
              </a:extLst>
            </p:cNvPr>
            <p:cNvSpPr/>
            <p:nvPr/>
          </p:nvSpPr>
          <p:spPr bwMode="auto">
            <a:xfrm rot="10800000">
              <a:off x="5754195" y="4586860"/>
              <a:ext cx="5532927" cy="84921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cxnSp>
          <p:nvCxnSpPr>
            <p:cNvPr id="373" name="Straight Connector 372">
              <a:extLst>
                <a:ext uri="{FF2B5EF4-FFF2-40B4-BE49-F238E27FC236}">
                  <a16:creationId xmlns:a16="http://schemas.microsoft.com/office/drawing/2014/main" id="{1596A5C1-9857-46BB-B2C1-7A629B1519B2}"/>
                </a:ext>
              </a:extLst>
            </p:cNvPr>
            <p:cNvCxnSpPr>
              <a:cxnSpLocks/>
            </p:cNvCxnSpPr>
            <p:nvPr/>
          </p:nvCxnSpPr>
          <p:spPr>
            <a:xfrm rot="10800000" flipV="1">
              <a:off x="6694003" y="4157992"/>
              <a:ext cx="0" cy="255208"/>
            </a:xfrm>
            <a:prstGeom prst="line">
              <a:avLst/>
            </a:prstGeom>
            <a:ln w="88900">
              <a:solidFill>
                <a:srgbClr val="BFBFB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41" name="Left Bracket 40">
            <a:extLst>
              <a:ext uri="{FF2B5EF4-FFF2-40B4-BE49-F238E27FC236}">
                <a16:creationId xmlns:a16="http://schemas.microsoft.com/office/drawing/2014/main" id="{98AE197B-D121-4355-9BE9-62AC15C5E1E8}"/>
              </a:ext>
            </a:extLst>
          </p:cNvPr>
          <p:cNvSpPr/>
          <p:nvPr/>
        </p:nvSpPr>
        <p:spPr>
          <a:xfrm>
            <a:off x="3615028" y="2755866"/>
            <a:ext cx="301114" cy="1232042"/>
          </a:xfrm>
          <a:prstGeom prst="leftBracket">
            <a:avLst>
              <a:gd name="adj" fmla="val 0"/>
            </a:avLst>
          </a:prstGeom>
          <a:ln w="50800">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BB552021-DA14-416A-A506-3EBF546C0E71}"/>
              </a:ext>
            </a:extLst>
          </p:cNvPr>
          <p:cNvCxnSpPr>
            <a:cxnSpLocks/>
          </p:cNvCxnSpPr>
          <p:nvPr/>
        </p:nvCxnSpPr>
        <p:spPr>
          <a:xfrm>
            <a:off x="3289222" y="3102924"/>
            <a:ext cx="337958" cy="0"/>
          </a:xfrm>
          <a:prstGeom prst="line">
            <a:avLst/>
          </a:prstGeom>
          <a:ln w="50800">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66265379-90B6-4E64-AE0F-F581E4DB3A3B}"/>
              </a:ext>
            </a:extLst>
          </p:cNvPr>
          <p:cNvCxnSpPr>
            <a:cxnSpLocks/>
          </p:cNvCxnSpPr>
          <p:nvPr/>
        </p:nvCxnSpPr>
        <p:spPr>
          <a:xfrm>
            <a:off x="3086816" y="3102924"/>
            <a:ext cx="337958" cy="0"/>
          </a:xfrm>
          <a:prstGeom prst="line">
            <a:avLst/>
          </a:prstGeom>
          <a:ln w="50800">
            <a:solidFill>
              <a:srgbClr val="243A5E"/>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6DDF53C9-0306-43A8-8680-65A175252451}"/>
              </a:ext>
            </a:extLst>
          </p:cNvPr>
          <p:cNvCxnSpPr>
            <a:cxnSpLocks/>
          </p:cNvCxnSpPr>
          <p:nvPr/>
        </p:nvCxnSpPr>
        <p:spPr>
          <a:xfrm>
            <a:off x="943420" y="4305026"/>
            <a:ext cx="289721" cy="2094"/>
          </a:xfrm>
          <a:prstGeom prst="line">
            <a:avLst/>
          </a:prstGeom>
          <a:ln w="50800">
            <a:solidFill>
              <a:srgbClr val="243A5E"/>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171" name="Group 170">
            <a:extLst>
              <a:ext uri="{FF2B5EF4-FFF2-40B4-BE49-F238E27FC236}">
                <a16:creationId xmlns:a16="http://schemas.microsoft.com/office/drawing/2014/main" id="{893C44BD-D041-4143-A96F-A578ED9C0E5F}"/>
              </a:ext>
            </a:extLst>
          </p:cNvPr>
          <p:cNvGrpSpPr/>
          <p:nvPr/>
        </p:nvGrpSpPr>
        <p:grpSpPr>
          <a:xfrm>
            <a:off x="3086816" y="5509223"/>
            <a:ext cx="1038119" cy="0"/>
            <a:chOff x="3086816" y="5509223"/>
            <a:chExt cx="1038119" cy="0"/>
          </a:xfrm>
        </p:grpSpPr>
        <p:cxnSp>
          <p:nvCxnSpPr>
            <p:cNvPr id="45" name="Straight Connector 44">
              <a:extLst>
                <a:ext uri="{FF2B5EF4-FFF2-40B4-BE49-F238E27FC236}">
                  <a16:creationId xmlns:a16="http://schemas.microsoft.com/office/drawing/2014/main" id="{7948298B-095F-4E85-8734-547AB3C4CA32}"/>
                </a:ext>
              </a:extLst>
            </p:cNvPr>
            <p:cNvCxnSpPr>
              <a:cxnSpLocks/>
            </p:cNvCxnSpPr>
            <p:nvPr/>
          </p:nvCxnSpPr>
          <p:spPr>
            <a:xfrm>
              <a:off x="3163626" y="5509223"/>
              <a:ext cx="961309" cy="0"/>
            </a:xfrm>
            <a:prstGeom prst="line">
              <a:avLst/>
            </a:prstGeom>
            <a:ln w="50800">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3FE9E106-CE57-467F-8D6C-BA54F54309B2}"/>
                </a:ext>
              </a:extLst>
            </p:cNvPr>
            <p:cNvCxnSpPr>
              <a:cxnSpLocks/>
            </p:cNvCxnSpPr>
            <p:nvPr/>
          </p:nvCxnSpPr>
          <p:spPr>
            <a:xfrm>
              <a:off x="3086816" y="5509223"/>
              <a:ext cx="337958" cy="0"/>
            </a:xfrm>
            <a:prstGeom prst="line">
              <a:avLst/>
            </a:prstGeom>
            <a:ln w="50800">
              <a:solidFill>
                <a:srgbClr val="243A5E"/>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75" name="Group 174">
            <a:extLst>
              <a:ext uri="{FF2B5EF4-FFF2-40B4-BE49-F238E27FC236}">
                <a16:creationId xmlns:a16="http://schemas.microsoft.com/office/drawing/2014/main" id="{E434ADF9-599C-4B0F-B4EE-E3BB7C3810F9}"/>
              </a:ext>
            </a:extLst>
          </p:cNvPr>
          <p:cNvGrpSpPr/>
          <p:nvPr/>
        </p:nvGrpSpPr>
        <p:grpSpPr>
          <a:xfrm>
            <a:off x="5247422" y="2763371"/>
            <a:ext cx="259940" cy="1228725"/>
            <a:chOff x="4741601" y="2763371"/>
            <a:chExt cx="961309" cy="1228725"/>
          </a:xfrm>
        </p:grpSpPr>
        <p:cxnSp>
          <p:nvCxnSpPr>
            <p:cNvPr id="176" name="Straight Connector 175">
              <a:extLst>
                <a:ext uri="{FF2B5EF4-FFF2-40B4-BE49-F238E27FC236}">
                  <a16:creationId xmlns:a16="http://schemas.microsoft.com/office/drawing/2014/main" id="{9C20FD08-525D-4EF5-947B-614FEAA4928D}"/>
                </a:ext>
              </a:extLst>
            </p:cNvPr>
            <p:cNvCxnSpPr>
              <a:cxnSpLocks/>
            </p:cNvCxnSpPr>
            <p:nvPr/>
          </p:nvCxnSpPr>
          <p:spPr>
            <a:xfrm>
              <a:off x="4741601" y="3992096"/>
              <a:ext cx="961309" cy="0"/>
            </a:xfrm>
            <a:prstGeom prst="line">
              <a:avLst/>
            </a:prstGeom>
            <a:ln w="50800">
              <a:solidFill>
                <a:srgbClr val="243A5E"/>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8DCF9D1C-A0A6-4181-9148-B8DB8ED5FC53}"/>
                </a:ext>
              </a:extLst>
            </p:cNvPr>
            <p:cNvCxnSpPr>
              <a:cxnSpLocks/>
            </p:cNvCxnSpPr>
            <p:nvPr/>
          </p:nvCxnSpPr>
          <p:spPr>
            <a:xfrm>
              <a:off x="4741601" y="2763371"/>
              <a:ext cx="961309" cy="0"/>
            </a:xfrm>
            <a:prstGeom prst="line">
              <a:avLst/>
            </a:prstGeom>
            <a:ln w="50800">
              <a:solidFill>
                <a:srgbClr val="243A5E"/>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78" name="Group 177">
            <a:extLst>
              <a:ext uri="{FF2B5EF4-FFF2-40B4-BE49-F238E27FC236}">
                <a16:creationId xmlns:a16="http://schemas.microsoft.com/office/drawing/2014/main" id="{E287D12F-2143-4FEA-B1D7-2DCD4DB194D0}"/>
              </a:ext>
            </a:extLst>
          </p:cNvPr>
          <p:cNvGrpSpPr/>
          <p:nvPr/>
        </p:nvGrpSpPr>
        <p:grpSpPr>
          <a:xfrm>
            <a:off x="7158804" y="2763371"/>
            <a:ext cx="259940" cy="1228725"/>
            <a:chOff x="4741601" y="2763371"/>
            <a:chExt cx="961309" cy="1228725"/>
          </a:xfrm>
        </p:grpSpPr>
        <p:cxnSp>
          <p:nvCxnSpPr>
            <p:cNvPr id="179" name="Straight Connector 178">
              <a:extLst>
                <a:ext uri="{FF2B5EF4-FFF2-40B4-BE49-F238E27FC236}">
                  <a16:creationId xmlns:a16="http://schemas.microsoft.com/office/drawing/2014/main" id="{A8DAF896-366E-445A-91B7-1DAFD2187432}"/>
                </a:ext>
              </a:extLst>
            </p:cNvPr>
            <p:cNvCxnSpPr>
              <a:cxnSpLocks/>
            </p:cNvCxnSpPr>
            <p:nvPr/>
          </p:nvCxnSpPr>
          <p:spPr>
            <a:xfrm>
              <a:off x="4741601" y="3992096"/>
              <a:ext cx="961309" cy="0"/>
            </a:xfrm>
            <a:prstGeom prst="line">
              <a:avLst/>
            </a:prstGeom>
            <a:ln w="50800">
              <a:solidFill>
                <a:srgbClr val="243A5E"/>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3F51CD91-60CD-466F-BD00-B3AE08CE58E7}"/>
                </a:ext>
              </a:extLst>
            </p:cNvPr>
            <p:cNvCxnSpPr>
              <a:cxnSpLocks/>
            </p:cNvCxnSpPr>
            <p:nvPr/>
          </p:nvCxnSpPr>
          <p:spPr>
            <a:xfrm>
              <a:off x="4741601" y="2763371"/>
              <a:ext cx="961309" cy="0"/>
            </a:xfrm>
            <a:prstGeom prst="line">
              <a:avLst/>
            </a:prstGeom>
            <a:ln w="50800">
              <a:solidFill>
                <a:srgbClr val="243A5E"/>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51" name="Straight Connector 50">
            <a:extLst>
              <a:ext uri="{FF2B5EF4-FFF2-40B4-BE49-F238E27FC236}">
                <a16:creationId xmlns:a16="http://schemas.microsoft.com/office/drawing/2014/main" id="{C4E1C356-DF6B-4BF0-85E3-C5E1A8EF0441}"/>
              </a:ext>
            </a:extLst>
          </p:cNvPr>
          <p:cNvCxnSpPr>
            <a:cxnSpLocks/>
          </p:cNvCxnSpPr>
          <p:nvPr/>
        </p:nvCxnSpPr>
        <p:spPr>
          <a:xfrm>
            <a:off x="9771521" y="2762059"/>
            <a:ext cx="697846" cy="0"/>
          </a:xfrm>
          <a:prstGeom prst="line">
            <a:avLst/>
          </a:prstGeom>
          <a:ln w="50800">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44E53F2F-7CBD-42A1-A2FE-7856D4BA4FD9}"/>
              </a:ext>
            </a:extLst>
          </p:cNvPr>
          <p:cNvCxnSpPr>
            <a:cxnSpLocks/>
          </p:cNvCxnSpPr>
          <p:nvPr/>
        </p:nvCxnSpPr>
        <p:spPr>
          <a:xfrm>
            <a:off x="9649860" y="2762059"/>
            <a:ext cx="259940" cy="0"/>
          </a:xfrm>
          <a:prstGeom prst="line">
            <a:avLst/>
          </a:prstGeom>
          <a:ln w="50800">
            <a:solidFill>
              <a:srgbClr val="243A5E"/>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7A8B386-38A5-4EE1-B4F7-ED0C5A7254C5}"/>
              </a:ext>
            </a:extLst>
          </p:cNvPr>
          <p:cNvCxnSpPr>
            <a:cxnSpLocks/>
          </p:cNvCxnSpPr>
          <p:nvPr/>
        </p:nvCxnSpPr>
        <p:spPr>
          <a:xfrm>
            <a:off x="9771521" y="3992055"/>
            <a:ext cx="697846" cy="0"/>
          </a:xfrm>
          <a:prstGeom prst="line">
            <a:avLst/>
          </a:prstGeom>
          <a:ln w="50800">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B7DB1DDC-3672-4BC4-B18E-02AFCC55EF16}"/>
              </a:ext>
            </a:extLst>
          </p:cNvPr>
          <p:cNvCxnSpPr>
            <a:cxnSpLocks/>
          </p:cNvCxnSpPr>
          <p:nvPr/>
        </p:nvCxnSpPr>
        <p:spPr>
          <a:xfrm>
            <a:off x="9649860" y="3992055"/>
            <a:ext cx="259940" cy="0"/>
          </a:xfrm>
          <a:prstGeom prst="line">
            <a:avLst/>
          </a:prstGeom>
          <a:ln w="50800">
            <a:solidFill>
              <a:srgbClr val="243A5E"/>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5225997D-6963-4EB1-85DD-EABEA39D7F0D}"/>
              </a:ext>
            </a:extLst>
          </p:cNvPr>
          <p:cNvSpPr/>
          <p:nvPr/>
        </p:nvSpPr>
        <p:spPr bwMode="auto">
          <a:xfrm>
            <a:off x="3916901" y="5157974"/>
            <a:ext cx="1517719" cy="69494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p>
            <a:pPr lvl="0" algn="ctr"/>
            <a:r>
              <a:rPr lang="en-US" sz="1100">
                <a:latin typeface="+mj-lt"/>
              </a:rPr>
              <a:t>Office Home &amp; Business 2021</a:t>
            </a:r>
          </a:p>
        </p:txBody>
      </p:sp>
      <p:sp>
        <p:nvSpPr>
          <p:cNvPr id="22" name="Rectangle 21">
            <a:extLst>
              <a:ext uri="{FF2B5EF4-FFF2-40B4-BE49-F238E27FC236}">
                <a16:creationId xmlns:a16="http://schemas.microsoft.com/office/drawing/2014/main" id="{A0FE3CEE-BCD4-49DA-8610-B91FBFE083A5}"/>
              </a:ext>
            </a:extLst>
          </p:cNvPr>
          <p:cNvSpPr/>
          <p:nvPr/>
        </p:nvSpPr>
        <p:spPr bwMode="auto">
          <a:xfrm>
            <a:off x="1687609" y="2755865"/>
            <a:ext cx="1649680" cy="69411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p>
            <a:pPr lvl="0" algn="ctr"/>
            <a:r>
              <a:rPr lang="en-US" sz="1100">
                <a:latin typeface="+mj-lt"/>
              </a:rPr>
              <a:t>Core apps and services</a:t>
            </a:r>
          </a:p>
          <a:p>
            <a:pPr lvl="0" algn="ctr"/>
            <a:r>
              <a:rPr lang="en-US" sz="1100">
                <a:latin typeface="+mj-lt"/>
              </a:rPr>
              <a:t>24/7 support</a:t>
            </a:r>
          </a:p>
          <a:p>
            <a:pPr lvl="0" algn="ctr"/>
            <a:r>
              <a:rPr lang="en-US" sz="1100">
                <a:latin typeface="+mj-lt"/>
              </a:rPr>
              <a:t>Always up to date</a:t>
            </a:r>
          </a:p>
        </p:txBody>
      </p:sp>
      <p:sp>
        <p:nvSpPr>
          <p:cNvPr id="2" name="Rectangle 1">
            <a:extLst>
              <a:ext uri="{FF2B5EF4-FFF2-40B4-BE49-F238E27FC236}">
                <a16:creationId xmlns:a16="http://schemas.microsoft.com/office/drawing/2014/main" id="{5DF162F2-F36E-44C3-849D-A092A30E5F51}"/>
              </a:ext>
            </a:extLst>
          </p:cNvPr>
          <p:cNvSpPr/>
          <p:nvPr/>
        </p:nvSpPr>
        <p:spPr bwMode="auto">
          <a:xfrm>
            <a:off x="332345" y="3918247"/>
            <a:ext cx="822960" cy="77565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100">
                <a:gradFill>
                  <a:gsLst>
                    <a:gs pos="0">
                      <a:srgbClr val="FFFFFF"/>
                    </a:gs>
                    <a:gs pos="100000">
                      <a:srgbClr val="FFFFFF"/>
                    </a:gs>
                  </a:gsLst>
                  <a:lin ang="5400000" scaled="0"/>
                </a:gradFill>
                <a:latin typeface="+mj-lt"/>
                <a:ea typeface="Segoe UI" pitchFamily="34" charset="0"/>
                <a:cs typeface="Segoe UI" pitchFamily="34" charset="0"/>
              </a:rPr>
              <a:t>Wants</a:t>
            </a:r>
            <a:br>
              <a:rPr lang="en-US" sz="1100">
                <a:gradFill>
                  <a:gsLst>
                    <a:gs pos="0">
                      <a:srgbClr val="FFFFFF"/>
                    </a:gs>
                    <a:gs pos="100000">
                      <a:srgbClr val="FFFFFF"/>
                    </a:gs>
                  </a:gsLst>
                  <a:lin ang="5400000" scaled="0"/>
                </a:gradFill>
                <a:latin typeface="+mj-lt"/>
                <a:ea typeface="Segoe UI" pitchFamily="34" charset="0"/>
                <a:cs typeface="Segoe UI" pitchFamily="34" charset="0"/>
              </a:rPr>
            </a:br>
            <a:r>
              <a:rPr lang="en-US" sz="1100">
                <a:gradFill>
                  <a:gsLst>
                    <a:gs pos="0">
                      <a:srgbClr val="FFFFFF"/>
                    </a:gs>
                    <a:gs pos="100000">
                      <a:srgbClr val="FFFFFF"/>
                    </a:gs>
                  </a:gsLst>
                  <a:lin ang="5400000" scaled="0"/>
                </a:gradFill>
                <a:latin typeface="+mj-lt"/>
                <a:ea typeface="Segoe UI" pitchFamily="34" charset="0"/>
                <a:cs typeface="Segoe UI" pitchFamily="34" charset="0"/>
              </a:rPr>
              <a:t>Microsoft</a:t>
            </a:r>
            <a:br>
              <a:rPr lang="en-US" sz="1100">
                <a:gradFill>
                  <a:gsLst>
                    <a:gs pos="0">
                      <a:srgbClr val="FFFFFF"/>
                    </a:gs>
                    <a:gs pos="100000">
                      <a:srgbClr val="FFFFFF"/>
                    </a:gs>
                  </a:gsLst>
                  <a:lin ang="5400000" scaled="0"/>
                </a:gradFill>
                <a:latin typeface="+mj-lt"/>
                <a:ea typeface="Segoe UI" pitchFamily="34" charset="0"/>
                <a:cs typeface="Segoe UI" pitchFamily="34" charset="0"/>
              </a:rPr>
            </a:br>
            <a:r>
              <a:rPr lang="en-US" sz="1100">
                <a:gradFill>
                  <a:gsLst>
                    <a:gs pos="0">
                      <a:srgbClr val="FFFFFF"/>
                    </a:gs>
                    <a:gs pos="100000">
                      <a:srgbClr val="FFFFFF"/>
                    </a:gs>
                  </a:gsLst>
                  <a:lin ang="5400000" scaled="0"/>
                </a:gradFill>
                <a:latin typeface="+mj-lt"/>
                <a:ea typeface="Segoe UI" pitchFamily="34" charset="0"/>
                <a:cs typeface="Segoe UI" pitchFamily="34" charset="0"/>
              </a:rPr>
              <a:t>Office</a:t>
            </a:r>
          </a:p>
        </p:txBody>
      </p:sp>
      <p:sp>
        <p:nvSpPr>
          <p:cNvPr id="23" name="Rectangle 22">
            <a:extLst>
              <a:ext uri="{FF2B5EF4-FFF2-40B4-BE49-F238E27FC236}">
                <a16:creationId xmlns:a16="http://schemas.microsoft.com/office/drawing/2014/main" id="{C5DE70D2-AE65-481F-9BC5-B29D8EF1FE3C}"/>
              </a:ext>
            </a:extLst>
          </p:cNvPr>
          <p:cNvSpPr/>
          <p:nvPr/>
        </p:nvSpPr>
        <p:spPr bwMode="auto">
          <a:xfrm>
            <a:off x="1687609" y="5157974"/>
            <a:ext cx="1649680" cy="69494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p>
            <a:pPr lvl="0" algn="ctr"/>
            <a:r>
              <a:rPr lang="en-US" sz="1100">
                <a:latin typeface="+mj-lt"/>
              </a:rPr>
              <a:t>Core apps</a:t>
            </a:r>
          </a:p>
        </p:txBody>
      </p:sp>
      <p:sp>
        <p:nvSpPr>
          <p:cNvPr id="32" name="Rectangle 31">
            <a:extLst>
              <a:ext uri="{FF2B5EF4-FFF2-40B4-BE49-F238E27FC236}">
                <a16:creationId xmlns:a16="http://schemas.microsoft.com/office/drawing/2014/main" id="{78A33512-B66C-48A8-B1DD-D5EF9AF3CACE}"/>
              </a:ext>
            </a:extLst>
          </p:cNvPr>
          <p:cNvSpPr/>
          <p:nvPr/>
        </p:nvSpPr>
        <p:spPr bwMode="auto">
          <a:xfrm>
            <a:off x="6014232" y="2408390"/>
            <a:ext cx="1359959" cy="69494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p>
            <a:pPr lvl="0" algn="ctr"/>
            <a:r>
              <a:rPr lang="en-US" sz="1100">
                <a:latin typeface="+mj-lt"/>
              </a:rPr>
              <a:t>Microsoft 365</a:t>
            </a:r>
            <a:br>
              <a:rPr lang="en-US" sz="1100">
                <a:latin typeface="+mj-lt"/>
              </a:rPr>
            </a:br>
            <a:r>
              <a:rPr lang="en-US" sz="1100">
                <a:latin typeface="+mj-lt"/>
              </a:rPr>
              <a:t> apps for business</a:t>
            </a:r>
          </a:p>
        </p:txBody>
      </p:sp>
      <p:sp>
        <p:nvSpPr>
          <p:cNvPr id="35" name="Rectangle 34">
            <a:extLst>
              <a:ext uri="{FF2B5EF4-FFF2-40B4-BE49-F238E27FC236}">
                <a16:creationId xmlns:a16="http://schemas.microsoft.com/office/drawing/2014/main" id="{E09EA074-2579-4663-8086-0468A75C16C3}"/>
              </a:ext>
            </a:extLst>
          </p:cNvPr>
          <p:cNvSpPr/>
          <p:nvPr/>
        </p:nvSpPr>
        <p:spPr bwMode="auto">
          <a:xfrm>
            <a:off x="6014232" y="3635986"/>
            <a:ext cx="1359959" cy="69494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p>
            <a:pPr lvl="0" algn="ctr"/>
            <a:r>
              <a:rPr lang="en-US" sz="1100">
                <a:latin typeface="+mj-lt"/>
              </a:rPr>
              <a:t>Microsoft 365 </a:t>
            </a:r>
            <a:br>
              <a:rPr lang="en-US" sz="1100">
                <a:latin typeface="+mj-lt"/>
              </a:rPr>
            </a:br>
            <a:r>
              <a:rPr lang="en-US" sz="1100">
                <a:latin typeface="+mj-lt"/>
              </a:rPr>
              <a:t>Business Standard</a:t>
            </a:r>
          </a:p>
        </p:txBody>
      </p:sp>
      <p:sp>
        <p:nvSpPr>
          <p:cNvPr id="24" name="Rectangle 23">
            <a:extLst>
              <a:ext uri="{FF2B5EF4-FFF2-40B4-BE49-F238E27FC236}">
                <a16:creationId xmlns:a16="http://schemas.microsoft.com/office/drawing/2014/main" id="{33153809-833C-430F-B699-47980AD7B59C}"/>
              </a:ext>
            </a:extLst>
          </p:cNvPr>
          <p:cNvSpPr/>
          <p:nvPr/>
        </p:nvSpPr>
        <p:spPr bwMode="auto">
          <a:xfrm>
            <a:off x="3916901" y="2408390"/>
            <a:ext cx="1517719" cy="69494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p>
            <a:pPr lvl="0" algn="ctr"/>
            <a:r>
              <a:rPr lang="en-US" sz="1100">
                <a:latin typeface="+mj-lt"/>
              </a:rPr>
              <a:t>Core apps</a:t>
            </a:r>
          </a:p>
          <a:p>
            <a:pPr lvl="0" algn="ctr"/>
            <a:r>
              <a:rPr lang="en-US" sz="1100">
                <a:latin typeface="+mj-lt"/>
              </a:rPr>
              <a:t>Cloud storage</a:t>
            </a:r>
          </a:p>
        </p:txBody>
      </p:sp>
      <p:sp>
        <p:nvSpPr>
          <p:cNvPr id="26" name="Rectangle 25">
            <a:extLst>
              <a:ext uri="{FF2B5EF4-FFF2-40B4-BE49-F238E27FC236}">
                <a16:creationId xmlns:a16="http://schemas.microsoft.com/office/drawing/2014/main" id="{1F04C344-64F0-4311-A2F0-A96DA6CC455A}"/>
              </a:ext>
            </a:extLst>
          </p:cNvPr>
          <p:cNvSpPr/>
          <p:nvPr/>
        </p:nvSpPr>
        <p:spPr bwMode="auto">
          <a:xfrm>
            <a:off x="3916901" y="3166663"/>
            <a:ext cx="1517719" cy="163359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p>
            <a:pPr lvl="0" algn="ctr">
              <a:spcAft>
                <a:spcPts val="600"/>
              </a:spcAft>
            </a:pPr>
            <a:r>
              <a:rPr lang="en-US" sz="1100">
                <a:latin typeface="+mj-lt"/>
              </a:rPr>
              <a:t>Core apps</a:t>
            </a:r>
          </a:p>
          <a:p>
            <a:pPr lvl="0" algn="ctr">
              <a:spcAft>
                <a:spcPts val="600"/>
              </a:spcAft>
            </a:pPr>
            <a:r>
              <a:rPr lang="en-US" sz="1100">
                <a:latin typeface="+mj-lt"/>
              </a:rPr>
              <a:t>Cloud storage</a:t>
            </a:r>
          </a:p>
          <a:p>
            <a:pPr lvl="0" algn="ctr">
              <a:spcAft>
                <a:spcPts val="600"/>
              </a:spcAft>
            </a:pPr>
            <a:r>
              <a:rPr lang="en-US" sz="1100">
                <a:latin typeface="+mj-lt"/>
              </a:rPr>
              <a:t>Online chat, calling, video conferencing capability</a:t>
            </a:r>
          </a:p>
          <a:p>
            <a:pPr lvl="0" algn="ctr">
              <a:spcAft>
                <a:spcPts val="600"/>
              </a:spcAft>
            </a:pPr>
            <a:r>
              <a:rPr lang="en-US" sz="1100">
                <a:latin typeface="+mj-lt"/>
              </a:rPr>
              <a:t>Exchange Email</a:t>
            </a:r>
          </a:p>
          <a:p>
            <a:pPr lvl="0" algn="ctr">
              <a:spcAft>
                <a:spcPts val="600"/>
              </a:spcAft>
            </a:pPr>
            <a:r>
              <a:rPr lang="en-US" sz="1100">
                <a:latin typeface="+mj-lt"/>
              </a:rPr>
              <a:t>SharePoint </a:t>
            </a:r>
          </a:p>
        </p:txBody>
      </p:sp>
      <p:sp>
        <p:nvSpPr>
          <p:cNvPr id="36" name="Rectangle 35">
            <a:extLst>
              <a:ext uri="{FF2B5EF4-FFF2-40B4-BE49-F238E27FC236}">
                <a16:creationId xmlns:a16="http://schemas.microsoft.com/office/drawing/2014/main" id="{6A52187C-0AFC-4E91-B1AC-04C5561B5F09}"/>
              </a:ext>
            </a:extLst>
          </p:cNvPr>
          <p:cNvSpPr/>
          <p:nvPr/>
        </p:nvSpPr>
        <p:spPr bwMode="auto">
          <a:xfrm>
            <a:off x="7953803" y="2232417"/>
            <a:ext cx="1869088" cy="105928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p>
            <a:pPr lvl="0" algn="ctr">
              <a:spcAft>
                <a:spcPts val="600"/>
              </a:spcAft>
            </a:pPr>
            <a:r>
              <a:rPr lang="en-US" sz="1100">
                <a:latin typeface="+mj-lt"/>
              </a:rPr>
              <a:t>Partner-managed IT</a:t>
            </a:r>
          </a:p>
          <a:p>
            <a:pPr lvl="0" algn="ctr">
              <a:spcAft>
                <a:spcPts val="600"/>
              </a:spcAft>
            </a:pPr>
            <a:r>
              <a:rPr lang="en-US" sz="1100">
                <a:latin typeface="+mj-lt"/>
              </a:rPr>
              <a:t>Flexibility to adjust plan and/or # of seats monthly</a:t>
            </a:r>
          </a:p>
          <a:p>
            <a:pPr lvl="0" algn="ctr">
              <a:spcAft>
                <a:spcPts val="600"/>
              </a:spcAft>
            </a:pPr>
            <a:r>
              <a:rPr lang="en-US" sz="1100">
                <a:latin typeface="+mj-lt"/>
              </a:rPr>
              <a:t>Ideal for businesses 25+</a:t>
            </a:r>
          </a:p>
        </p:txBody>
      </p:sp>
      <p:sp>
        <p:nvSpPr>
          <p:cNvPr id="39" name="Rectangle 38">
            <a:extLst>
              <a:ext uri="{FF2B5EF4-FFF2-40B4-BE49-F238E27FC236}">
                <a16:creationId xmlns:a16="http://schemas.microsoft.com/office/drawing/2014/main" id="{C874275D-5F5B-4D4D-8F17-D41162A59CEF}"/>
              </a:ext>
            </a:extLst>
          </p:cNvPr>
          <p:cNvSpPr/>
          <p:nvPr/>
        </p:nvSpPr>
        <p:spPr bwMode="auto">
          <a:xfrm>
            <a:off x="10402504" y="2414587"/>
            <a:ext cx="1359959" cy="69494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p>
            <a:pPr lvl="0" algn="ctr"/>
            <a:r>
              <a:rPr lang="en-US" sz="1400">
                <a:latin typeface="+mj-lt"/>
              </a:rPr>
              <a:t>Innovative</a:t>
            </a:r>
            <a:endParaRPr lang="en-US" sz="1100">
              <a:latin typeface="+mj-lt"/>
            </a:endParaRPr>
          </a:p>
          <a:p>
            <a:pPr lvl="0" algn="ctr"/>
            <a:r>
              <a:rPr lang="en-US" sz="1100">
                <a:latin typeface="+mj-lt"/>
              </a:rPr>
              <a:t>CSP (monthly billing)</a:t>
            </a:r>
          </a:p>
        </p:txBody>
      </p:sp>
      <p:sp>
        <p:nvSpPr>
          <p:cNvPr id="38" name="Rectangle 37">
            <a:extLst>
              <a:ext uri="{FF2B5EF4-FFF2-40B4-BE49-F238E27FC236}">
                <a16:creationId xmlns:a16="http://schemas.microsoft.com/office/drawing/2014/main" id="{A99B3625-7EB1-423E-8566-CFB3A1CA41D6}"/>
              </a:ext>
            </a:extLst>
          </p:cNvPr>
          <p:cNvSpPr/>
          <p:nvPr/>
        </p:nvSpPr>
        <p:spPr bwMode="auto">
          <a:xfrm>
            <a:off x="7953803" y="3570910"/>
            <a:ext cx="1869088" cy="84229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p>
            <a:pPr lvl="0" algn="ctr"/>
            <a:r>
              <a:rPr lang="en-US" sz="1100">
                <a:latin typeface="+mj-lt"/>
              </a:rPr>
              <a:t>Manage own IT</a:t>
            </a:r>
          </a:p>
          <a:p>
            <a:pPr lvl="0" algn="ctr"/>
            <a:r>
              <a:rPr lang="en-US" sz="1100">
                <a:latin typeface="+mj-lt"/>
              </a:rPr>
              <a:t>Pay up front</a:t>
            </a:r>
          </a:p>
          <a:p>
            <a:pPr lvl="0" algn="ctr"/>
            <a:r>
              <a:rPr lang="en-US" sz="1100">
                <a:latin typeface="+mj-lt"/>
              </a:rPr>
              <a:t>Cloud-hesitant</a:t>
            </a:r>
          </a:p>
          <a:p>
            <a:pPr lvl="0" algn="ctr"/>
            <a:r>
              <a:rPr lang="en-US" sz="1100">
                <a:latin typeface="+mj-lt"/>
              </a:rPr>
              <a:t>Ideal for businesses &lt;25</a:t>
            </a:r>
          </a:p>
        </p:txBody>
      </p:sp>
      <p:sp>
        <p:nvSpPr>
          <p:cNvPr id="40" name="Rectangle 39">
            <a:extLst>
              <a:ext uri="{FF2B5EF4-FFF2-40B4-BE49-F238E27FC236}">
                <a16:creationId xmlns:a16="http://schemas.microsoft.com/office/drawing/2014/main" id="{F4846AB9-0732-41C7-AA84-25E21B471B55}"/>
              </a:ext>
            </a:extLst>
          </p:cNvPr>
          <p:cNvSpPr/>
          <p:nvPr/>
        </p:nvSpPr>
        <p:spPr bwMode="auto">
          <a:xfrm>
            <a:off x="10402504" y="3644583"/>
            <a:ext cx="1359959" cy="69494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p>
            <a:pPr lvl="0" algn="ctr"/>
            <a:r>
              <a:rPr lang="en-US" sz="1400">
                <a:latin typeface="+mj-lt"/>
              </a:rPr>
              <a:t>Transitional</a:t>
            </a:r>
            <a:endParaRPr lang="en-US" sz="1100">
              <a:latin typeface="+mj-lt"/>
            </a:endParaRPr>
          </a:p>
          <a:p>
            <a:pPr lvl="0" algn="ctr"/>
            <a:r>
              <a:rPr lang="en-US" sz="1100">
                <a:latin typeface="+mj-lt"/>
              </a:rPr>
              <a:t>One-year prepaid</a:t>
            </a:r>
          </a:p>
        </p:txBody>
      </p:sp>
      <p:grpSp>
        <p:nvGrpSpPr>
          <p:cNvPr id="235" name="Group 234">
            <a:extLst>
              <a:ext uri="{FF2B5EF4-FFF2-40B4-BE49-F238E27FC236}">
                <a16:creationId xmlns:a16="http://schemas.microsoft.com/office/drawing/2014/main" id="{F72E1E30-D46E-4CD5-8E0B-3C9E4C0B523F}"/>
              </a:ext>
            </a:extLst>
          </p:cNvPr>
          <p:cNvGrpSpPr/>
          <p:nvPr/>
        </p:nvGrpSpPr>
        <p:grpSpPr>
          <a:xfrm>
            <a:off x="4750431" y="1274257"/>
            <a:ext cx="4002699" cy="783196"/>
            <a:chOff x="4750431" y="1293307"/>
            <a:chExt cx="4002699" cy="783196"/>
          </a:xfrm>
        </p:grpSpPr>
        <p:grpSp>
          <p:nvGrpSpPr>
            <p:cNvPr id="97" name="Group 96">
              <a:extLst>
                <a:ext uri="{FF2B5EF4-FFF2-40B4-BE49-F238E27FC236}">
                  <a16:creationId xmlns:a16="http://schemas.microsoft.com/office/drawing/2014/main" id="{9B3049B3-FEAE-4A96-B75F-73F6A7B2F481}"/>
                </a:ext>
              </a:extLst>
            </p:cNvPr>
            <p:cNvGrpSpPr/>
            <p:nvPr/>
          </p:nvGrpSpPr>
          <p:grpSpPr>
            <a:xfrm>
              <a:off x="8075466" y="1293307"/>
              <a:ext cx="677664" cy="677665"/>
              <a:chOff x="9092803" y="4628817"/>
              <a:chExt cx="677664" cy="677665"/>
            </a:xfrm>
          </p:grpSpPr>
          <p:pic>
            <p:nvPicPr>
              <p:cNvPr id="98" name="Picture 97" descr="A close up of a logo&#10;&#10;Description automatically generated">
                <a:extLst>
                  <a:ext uri="{FF2B5EF4-FFF2-40B4-BE49-F238E27FC236}">
                    <a16:creationId xmlns:a16="http://schemas.microsoft.com/office/drawing/2014/main" id="{E68021FD-37F7-4B5F-9A97-359EA6FB76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92803" y="4628817"/>
                <a:ext cx="677664" cy="677665"/>
              </a:xfrm>
              <a:prstGeom prst="rect">
                <a:avLst/>
              </a:prstGeom>
            </p:spPr>
          </p:pic>
          <p:sp>
            <p:nvSpPr>
              <p:cNvPr id="99" name="TextBox 98">
                <a:extLst>
                  <a:ext uri="{FF2B5EF4-FFF2-40B4-BE49-F238E27FC236}">
                    <a16:creationId xmlns:a16="http://schemas.microsoft.com/office/drawing/2014/main" id="{D2F5133F-3529-4940-B406-BADBFE165431}"/>
                  </a:ext>
                </a:extLst>
              </p:cNvPr>
              <p:cNvSpPr txBox="1"/>
              <p:nvPr/>
            </p:nvSpPr>
            <p:spPr>
              <a:xfrm>
                <a:off x="9160443" y="5194694"/>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OneDrive</a:t>
                </a:r>
              </a:p>
            </p:txBody>
          </p:sp>
        </p:grpSp>
        <p:grpSp>
          <p:nvGrpSpPr>
            <p:cNvPr id="100" name="Group 99">
              <a:extLst>
                <a:ext uri="{FF2B5EF4-FFF2-40B4-BE49-F238E27FC236}">
                  <a16:creationId xmlns:a16="http://schemas.microsoft.com/office/drawing/2014/main" id="{570D68A7-129C-4AE5-9DC2-539E10C6031F}"/>
                </a:ext>
              </a:extLst>
            </p:cNvPr>
            <p:cNvGrpSpPr/>
            <p:nvPr/>
          </p:nvGrpSpPr>
          <p:grpSpPr>
            <a:xfrm>
              <a:off x="6967122" y="1293307"/>
              <a:ext cx="677664" cy="783116"/>
              <a:chOff x="6918376" y="3754896"/>
              <a:chExt cx="677664" cy="783116"/>
            </a:xfrm>
          </p:grpSpPr>
          <p:pic>
            <p:nvPicPr>
              <p:cNvPr id="101" name="Picture 100" descr="A picture containing clock&#10;&#10;Description automatically generated">
                <a:extLst>
                  <a:ext uri="{FF2B5EF4-FFF2-40B4-BE49-F238E27FC236}">
                    <a16:creationId xmlns:a16="http://schemas.microsoft.com/office/drawing/2014/main" id="{4E7C7E4E-7B7A-492E-B654-8C7274C41E6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918376" y="3754896"/>
                <a:ext cx="677664" cy="677665"/>
              </a:xfrm>
              <a:prstGeom prst="rect">
                <a:avLst/>
              </a:prstGeom>
            </p:spPr>
          </p:pic>
          <p:sp>
            <p:nvSpPr>
              <p:cNvPr id="102" name="TextBox 101">
                <a:extLst>
                  <a:ext uri="{FF2B5EF4-FFF2-40B4-BE49-F238E27FC236}">
                    <a16:creationId xmlns:a16="http://schemas.microsoft.com/office/drawing/2014/main" id="{0B4D9EE9-7E1B-4B76-919B-947C565FCC75}"/>
                  </a:ext>
                </a:extLst>
              </p:cNvPr>
              <p:cNvSpPr txBox="1"/>
              <p:nvPr/>
            </p:nvSpPr>
            <p:spPr>
              <a:xfrm>
                <a:off x="6986129" y="4320773"/>
                <a:ext cx="542517"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Publisher</a:t>
                </a:r>
                <a:br>
                  <a:rPr kumimoji="0" lang="en-US" sz="784" b="0" i="0" u="none" strike="noStrike" kern="1200" cap="none" spc="0" normalizeH="0" baseline="0" noProof="0">
                    <a:ln>
                      <a:noFill/>
                    </a:ln>
                    <a:solidFill>
                      <a:srgbClr val="282828"/>
                    </a:solidFill>
                    <a:effectLst/>
                    <a:uLnTx/>
                    <a:uFillTx/>
                    <a:latin typeface="Segoe UI"/>
                    <a:ea typeface="+mn-ea"/>
                    <a:cs typeface="+mn-cs"/>
                  </a:rPr>
                </a:br>
                <a:r>
                  <a:rPr kumimoji="0" lang="en-US" sz="784" b="0" i="0" u="none" strike="noStrike" kern="1200" cap="none" spc="0" normalizeH="0" baseline="0" noProof="0">
                    <a:ln>
                      <a:noFill/>
                    </a:ln>
                    <a:solidFill>
                      <a:srgbClr val="282828"/>
                    </a:solidFill>
                    <a:effectLst/>
                    <a:uLnTx/>
                    <a:uFillTx/>
                    <a:latin typeface="Segoe UI"/>
                    <a:ea typeface="+mn-ea"/>
                    <a:cs typeface="+mn-cs"/>
                  </a:rPr>
                  <a:t>(PC only)</a:t>
                </a:r>
              </a:p>
            </p:txBody>
          </p:sp>
        </p:grpSp>
        <p:grpSp>
          <p:nvGrpSpPr>
            <p:cNvPr id="103" name="Group 102">
              <a:extLst>
                <a:ext uri="{FF2B5EF4-FFF2-40B4-BE49-F238E27FC236}">
                  <a16:creationId xmlns:a16="http://schemas.microsoft.com/office/drawing/2014/main" id="{4F7AD5B2-050B-42F9-BC8C-8C29C59F03C7}"/>
                </a:ext>
              </a:extLst>
            </p:cNvPr>
            <p:cNvGrpSpPr/>
            <p:nvPr/>
          </p:nvGrpSpPr>
          <p:grpSpPr>
            <a:xfrm>
              <a:off x="7521294" y="1293307"/>
              <a:ext cx="677664" cy="783196"/>
              <a:chOff x="8030296" y="3754816"/>
              <a:chExt cx="677664" cy="783196"/>
            </a:xfrm>
          </p:grpSpPr>
          <p:pic>
            <p:nvPicPr>
              <p:cNvPr id="104" name="Picture 103" descr="A picture containing drawing&#10;&#10;Description automatically generated">
                <a:extLst>
                  <a:ext uri="{FF2B5EF4-FFF2-40B4-BE49-F238E27FC236}">
                    <a16:creationId xmlns:a16="http://schemas.microsoft.com/office/drawing/2014/main" id="{2CE9CA41-8FFF-4D3A-BC91-57DEDEB9C4D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030296" y="3754816"/>
                <a:ext cx="677664" cy="677665"/>
              </a:xfrm>
              <a:prstGeom prst="rect">
                <a:avLst/>
              </a:prstGeom>
            </p:spPr>
          </p:pic>
          <p:sp>
            <p:nvSpPr>
              <p:cNvPr id="105" name="TextBox 104">
                <a:extLst>
                  <a:ext uri="{FF2B5EF4-FFF2-40B4-BE49-F238E27FC236}">
                    <a16:creationId xmlns:a16="http://schemas.microsoft.com/office/drawing/2014/main" id="{3A719BB7-202F-4B5B-BAC8-0179F9724FAF}"/>
                  </a:ext>
                </a:extLst>
              </p:cNvPr>
              <p:cNvSpPr txBox="1"/>
              <p:nvPr/>
            </p:nvSpPr>
            <p:spPr>
              <a:xfrm>
                <a:off x="8098072" y="4320773"/>
                <a:ext cx="542517"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Access</a:t>
                </a:r>
                <a:br>
                  <a:rPr kumimoji="0" lang="en-US" sz="784" b="0" i="0" u="none" strike="noStrike" kern="1200" cap="none" spc="0" normalizeH="0" baseline="0" noProof="0">
                    <a:ln>
                      <a:noFill/>
                    </a:ln>
                    <a:solidFill>
                      <a:srgbClr val="282828"/>
                    </a:solidFill>
                    <a:effectLst/>
                    <a:uLnTx/>
                    <a:uFillTx/>
                    <a:latin typeface="Segoe UI"/>
                    <a:ea typeface="+mn-ea"/>
                    <a:cs typeface="+mn-cs"/>
                  </a:rPr>
                </a:br>
                <a:r>
                  <a:rPr kumimoji="0" lang="en-US" sz="784" b="0" i="0" u="none" strike="noStrike" kern="1200" cap="none" spc="0" normalizeH="0" baseline="0" noProof="0">
                    <a:ln>
                      <a:noFill/>
                    </a:ln>
                    <a:solidFill>
                      <a:srgbClr val="282828"/>
                    </a:solidFill>
                    <a:effectLst/>
                    <a:uLnTx/>
                    <a:uFillTx/>
                    <a:latin typeface="Segoe UI"/>
                    <a:ea typeface="+mn-ea"/>
                    <a:cs typeface="+mn-cs"/>
                  </a:rPr>
                  <a:t>(PC only)</a:t>
                </a:r>
              </a:p>
            </p:txBody>
          </p:sp>
        </p:grpSp>
        <p:grpSp>
          <p:nvGrpSpPr>
            <p:cNvPr id="223" name="Group 222">
              <a:extLst>
                <a:ext uri="{FF2B5EF4-FFF2-40B4-BE49-F238E27FC236}">
                  <a16:creationId xmlns:a16="http://schemas.microsoft.com/office/drawing/2014/main" id="{FB2C16BF-2F78-4952-8304-EAB8B30BC04C}"/>
                </a:ext>
              </a:extLst>
            </p:cNvPr>
            <p:cNvGrpSpPr/>
            <p:nvPr/>
          </p:nvGrpSpPr>
          <p:grpSpPr>
            <a:xfrm>
              <a:off x="4750431" y="1293307"/>
              <a:ext cx="677664" cy="677665"/>
              <a:chOff x="4610037" y="6041874"/>
              <a:chExt cx="677664" cy="677665"/>
            </a:xfrm>
          </p:grpSpPr>
          <p:pic>
            <p:nvPicPr>
              <p:cNvPr id="224" name="Picture 223" descr="A close up of a logo&#10;&#10;Description automatically generated">
                <a:extLst>
                  <a:ext uri="{FF2B5EF4-FFF2-40B4-BE49-F238E27FC236}">
                    <a16:creationId xmlns:a16="http://schemas.microsoft.com/office/drawing/2014/main" id="{EDB22969-B665-46E7-8DAC-9143AE29FD6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610037" y="6041874"/>
                <a:ext cx="677664" cy="677665"/>
              </a:xfrm>
              <a:prstGeom prst="rect">
                <a:avLst/>
              </a:prstGeom>
            </p:spPr>
          </p:pic>
          <p:sp>
            <p:nvSpPr>
              <p:cNvPr id="225" name="TextBox 224">
                <a:extLst>
                  <a:ext uri="{FF2B5EF4-FFF2-40B4-BE49-F238E27FC236}">
                    <a16:creationId xmlns:a16="http://schemas.microsoft.com/office/drawing/2014/main" id="{E64A1F3A-8473-4FBD-9B7C-A4F2D1C395D5}"/>
                  </a:ext>
                </a:extLst>
              </p:cNvPr>
              <p:cNvSpPr txBox="1"/>
              <p:nvPr/>
            </p:nvSpPr>
            <p:spPr>
              <a:xfrm>
                <a:off x="4677700" y="6607751"/>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Outlook</a:t>
                </a:r>
              </a:p>
            </p:txBody>
          </p:sp>
        </p:grpSp>
        <p:grpSp>
          <p:nvGrpSpPr>
            <p:cNvPr id="226" name="Group 225">
              <a:extLst>
                <a:ext uri="{FF2B5EF4-FFF2-40B4-BE49-F238E27FC236}">
                  <a16:creationId xmlns:a16="http://schemas.microsoft.com/office/drawing/2014/main" id="{ED7190D4-F89F-4F65-85C1-9EDC2EA9F4D7}"/>
                </a:ext>
              </a:extLst>
            </p:cNvPr>
            <p:cNvGrpSpPr/>
            <p:nvPr/>
          </p:nvGrpSpPr>
          <p:grpSpPr>
            <a:xfrm>
              <a:off x="5304604" y="1293307"/>
              <a:ext cx="677664" cy="677665"/>
              <a:chOff x="5146962" y="6041874"/>
              <a:chExt cx="677664" cy="677665"/>
            </a:xfrm>
          </p:grpSpPr>
          <p:pic>
            <p:nvPicPr>
              <p:cNvPr id="227" name="Picture 226" descr="A picture containing clock&#10;&#10;Description automatically generated">
                <a:extLst>
                  <a:ext uri="{FF2B5EF4-FFF2-40B4-BE49-F238E27FC236}">
                    <a16:creationId xmlns:a16="http://schemas.microsoft.com/office/drawing/2014/main" id="{B9849C32-35B5-4589-BADE-1BEF56E3A6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6962" y="6041874"/>
                <a:ext cx="677664" cy="677665"/>
              </a:xfrm>
              <a:prstGeom prst="rect">
                <a:avLst/>
              </a:prstGeom>
            </p:spPr>
          </p:pic>
          <p:sp>
            <p:nvSpPr>
              <p:cNvPr id="228" name="TextBox 227">
                <a:extLst>
                  <a:ext uri="{FF2B5EF4-FFF2-40B4-BE49-F238E27FC236}">
                    <a16:creationId xmlns:a16="http://schemas.microsoft.com/office/drawing/2014/main" id="{4B5B508E-BF40-42EC-9825-A433E110CEC1}"/>
                  </a:ext>
                </a:extLst>
              </p:cNvPr>
              <p:cNvSpPr txBox="1"/>
              <p:nvPr/>
            </p:nvSpPr>
            <p:spPr>
              <a:xfrm>
                <a:off x="5236740" y="6607751"/>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Word</a:t>
                </a:r>
              </a:p>
            </p:txBody>
          </p:sp>
        </p:grpSp>
        <p:grpSp>
          <p:nvGrpSpPr>
            <p:cNvPr id="229" name="Group 228">
              <a:extLst>
                <a:ext uri="{FF2B5EF4-FFF2-40B4-BE49-F238E27FC236}">
                  <a16:creationId xmlns:a16="http://schemas.microsoft.com/office/drawing/2014/main" id="{E436C76A-1875-4DBD-9EE3-352F6BA3C77B}"/>
                </a:ext>
              </a:extLst>
            </p:cNvPr>
            <p:cNvGrpSpPr/>
            <p:nvPr/>
          </p:nvGrpSpPr>
          <p:grpSpPr>
            <a:xfrm>
              <a:off x="5858777" y="1293307"/>
              <a:ext cx="677664" cy="677665"/>
              <a:chOff x="5705979" y="6041874"/>
              <a:chExt cx="677664" cy="677665"/>
            </a:xfrm>
          </p:grpSpPr>
          <p:pic>
            <p:nvPicPr>
              <p:cNvPr id="230" name="Picture 229" descr="A picture containing clock&#10;&#10;Description automatically generated">
                <a:extLst>
                  <a:ext uri="{FF2B5EF4-FFF2-40B4-BE49-F238E27FC236}">
                    <a16:creationId xmlns:a16="http://schemas.microsoft.com/office/drawing/2014/main" id="{F44253F3-4A05-41F3-84FE-FD08E3C5D2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05979" y="6041874"/>
                <a:ext cx="677664" cy="677665"/>
              </a:xfrm>
              <a:prstGeom prst="rect">
                <a:avLst/>
              </a:prstGeom>
            </p:spPr>
          </p:pic>
          <p:sp>
            <p:nvSpPr>
              <p:cNvPr id="231" name="TextBox 230">
                <a:extLst>
                  <a:ext uri="{FF2B5EF4-FFF2-40B4-BE49-F238E27FC236}">
                    <a16:creationId xmlns:a16="http://schemas.microsoft.com/office/drawing/2014/main" id="{611C0F83-BF85-4B6E-A401-7CA2D1EB219A}"/>
                  </a:ext>
                </a:extLst>
              </p:cNvPr>
              <p:cNvSpPr txBox="1"/>
              <p:nvPr/>
            </p:nvSpPr>
            <p:spPr>
              <a:xfrm>
                <a:off x="5795780" y="6607751"/>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Excel</a:t>
                </a:r>
              </a:p>
            </p:txBody>
          </p:sp>
        </p:grpSp>
        <p:grpSp>
          <p:nvGrpSpPr>
            <p:cNvPr id="232" name="Group 231">
              <a:extLst>
                <a:ext uri="{FF2B5EF4-FFF2-40B4-BE49-F238E27FC236}">
                  <a16:creationId xmlns:a16="http://schemas.microsoft.com/office/drawing/2014/main" id="{E093520B-33E6-49DE-819E-5DE9EDC4D492}"/>
                </a:ext>
              </a:extLst>
            </p:cNvPr>
            <p:cNvGrpSpPr/>
            <p:nvPr/>
          </p:nvGrpSpPr>
          <p:grpSpPr>
            <a:xfrm>
              <a:off x="6412950" y="1293307"/>
              <a:ext cx="677664" cy="677665"/>
              <a:chOff x="6243249" y="6041874"/>
              <a:chExt cx="677664" cy="677665"/>
            </a:xfrm>
          </p:grpSpPr>
          <p:pic>
            <p:nvPicPr>
              <p:cNvPr id="233" name="Picture 232" descr="A close up of a logo&#10;&#10;Description automatically generated">
                <a:extLst>
                  <a:ext uri="{FF2B5EF4-FFF2-40B4-BE49-F238E27FC236}">
                    <a16:creationId xmlns:a16="http://schemas.microsoft.com/office/drawing/2014/main" id="{CC80928C-6493-4555-A366-A3D8C99C34A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43249" y="6041874"/>
                <a:ext cx="677664" cy="677665"/>
              </a:xfrm>
              <a:prstGeom prst="rect">
                <a:avLst/>
              </a:prstGeom>
            </p:spPr>
          </p:pic>
          <p:sp>
            <p:nvSpPr>
              <p:cNvPr id="234" name="TextBox 233">
                <a:extLst>
                  <a:ext uri="{FF2B5EF4-FFF2-40B4-BE49-F238E27FC236}">
                    <a16:creationId xmlns:a16="http://schemas.microsoft.com/office/drawing/2014/main" id="{9419C842-3FBF-4716-9C6E-B5B3189B7EC5}"/>
                  </a:ext>
                </a:extLst>
              </p:cNvPr>
              <p:cNvSpPr txBox="1"/>
              <p:nvPr/>
            </p:nvSpPr>
            <p:spPr>
              <a:xfrm>
                <a:off x="6286511" y="6607751"/>
                <a:ext cx="603981"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PowerPoint</a:t>
                </a:r>
              </a:p>
            </p:txBody>
          </p:sp>
        </p:grpSp>
      </p:grpSp>
      <p:grpSp>
        <p:nvGrpSpPr>
          <p:cNvPr id="273" name="Group 272">
            <a:extLst>
              <a:ext uri="{FF2B5EF4-FFF2-40B4-BE49-F238E27FC236}">
                <a16:creationId xmlns:a16="http://schemas.microsoft.com/office/drawing/2014/main" id="{42EF6298-6569-4285-A320-798C4883C1D2}"/>
              </a:ext>
            </a:extLst>
          </p:cNvPr>
          <p:cNvGrpSpPr/>
          <p:nvPr/>
        </p:nvGrpSpPr>
        <p:grpSpPr>
          <a:xfrm>
            <a:off x="5725637" y="4592620"/>
            <a:ext cx="5526283" cy="794088"/>
            <a:chOff x="5725637" y="4621195"/>
            <a:chExt cx="5526283" cy="794088"/>
          </a:xfrm>
        </p:grpSpPr>
        <p:grpSp>
          <p:nvGrpSpPr>
            <p:cNvPr id="243" name="Group 242">
              <a:extLst>
                <a:ext uri="{FF2B5EF4-FFF2-40B4-BE49-F238E27FC236}">
                  <a16:creationId xmlns:a16="http://schemas.microsoft.com/office/drawing/2014/main" id="{AF53D99E-4C34-4CAD-9BA4-4F1AA53140A2}"/>
                </a:ext>
              </a:extLst>
            </p:cNvPr>
            <p:cNvGrpSpPr/>
            <p:nvPr/>
          </p:nvGrpSpPr>
          <p:grpSpPr>
            <a:xfrm>
              <a:off x="10035517" y="4621195"/>
              <a:ext cx="677664" cy="677665"/>
              <a:chOff x="9742339" y="3743924"/>
              <a:chExt cx="677664" cy="677665"/>
            </a:xfrm>
          </p:grpSpPr>
          <p:pic>
            <p:nvPicPr>
              <p:cNvPr id="244" name="Picture 243" descr="A picture containing clock&#10;&#10;Description automatically generated">
                <a:extLst>
                  <a:ext uri="{FF2B5EF4-FFF2-40B4-BE49-F238E27FC236}">
                    <a16:creationId xmlns:a16="http://schemas.microsoft.com/office/drawing/2014/main" id="{E69F5613-423B-487B-8CF9-8101455F7EA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742339" y="3743924"/>
                <a:ext cx="677664" cy="677665"/>
              </a:xfrm>
              <a:prstGeom prst="rect">
                <a:avLst/>
              </a:prstGeom>
            </p:spPr>
          </p:pic>
          <p:sp>
            <p:nvSpPr>
              <p:cNvPr id="245" name="TextBox 244">
                <a:extLst>
                  <a:ext uri="{FF2B5EF4-FFF2-40B4-BE49-F238E27FC236}">
                    <a16:creationId xmlns:a16="http://schemas.microsoft.com/office/drawing/2014/main" id="{91CCBF9D-5842-4832-8F8D-AD338DFE749C}"/>
                  </a:ext>
                </a:extLst>
              </p:cNvPr>
              <p:cNvSpPr txBox="1"/>
              <p:nvPr/>
            </p:nvSpPr>
            <p:spPr>
              <a:xfrm>
                <a:off x="9809912" y="4309801"/>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Exchange</a:t>
                </a:r>
              </a:p>
            </p:txBody>
          </p:sp>
        </p:grpSp>
        <p:grpSp>
          <p:nvGrpSpPr>
            <p:cNvPr id="246" name="Group 245">
              <a:extLst>
                <a:ext uri="{FF2B5EF4-FFF2-40B4-BE49-F238E27FC236}">
                  <a16:creationId xmlns:a16="http://schemas.microsoft.com/office/drawing/2014/main" id="{C7E37061-436E-40B6-B563-66F574DF19F3}"/>
                </a:ext>
              </a:extLst>
            </p:cNvPr>
            <p:cNvGrpSpPr/>
            <p:nvPr/>
          </p:nvGrpSpPr>
          <p:grpSpPr>
            <a:xfrm>
              <a:off x="9496782" y="4641862"/>
              <a:ext cx="677664" cy="763974"/>
              <a:chOff x="10208143" y="4638512"/>
              <a:chExt cx="677664" cy="763974"/>
            </a:xfrm>
          </p:grpSpPr>
          <p:pic>
            <p:nvPicPr>
              <p:cNvPr id="247" name="Picture 246" descr="A picture containing clock&#10;&#10;Description automatically generated">
                <a:extLst>
                  <a:ext uri="{FF2B5EF4-FFF2-40B4-BE49-F238E27FC236}">
                    <a16:creationId xmlns:a16="http://schemas.microsoft.com/office/drawing/2014/main" id="{B27C5202-CC11-4901-81B2-77C41BF7E58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08143" y="4638512"/>
                <a:ext cx="677664" cy="677665"/>
              </a:xfrm>
              <a:prstGeom prst="rect">
                <a:avLst/>
              </a:prstGeom>
            </p:spPr>
          </p:pic>
          <p:sp>
            <p:nvSpPr>
              <p:cNvPr id="248" name="TextBox 247">
                <a:extLst>
                  <a:ext uri="{FF2B5EF4-FFF2-40B4-BE49-F238E27FC236}">
                    <a16:creationId xmlns:a16="http://schemas.microsoft.com/office/drawing/2014/main" id="{310364DF-F8D6-41F7-9135-E520F76E1DDB}"/>
                  </a:ext>
                </a:extLst>
              </p:cNvPr>
              <p:cNvSpPr txBox="1"/>
              <p:nvPr/>
            </p:nvSpPr>
            <p:spPr>
              <a:xfrm>
                <a:off x="10275738" y="5185247"/>
                <a:ext cx="542517"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Microsoft</a:t>
                </a:r>
                <a:br>
                  <a:rPr kumimoji="0" lang="en-US" sz="784" b="0" i="0" u="none" strike="noStrike" kern="1200" cap="none" spc="0" normalizeH="0" baseline="0" noProof="0">
                    <a:ln>
                      <a:noFill/>
                    </a:ln>
                    <a:solidFill>
                      <a:srgbClr val="282828"/>
                    </a:solidFill>
                    <a:effectLst/>
                    <a:uLnTx/>
                    <a:uFillTx/>
                    <a:latin typeface="Segoe UI"/>
                    <a:ea typeface="+mn-ea"/>
                    <a:cs typeface="+mn-cs"/>
                  </a:rPr>
                </a:br>
                <a:r>
                  <a:rPr kumimoji="0" lang="en-US" sz="784" b="0" i="0" u="none" strike="noStrike" kern="1200" cap="none" spc="0" normalizeH="0" baseline="0" noProof="0">
                    <a:ln>
                      <a:noFill/>
                    </a:ln>
                    <a:solidFill>
                      <a:srgbClr val="282828"/>
                    </a:solidFill>
                    <a:effectLst/>
                    <a:uLnTx/>
                    <a:uFillTx/>
                    <a:latin typeface="Segoe UI"/>
                    <a:ea typeface="+mn-ea"/>
                    <a:cs typeface="+mn-cs"/>
                  </a:rPr>
                  <a:t>Teams</a:t>
                </a:r>
              </a:p>
            </p:txBody>
          </p:sp>
        </p:grpSp>
        <p:grpSp>
          <p:nvGrpSpPr>
            <p:cNvPr id="249" name="Group 248">
              <a:extLst>
                <a:ext uri="{FF2B5EF4-FFF2-40B4-BE49-F238E27FC236}">
                  <a16:creationId xmlns:a16="http://schemas.microsoft.com/office/drawing/2014/main" id="{2D48AB83-4B0C-4460-8F2A-35A28C11EAF8}"/>
                </a:ext>
              </a:extLst>
            </p:cNvPr>
            <p:cNvGrpSpPr/>
            <p:nvPr/>
          </p:nvGrpSpPr>
          <p:grpSpPr>
            <a:xfrm>
              <a:off x="10574256" y="4653524"/>
              <a:ext cx="677664" cy="677665"/>
              <a:chOff x="10337825" y="3776253"/>
              <a:chExt cx="677664" cy="677665"/>
            </a:xfrm>
          </p:grpSpPr>
          <p:pic>
            <p:nvPicPr>
              <p:cNvPr id="250" name="Picture 249" descr="A close up of a logo&#10;&#10;Description automatically generated">
                <a:extLst>
                  <a:ext uri="{FF2B5EF4-FFF2-40B4-BE49-F238E27FC236}">
                    <a16:creationId xmlns:a16="http://schemas.microsoft.com/office/drawing/2014/main" id="{08E945E2-A3E1-416A-98AF-AE189131A302}"/>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337825" y="3776253"/>
                <a:ext cx="677664" cy="677665"/>
              </a:xfrm>
              <a:prstGeom prst="rect">
                <a:avLst/>
              </a:prstGeom>
            </p:spPr>
          </p:pic>
          <p:sp>
            <p:nvSpPr>
              <p:cNvPr id="251" name="TextBox 250">
                <a:extLst>
                  <a:ext uri="{FF2B5EF4-FFF2-40B4-BE49-F238E27FC236}">
                    <a16:creationId xmlns:a16="http://schemas.microsoft.com/office/drawing/2014/main" id="{16461400-B3D0-4138-909D-EAA167E7A55B}"/>
                  </a:ext>
                </a:extLst>
              </p:cNvPr>
              <p:cNvSpPr txBox="1"/>
              <p:nvPr/>
            </p:nvSpPr>
            <p:spPr>
              <a:xfrm>
                <a:off x="10405443" y="4309801"/>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SharePoint</a:t>
                </a:r>
              </a:p>
            </p:txBody>
          </p:sp>
        </p:grpSp>
        <p:grpSp>
          <p:nvGrpSpPr>
            <p:cNvPr id="252" name="Group 251">
              <a:extLst>
                <a:ext uri="{FF2B5EF4-FFF2-40B4-BE49-F238E27FC236}">
                  <a16:creationId xmlns:a16="http://schemas.microsoft.com/office/drawing/2014/main" id="{AA64B07C-6552-4BE2-B644-C374FFF6D5ED}"/>
                </a:ext>
              </a:extLst>
            </p:cNvPr>
            <p:cNvGrpSpPr/>
            <p:nvPr/>
          </p:nvGrpSpPr>
          <p:grpSpPr>
            <a:xfrm>
              <a:off x="8958047" y="4632167"/>
              <a:ext cx="677664" cy="677665"/>
              <a:chOff x="9092803" y="4628817"/>
              <a:chExt cx="677664" cy="677665"/>
            </a:xfrm>
          </p:grpSpPr>
          <p:pic>
            <p:nvPicPr>
              <p:cNvPr id="253" name="Picture 252" descr="A close up of a logo&#10;&#10;Description automatically generated">
                <a:extLst>
                  <a:ext uri="{FF2B5EF4-FFF2-40B4-BE49-F238E27FC236}">
                    <a16:creationId xmlns:a16="http://schemas.microsoft.com/office/drawing/2014/main" id="{69CCE4FF-C822-43D8-94BB-76959149061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92803" y="4628817"/>
                <a:ext cx="677664" cy="677665"/>
              </a:xfrm>
              <a:prstGeom prst="rect">
                <a:avLst/>
              </a:prstGeom>
            </p:spPr>
          </p:pic>
          <p:sp>
            <p:nvSpPr>
              <p:cNvPr id="254" name="TextBox 253">
                <a:extLst>
                  <a:ext uri="{FF2B5EF4-FFF2-40B4-BE49-F238E27FC236}">
                    <a16:creationId xmlns:a16="http://schemas.microsoft.com/office/drawing/2014/main" id="{0EDC8A60-4C57-4CF7-90E3-7013D61661B5}"/>
                  </a:ext>
                </a:extLst>
              </p:cNvPr>
              <p:cNvSpPr txBox="1"/>
              <p:nvPr/>
            </p:nvSpPr>
            <p:spPr>
              <a:xfrm>
                <a:off x="9160443" y="5194694"/>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OneDrive</a:t>
                </a:r>
              </a:p>
            </p:txBody>
          </p:sp>
        </p:grpSp>
        <p:grpSp>
          <p:nvGrpSpPr>
            <p:cNvPr id="255" name="Group 254">
              <a:extLst>
                <a:ext uri="{FF2B5EF4-FFF2-40B4-BE49-F238E27FC236}">
                  <a16:creationId xmlns:a16="http://schemas.microsoft.com/office/drawing/2014/main" id="{2FF73A19-7197-406B-96C5-036EA7DA3D60}"/>
                </a:ext>
              </a:extLst>
            </p:cNvPr>
            <p:cNvGrpSpPr/>
            <p:nvPr/>
          </p:nvGrpSpPr>
          <p:grpSpPr>
            <a:xfrm>
              <a:off x="5725637" y="4632167"/>
              <a:ext cx="677664" cy="677665"/>
              <a:chOff x="4610037" y="6041874"/>
              <a:chExt cx="677664" cy="677665"/>
            </a:xfrm>
          </p:grpSpPr>
          <p:pic>
            <p:nvPicPr>
              <p:cNvPr id="256" name="Picture 255" descr="A close up of a logo&#10;&#10;Description automatically generated">
                <a:extLst>
                  <a:ext uri="{FF2B5EF4-FFF2-40B4-BE49-F238E27FC236}">
                    <a16:creationId xmlns:a16="http://schemas.microsoft.com/office/drawing/2014/main" id="{F3CBB653-FD60-4F63-80C3-53466593072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610037" y="6041874"/>
                <a:ext cx="677664" cy="677665"/>
              </a:xfrm>
              <a:prstGeom prst="rect">
                <a:avLst/>
              </a:prstGeom>
            </p:spPr>
          </p:pic>
          <p:sp>
            <p:nvSpPr>
              <p:cNvPr id="257" name="TextBox 256">
                <a:extLst>
                  <a:ext uri="{FF2B5EF4-FFF2-40B4-BE49-F238E27FC236}">
                    <a16:creationId xmlns:a16="http://schemas.microsoft.com/office/drawing/2014/main" id="{ECADE1D1-A8EF-45B2-BEF9-DDADE7C2CAB3}"/>
                  </a:ext>
                </a:extLst>
              </p:cNvPr>
              <p:cNvSpPr txBox="1"/>
              <p:nvPr/>
            </p:nvSpPr>
            <p:spPr>
              <a:xfrm>
                <a:off x="4677700" y="6607751"/>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Outlook</a:t>
                </a:r>
              </a:p>
            </p:txBody>
          </p:sp>
        </p:grpSp>
        <p:grpSp>
          <p:nvGrpSpPr>
            <p:cNvPr id="258" name="Group 257">
              <a:extLst>
                <a:ext uri="{FF2B5EF4-FFF2-40B4-BE49-F238E27FC236}">
                  <a16:creationId xmlns:a16="http://schemas.microsoft.com/office/drawing/2014/main" id="{322764DC-1771-4898-8157-BBF596F5EFDD}"/>
                </a:ext>
              </a:extLst>
            </p:cNvPr>
            <p:cNvGrpSpPr/>
            <p:nvPr/>
          </p:nvGrpSpPr>
          <p:grpSpPr>
            <a:xfrm>
              <a:off x="6264372" y="4632167"/>
              <a:ext cx="677664" cy="677665"/>
              <a:chOff x="5146962" y="6041874"/>
              <a:chExt cx="677664" cy="677665"/>
            </a:xfrm>
          </p:grpSpPr>
          <p:pic>
            <p:nvPicPr>
              <p:cNvPr id="259" name="Picture 258" descr="A picture containing clock&#10;&#10;Description automatically generated">
                <a:extLst>
                  <a:ext uri="{FF2B5EF4-FFF2-40B4-BE49-F238E27FC236}">
                    <a16:creationId xmlns:a16="http://schemas.microsoft.com/office/drawing/2014/main" id="{BD976BB2-6257-4D67-8034-5D165AC94D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6962" y="6041874"/>
                <a:ext cx="677664" cy="677665"/>
              </a:xfrm>
              <a:prstGeom prst="rect">
                <a:avLst/>
              </a:prstGeom>
            </p:spPr>
          </p:pic>
          <p:sp>
            <p:nvSpPr>
              <p:cNvPr id="260" name="TextBox 259">
                <a:extLst>
                  <a:ext uri="{FF2B5EF4-FFF2-40B4-BE49-F238E27FC236}">
                    <a16:creationId xmlns:a16="http://schemas.microsoft.com/office/drawing/2014/main" id="{5E8A95EF-F251-4CA4-9026-FF4E4660F3AF}"/>
                  </a:ext>
                </a:extLst>
              </p:cNvPr>
              <p:cNvSpPr txBox="1"/>
              <p:nvPr/>
            </p:nvSpPr>
            <p:spPr>
              <a:xfrm>
                <a:off x="5236740" y="6607751"/>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Word</a:t>
                </a:r>
              </a:p>
            </p:txBody>
          </p:sp>
        </p:grpSp>
        <p:grpSp>
          <p:nvGrpSpPr>
            <p:cNvPr id="261" name="Group 260">
              <a:extLst>
                <a:ext uri="{FF2B5EF4-FFF2-40B4-BE49-F238E27FC236}">
                  <a16:creationId xmlns:a16="http://schemas.microsoft.com/office/drawing/2014/main" id="{C8CDFEF3-A578-4861-B9A0-4DECCEFE1AB8}"/>
                </a:ext>
              </a:extLst>
            </p:cNvPr>
            <p:cNvGrpSpPr/>
            <p:nvPr/>
          </p:nvGrpSpPr>
          <p:grpSpPr>
            <a:xfrm>
              <a:off x="6803107" y="4632167"/>
              <a:ext cx="677664" cy="677665"/>
              <a:chOff x="5705979" y="6041874"/>
              <a:chExt cx="677664" cy="677665"/>
            </a:xfrm>
          </p:grpSpPr>
          <p:pic>
            <p:nvPicPr>
              <p:cNvPr id="262" name="Picture 261" descr="A picture containing clock&#10;&#10;Description automatically generated">
                <a:extLst>
                  <a:ext uri="{FF2B5EF4-FFF2-40B4-BE49-F238E27FC236}">
                    <a16:creationId xmlns:a16="http://schemas.microsoft.com/office/drawing/2014/main" id="{0011410A-1088-48D1-A00B-C3B7FD6C79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05979" y="6041874"/>
                <a:ext cx="677664" cy="677665"/>
              </a:xfrm>
              <a:prstGeom prst="rect">
                <a:avLst/>
              </a:prstGeom>
            </p:spPr>
          </p:pic>
          <p:sp>
            <p:nvSpPr>
              <p:cNvPr id="263" name="TextBox 262">
                <a:extLst>
                  <a:ext uri="{FF2B5EF4-FFF2-40B4-BE49-F238E27FC236}">
                    <a16:creationId xmlns:a16="http://schemas.microsoft.com/office/drawing/2014/main" id="{76062101-C4F9-4CB4-8B57-1FC11B63EF42}"/>
                  </a:ext>
                </a:extLst>
              </p:cNvPr>
              <p:cNvSpPr txBox="1"/>
              <p:nvPr/>
            </p:nvSpPr>
            <p:spPr>
              <a:xfrm>
                <a:off x="5795780" y="6607751"/>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Excel</a:t>
                </a:r>
              </a:p>
            </p:txBody>
          </p:sp>
        </p:grpSp>
        <p:grpSp>
          <p:nvGrpSpPr>
            <p:cNvPr id="264" name="Group 263">
              <a:extLst>
                <a:ext uri="{FF2B5EF4-FFF2-40B4-BE49-F238E27FC236}">
                  <a16:creationId xmlns:a16="http://schemas.microsoft.com/office/drawing/2014/main" id="{9CEDE844-B5CA-4F5E-B024-60E4DDAE63DF}"/>
                </a:ext>
              </a:extLst>
            </p:cNvPr>
            <p:cNvGrpSpPr/>
            <p:nvPr/>
          </p:nvGrpSpPr>
          <p:grpSpPr>
            <a:xfrm>
              <a:off x="7341842" y="4632167"/>
              <a:ext cx="677664" cy="677665"/>
              <a:chOff x="6243249" y="6041874"/>
              <a:chExt cx="677664" cy="677665"/>
            </a:xfrm>
          </p:grpSpPr>
          <p:pic>
            <p:nvPicPr>
              <p:cNvPr id="265" name="Picture 264" descr="A close up of a logo&#10;&#10;Description automatically generated">
                <a:extLst>
                  <a:ext uri="{FF2B5EF4-FFF2-40B4-BE49-F238E27FC236}">
                    <a16:creationId xmlns:a16="http://schemas.microsoft.com/office/drawing/2014/main" id="{E2BFC2DE-C191-4B91-B53D-9923AEC5E35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43249" y="6041874"/>
                <a:ext cx="677664" cy="677665"/>
              </a:xfrm>
              <a:prstGeom prst="rect">
                <a:avLst/>
              </a:prstGeom>
            </p:spPr>
          </p:pic>
          <p:sp>
            <p:nvSpPr>
              <p:cNvPr id="266" name="TextBox 265">
                <a:extLst>
                  <a:ext uri="{FF2B5EF4-FFF2-40B4-BE49-F238E27FC236}">
                    <a16:creationId xmlns:a16="http://schemas.microsoft.com/office/drawing/2014/main" id="{B95DAE58-1A6B-41EB-A776-74AD1BCDB1A1}"/>
                  </a:ext>
                </a:extLst>
              </p:cNvPr>
              <p:cNvSpPr txBox="1"/>
              <p:nvPr/>
            </p:nvSpPr>
            <p:spPr>
              <a:xfrm>
                <a:off x="6286511" y="6607751"/>
                <a:ext cx="603981"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PowerPoint</a:t>
                </a:r>
              </a:p>
            </p:txBody>
          </p:sp>
        </p:grpSp>
        <p:grpSp>
          <p:nvGrpSpPr>
            <p:cNvPr id="267" name="Group 266">
              <a:extLst>
                <a:ext uri="{FF2B5EF4-FFF2-40B4-BE49-F238E27FC236}">
                  <a16:creationId xmlns:a16="http://schemas.microsoft.com/office/drawing/2014/main" id="{ACA895A4-C141-4114-ABE6-0526F07C1D5D}"/>
                </a:ext>
              </a:extLst>
            </p:cNvPr>
            <p:cNvGrpSpPr/>
            <p:nvPr/>
          </p:nvGrpSpPr>
          <p:grpSpPr>
            <a:xfrm>
              <a:off x="7880577" y="4632167"/>
              <a:ext cx="677664" cy="783116"/>
              <a:chOff x="6918376" y="3754896"/>
              <a:chExt cx="677664" cy="783116"/>
            </a:xfrm>
          </p:grpSpPr>
          <p:pic>
            <p:nvPicPr>
              <p:cNvPr id="268" name="Picture 267" descr="A picture containing clock&#10;&#10;Description automatically generated">
                <a:extLst>
                  <a:ext uri="{FF2B5EF4-FFF2-40B4-BE49-F238E27FC236}">
                    <a16:creationId xmlns:a16="http://schemas.microsoft.com/office/drawing/2014/main" id="{096CFEC8-FC2F-499A-A1A7-0790593BD61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918376" y="3754896"/>
                <a:ext cx="677664" cy="677665"/>
              </a:xfrm>
              <a:prstGeom prst="rect">
                <a:avLst/>
              </a:prstGeom>
            </p:spPr>
          </p:pic>
          <p:sp>
            <p:nvSpPr>
              <p:cNvPr id="269" name="TextBox 268">
                <a:extLst>
                  <a:ext uri="{FF2B5EF4-FFF2-40B4-BE49-F238E27FC236}">
                    <a16:creationId xmlns:a16="http://schemas.microsoft.com/office/drawing/2014/main" id="{2D1E676D-0A84-4076-9193-90107DB3F383}"/>
                  </a:ext>
                </a:extLst>
              </p:cNvPr>
              <p:cNvSpPr txBox="1"/>
              <p:nvPr/>
            </p:nvSpPr>
            <p:spPr>
              <a:xfrm>
                <a:off x="6986129" y="4320773"/>
                <a:ext cx="542517"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Publisher</a:t>
                </a:r>
                <a:br>
                  <a:rPr kumimoji="0" lang="en-US" sz="784" b="0" i="0" u="none" strike="noStrike" kern="1200" cap="none" spc="0" normalizeH="0" baseline="0" noProof="0">
                    <a:ln>
                      <a:noFill/>
                    </a:ln>
                    <a:solidFill>
                      <a:srgbClr val="282828"/>
                    </a:solidFill>
                    <a:effectLst/>
                    <a:uLnTx/>
                    <a:uFillTx/>
                    <a:latin typeface="Segoe UI"/>
                    <a:ea typeface="+mn-ea"/>
                    <a:cs typeface="+mn-cs"/>
                  </a:rPr>
                </a:br>
                <a:r>
                  <a:rPr kumimoji="0" lang="en-US" sz="784" b="0" i="0" u="none" strike="noStrike" kern="1200" cap="none" spc="0" normalizeH="0" baseline="0" noProof="0">
                    <a:ln>
                      <a:noFill/>
                    </a:ln>
                    <a:solidFill>
                      <a:srgbClr val="282828"/>
                    </a:solidFill>
                    <a:effectLst/>
                    <a:uLnTx/>
                    <a:uFillTx/>
                    <a:latin typeface="Segoe UI"/>
                    <a:ea typeface="+mn-ea"/>
                    <a:cs typeface="+mn-cs"/>
                  </a:rPr>
                  <a:t>(PC only)</a:t>
                </a:r>
              </a:p>
            </p:txBody>
          </p:sp>
        </p:grpSp>
        <p:grpSp>
          <p:nvGrpSpPr>
            <p:cNvPr id="270" name="Group 269">
              <a:extLst>
                <a:ext uri="{FF2B5EF4-FFF2-40B4-BE49-F238E27FC236}">
                  <a16:creationId xmlns:a16="http://schemas.microsoft.com/office/drawing/2014/main" id="{7463ED27-6FDD-4EEC-98D4-13132CF3FADD}"/>
                </a:ext>
              </a:extLst>
            </p:cNvPr>
            <p:cNvGrpSpPr/>
            <p:nvPr/>
          </p:nvGrpSpPr>
          <p:grpSpPr>
            <a:xfrm>
              <a:off x="8419312" y="4632087"/>
              <a:ext cx="677664" cy="783196"/>
              <a:chOff x="8030296" y="3754816"/>
              <a:chExt cx="677664" cy="783196"/>
            </a:xfrm>
          </p:grpSpPr>
          <p:pic>
            <p:nvPicPr>
              <p:cNvPr id="271" name="Picture 270" descr="A picture containing drawing&#10;&#10;Description automatically generated">
                <a:extLst>
                  <a:ext uri="{FF2B5EF4-FFF2-40B4-BE49-F238E27FC236}">
                    <a16:creationId xmlns:a16="http://schemas.microsoft.com/office/drawing/2014/main" id="{85269579-27B4-4F48-990A-A8FDBA4349B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030296" y="3754816"/>
                <a:ext cx="677664" cy="677665"/>
              </a:xfrm>
              <a:prstGeom prst="rect">
                <a:avLst/>
              </a:prstGeom>
            </p:spPr>
          </p:pic>
          <p:sp>
            <p:nvSpPr>
              <p:cNvPr id="272" name="TextBox 271">
                <a:extLst>
                  <a:ext uri="{FF2B5EF4-FFF2-40B4-BE49-F238E27FC236}">
                    <a16:creationId xmlns:a16="http://schemas.microsoft.com/office/drawing/2014/main" id="{F703BAF1-DF72-4937-AEDD-B5075C080E4B}"/>
                  </a:ext>
                </a:extLst>
              </p:cNvPr>
              <p:cNvSpPr txBox="1"/>
              <p:nvPr/>
            </p:nvSpPr>
            <p:spPr>
              <a:xfrm>
                <a:off x="8098072" y="4320773"/>
                <a:ext cx="542517"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Access</a:t>
                </a:r>
                <a:br>
                  <a:rPr kumimoji="0" lang="en-US" sz="784" b="0" i="0" u="none" strike="noStrike" kern="1200" cap="none" spc="0" normalizeH="0" baseline="0" noProof="0">
                    <a:ln>
                      <a:noFill/>
                    </a:ln>
                    <a:solidFill>
                      <a:srgbClr val="282828"/>
                    </a:solidFill>
                    <a:effectLst/>
                    <a:uLnTx/>
                    <a:uFillTx/>
                    <a:latin typeface="Segoe UI"/>
                    <a:ea typeface="+mn-ea"/>
                    <a:cs typeface="+mn-cs"/>
                  </a:rPr>
                </a:br>
                <a:r>
                  <a:rPr kumimoji="0" lang="en-US" sz="784" b="0" i="0" u="none" strike="noStrike" kern="1200" cap="none" spc="0" normalizeH="0" baseline="0" noProof="0">
                    <a:ln>
                      <a:noFill/>
                    </a:ln>
                    <a:solidFill>
                      <a:srgbClr val="282828"/>
                    </a:solidFill>
                    <a:effectLst/>
                    <a:uLnTx/>
                    <a:uFillTx/>
                    <a:latin typeface="Segoe UI"/>
                    <a:ea typeface="+mn-ea"/>
                    <a:cs typeface="+mn-cs"/>
                  </a:rPr>
                  <a:t>(PC only)</a:t>
                </a:r>
              </a:p>
            </p:txBody>
          </p:sp>
        </p:grpSp>
      </p:grpSp>
      <p:sp>
        <p:nvSpPr>
          <p:cNvPr id="4" name="TextBox 3">
            <a:extLst>
              <a:ext uri="{FF2B5EF4-FFF2-40B4-BE49-F238E27FC236}">
                <a16:creationId xmlns:a16="http://schemas.microsoft.com/office/drawing/2014/main" id="{4169A0E2-CE19-4DBB-9DDE-1A0842D701FD}"/>
              </a:ext>
            </a:extLst>
          </p:cNvPr>
          <p:cNvSpPr txBox="1"/>
          <p:nvPr/>
        </p:nvSpPr>
        <p:spPr>
          <a:xfrm>
            <a:off x="403669" y="6205974"/>
            <a:ext cx="4607898" cy="420115"/>
          </a:xfrm>
          <a:prstGeom prst="rect">
            <a:avLst/>
          </a:prstGeom>
          <a:noFill/>
        </p:spPr>
        <p:txBody>
          <a:bodyPr wrap="square" lIns="182880" tIns="146304" rIns="182880" bIns="146304" rtlCol="0">
            <a:spAutoFit/>
          </a:bodyPr>
          <a:lstStyle/>
          <a:p>
            <a:pPr>
              <a:lnSpc>
                <a:spcPct val="90000"/>
              </a:lnSpc>
            </a:pPr>
            <a:r>
              <a:rPr lang="en-US" sz="900" baseline="30000">
                <a:gradFill>
                  <a:gsLst>
                    <a:gs pos="2917">
                      <a:schemeClr val="tx1"/>
                    </a:gs>
                    <a:gs pos="30000">
                      <a:schemeClr val="tx1"/>
                    </a:gs>
                  </a:gsLst>
                  <a:lin ang="5400000" scaled="0"/>
                </a:gradFill>
              </a:rPr>
              <a:t>1 </a:t>
            </a:r>
            <a:r>
              <a:rPr lang="en-US" sz="900">
                <a:effectLst/>
              </a:rPr>
              <a:t>Microsoft Teams is also available separately for free.</a:t>
            </a:r>
          </a:p>
        </p:txBody>
      </p:sp>
      <p:sp>
        <p:nvSpPr>
          <p:cNvPr id="5" name="TextBox 4">
            <a:extLst>
              <a:ext uri="{FF2B5EF4-FFF2-40B4-BE49-F238E27FC236}">
                <a16:creationId xmlns:a16="http://schemas.microsoft.com/office/drawing/2014/main" id="{90523EF9-8C95-404A-BC00-F1C837B20F3D}"/>
              </a:ext>
            </a:extLst>
          </p:cNvPr>
          <p:cNvSpPr txBox="1"/>
          <p:nvPr/>
        </p:nvSpPr>
        <p:spPr>
          <a:xfrm>
            <a:off x="8962405" y="5824885"/>
            <a:ext cx="269142" cy="123111"/>
          </a:xfrm>
          <a:prstGeom prst="rect">
            <a:avLst/>
          </a:prstGeom>
          <a:noFill/>
        </p:spPr>
        <p:txBody>
          <a:bodyPr wrap="square" lIns="0" tIns="0" rIns="0" bIns="0" rtlCol="0">
            <a:spAutoFit/>
          </a:bodyPr>
          <a:lstStyle/>
          <a:p>
            <a:pPr algn="l"/>
            <a:r>
              <a:rPr lang="en-US" sz="800">
                <a:gradFill>
                  <a:gsLst>
                    <a:gs pos="2917">
                      <a:schemeClr val="tx1"/>
                    </a:gs>
                    <a:gs pos="30000">
                      <a:schemeClr val="tx1"/>
                    </a:gs>
                  </a:gsLst>
                  <a:lin ang="5400000" scaled="0"/>
                </a:gradFill>
              </a:rPr>
              <a:t>1</a:t>
            </a:r>
          </a:p>
        </p:txBody>
      </p:sp>
      <p:sp>
        <p:nvSpPr>
          <p:cNvPr id="7" name="TextBox 6">
            <a:extLst>
              <a:ext uri="{FF2B5EF4-FFF2-40B4-BE49-F238E27FC236}">
                <a16:creationId xmlns:a16="http://schemas.microsoft.com/office/drawing/2014/main" id="{6C962E22-DD35-4F96-859F-FA965EB3AB87}"/>
              </a:ext>
            </a:extLst>
          </p:cNvPr>
          <p:cNvSpPr txBox="1"/>
          <p:nvPr/>
        </p:nvSpPr>
        <p:spPr>
          <a:xfrm>
            <a:off x="9970638" y="4719101"/>
            <a:ext cx="269142" cy="123111"/>
          </a:xfrm>
          <a:prstGeom prst="rect">
            <a:avLst/>
          </a:prstGeom>
          <a:noFill/>
        </p:spPr>
        <p:txBody>
          <a:bodyPr wrap="square" lIns="0" tIns="0" rIns="0" bIns="0" rtlCol="0">
            <a:spAutoFit/>
          </a:bodyPr>
          <a:lstStyle/>
          <a:p>
            <a:pPr algn="l"/>
            <a:r>
              <a:rPr lang="en-US" sz="800">
                <a:gradFill>
                  <a:gsLst>
                    <a:gs pos="2917">
                      <a:schemeClr val="tx1"/>
                    </a:gs>
                    <a:gs pos="30000">
                      <a:schemeClr val="tx1"/>
                    </a:gs>
                  </a:gsLst>
                  <a:lin ang="5400000" scaled="0"/>
                </a:gradFill>
              </a:rPr>
              <a:t>1</a:t>
            </a:r>
          </a:p>
        </p:txBody>
      </p:sp>
      <p:sp>
        <p:nvSpPr>
          <p:cNvPr id="8" name="TextBox 7">
            <a:extLst>
              <a:ext uri="{FF2B5EF4-FFF2-40B4-BE49-F238E27FC236}">
                <a16:creationId xmlns:a16="http://schemas.microsoft.com/office/drawing/2014/main" id="{1D15A5D9-6E9C-454B-9D7B-ED05B5A3B02A}"/>
              </a:ext>
            </a:extLst>
          </p:cNvPr>
          <p:cNvSpPr txBox="1"/>
          <p:nvPr/>
        </p:nvSpPr>
        <p:spPr>
          <a:xfrm>
            <a:off x="588263" y="6510058"/>
            <a:ext cx="3346807" cy="215444"/>
          </a:xfrm>
          <a:prstGeom prst="rect">
            <a:avLst/>
          </a:prstGeom>
          <a:noFill/>
        </p:spPr>
        <p:txBody>
          <a:bodyPr wrap="square">
            <a:spAutoFit/>
          </a:bodyPr>
          <a:lstStyle/>
          <a:p>
            <a:r>
              <a:rPr lang="en-US" sz="800"/>
              <a:t>Microsoft Confidential - Shared Under NDA Subject to Change</a:t>
            </a:r>
          </a:p>
        </p:txBody>
      </p:sp>
    </p:spTree>
    <p:extLst>
      <p:ext uri="{BB962C8B-B14F-4D97-AF65-F5344CB8AC3E}">
        <p14:creationId xmlns:p14="http://schemas.microsoft.com/office/powerpoint/2010/main" val="368315995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63667BA-1DC6-9E4F-935A-4E31E21CCB8D}"/>
              </a:ext>
            </a:extLst>
          </p:cNvPr>
          <p:cNvGraphicFramePr>
            <a:graphicFrameLocks noGrp="1"/>
          </p:cNvGraphicFramePr>
          <p:nvPr>
            <p:extLst>
              <p:ext uri="{D42A27DB-BD31-4B8C-83A1-F6EECF244321}">
                <p14:modId xmlns:p14="http://schemas.microsoft.com/office/powerpoint/2010/main" val="2817762735"/>
              </p:ext>
            </p:extLst>
          </p:nvPr>
        </p:nvGraphicFramePr>
        <p:xfrm>
          <a:off x="584902" y="1315883"/>
          <a:ext cx="10888778" cy="5070321"/>
        </p:xfrm>
        <a:graphic>
          <a:graphicData uri="http://schemas.openxmlformats.org/drawingml/2006/table">
            <a:tbl>
              <a:tblPr firstRow="1" bandRow="1">
                <a:tableStyleId>{5C22544A-7EE6-4342-B048-85BDC9FD1C3A}</a:tableStyleId>
              </a:tblPr>
              <a:tblGrid>
                <a:gridCol w="2535669">
                  <a:extLst>
                    <a:ext uri="{9D8B030D-6E8A-4147-A177-3AD203B41FA5}">
                      <a16:colId xmlns:a16="http://schemas.microsoft.com/office/drawing/2014/main" val="75562098"/>
                    </a:ext>
                  </a:extLst>
                </a:gridCol>
                <a:gridCol w="2540000">
                  <a:extLst>
                    <a:ext uri="{9D8B030D-6E8A-4147-A177-3AD203B41FA5}">
                      <a16:colId xmlns:a16="http://schemas.microsoft.com/office/drawing/2014/main" val="3748953589"/>
                    </a:ext>
                  </a:extLst>
                </a:gridCol>
                <a:gridCol w="2772229">
                  <a:extLst>
                    <a:ext uri="{9D8B030D-6E8A-4147-A177-3AD203B41FA5}">
                      <a16:colId xmlns:a16="http://schemas.microsoft.com/office/drawing/2014/main" val="2313023295"/>
                    </a:ext>
                  </a:extLst>
                </a:gridCol>
                <a:gridCol w="3040880">
                  <a:extLst>
                    <a:ext uri="{9D8B030D-6E8A-4147-A177-3AD203B41FA5}">
                      <a16:colId xmlns:a16="http://schemas.microsoft.com/office/drawing/2014/main" val="83475556"/>
                    </a:ext>
                  </a:extLst>
                </a:gridCol>
              </a:tblGrid>
              <a:tr h="678113">
                <a:tc>
                  <a:txBody>
                    <a:bodyPr/>
                    <a:lstStyle/>
                    <a:p>
                      <a:endParaRPr lang="en-US" sz="1100" b="1" i="0">
                        <a:solidFill>
                          <a:schemeClr val="bg1"/>
                        </a:solidFill>
                        <a:latin typeface="+mn-lt"/>
                        <a:cs typeface="Segoe UI Semibold" panose="020B0502040204020203" pitchFamily="34" charset="0"/>
                      </a:endParaRPr>
                    </a:p>
                  </a:txBody>
                  <a:tcPr marL="53753" marR="53753" marT="26876" marB="26876" anchor="ctr">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a:solidFill>
                            <a:schemeClr val="bg1"/>
                          </a:solidFill>
                          <a:latin typeface="+mn-lt"/>
                          <a:cs typeface="Segoe UI Semibold" panose="020B0502040204020203" pitchFamily="34" charset="0"/>
                        </a:rPr>
                        <a:t>Microsoft Office </a:t>
                      </a:r>
                    </a:p>
                    <a:p>
                      <a:pPr algn="ctr"/>
                      <a:r>
                        <a:rPr lang="en-US" sz="1400" b="0" i="0">
                          <a:solidFill>
                            <a:schemeClr val="bg1"/>
                          </a:solidFill>
                          <a:latin typeface="+mn-lt"/>
                          <a:cs typeface="Segoe UI Semibold" panose="020B0502040204020203" pitchFamily="34" charset="0"/>
                        </a:rPr>
                        <a:t>Home &amp; Business 2021</a:t>
                      </a:r>
                    </a:p>
                  </a:txBody>
                  <a:tcPr marL="53753" marR="53753" marT="26876" marB="26876" anchor="ctr">
                    <a:lnL w="635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solidFill>
                      <a:srgbClr val="0078D4"/>
                    </a:solidFill>
                  </a:tcPr>
                </a:tc>
                <a:tc>
                  <a:txBody>
                    <a:bodyPr/>
                    <a:lstStyle/>
                    <a:p>
                      <a:pPr algn="ctr"/>
                      <a:r>
                        <a:rPr lang="en-US" sz="1400" b="0" i="0">
                          <a:solidFill>
                            <a:schemeClr val="bg1"/>
                          </a:solidFill>
                          <a:latin typeface="+mn-lt"/>
                          <a:cs typeface="Segoe UI Semibold" panose="020B0502040204020203" pitchFamily="34" charset="0"/>
                        </a:rPr>
                        <a:t>Microsoft 365 Business Standard</a:t>
                      </a:r>
                    </a:p>
                    <a:p>
                      <a:pPr algn="ctr"/>
                      <a:r>
                        <a:rPr lang="en-US" sz="1400" b="0" i="0">
                          <a:solidFill>
                            <a:schemeClr val="bg1"/>
                          </a:solidFill>
                          <a:latin typeface="+mn-lt"/>
                          <a:cs typeface="Segoe UI Semibold" panose="020B0502040204020203" pitchFamily="34" charset="0"/>
                        </a:rPr>
                        <a:t>Microsoft 365 Business Apps</a:t>
                      </a:r>
                    </a:p>
                    <a:p>
                      <a:pPr algn="ctr"/>
                      <a:r>
                        <a:rPr lang="en-US" sz="1400" b="0" i="0">
                          <a:solidFill>
                            <a:schemeClr val="bg1"/>
                          </a:solidFill>
                          <a:latin typeface="+mn-lt"/>
                          <a:cs typeface="Segoe UI Semibold" panose="020B0502040204020203" pitchFamily="34" charset="0"/>
                        </a:rPr>
                        <a:t>Prepaid one-year subscription</a:t>
                      </a:r>
                    </a:p>
                  </a:txBody>
                  <a:tcPr marL="53753" marR="53753" marT="26876" marB="268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solidFill>
                      <a:srgbClr val="0078D4"/>
                    </a:solidFill>
                  </a:tcPr>
                </a:tc>
                <a:tc>
                  <a:txBody>
                    <a:bodyPr/>
                    <a:lstStyle/>
                    <a:p>
                      <a:pPr algn="ctr"/>
                      <a:r>
                        <a:rPr lang="en-US" sz="1400" b="0" i="0">
                          <a:solidFill>
                            <a:schemeClr val="bg1"/>
                          </a:solidFill>
                          <a:latin typeface="+mn-lt"/>
                          <a:cs typeface="Segoe UI Semibold" panose="020B0502040204020203" pitchFamily="34" charset="0"/>
                        </a:rPr>
                        <a:t>Microsoft 365 Business Standard</a:t>
                      </a:r>
                    </a:p>
                    <a:p>
                      <a:pPr algn="ctr"/>
                      <a:r>
                        <a:rPr lang="en-US" sz="1400" b="0" i="0">
                          <a:solidFill>
                            <a:schemeClr val="bg1"/>
                          </a:solidFill>
                          <a:latin typeface="+mn-lt"/>
                          <a:cs typeface="Segoe UI Semibold" panose="020B0502040204020203" pitchFamily="34" charset="0"/>
                        </a:rPr>
                        <a:t>Microsoft 365 Business Premium CSP</a:t>
                      </a:r>
                    </a:p>
                  </a:txBody>
                  <a:tcPr marL="53753" marR="53753" marT="26876" marB="26876" anchor="ctr">
                    <a:lnL w="12700" cap="flat" cmpd="sng" algn="ctr">
                      <a:solidFill>
                        <a:schemeClr val="bg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solidFill>
                      <a:srgbClr val="0078D4"/>
                    </a:solidFill>
                  </a:tcPr>
                </a:tc>
                <a:extLst>
                  <a:ext uri="{0D108BD9-81ED-4DB2-BD59-A6C34878D82A}">
                    <a16:rowId xmlns:a16="http://schemas.microsoft.com/office/drawing/2014/main" val="1139222879"/>
                  </a:ext>
                </a:extLst>
              </a:tr>
              <a:tr h="462605">
                <a:tc>
                  <a: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r>
                        <a:rPr lang="en-US" sz="1200" kern="1200" spc="0" baseline="0">
                          <a:solidFill>
                            <a:schemeClr val="tx1"/>
                          </a:solidFill>
                          <a:latin typeface="+mn-lt"/>
                          <a:ea typeface="+mn-ea"/>
                          <a:cs typeface="Segoe UI Semilight" panose="020B0402040204020203" pitchFamily="34" charset="0"/>
                        </a:rPr>
                        <a:t>25 employees or less</a:t>
                      </a:r>
                    </a:p>
                  </a:txBody>
                  <a:tcPr marL="53753" marR="182880" marT="26876" marB="26876" anchor="ctr">
                    <a:lnL w="19050" cap="flat" cmpd="sng" algn="ctr">
                      <a:solidFill>
                        <a:srgbClr val="D2D2D2"/>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D2D2D2"/>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indent="0" algn="ctr">
                        <a:buFont typeface="Arial" panose="020B0604020202020204" pitchFamily="34" charset="0"/>
                        <a:buNone/>
                      </a:pPr>
                      <a:endParaRPr lang="en-US" sz="1400">
                        <a:solidFill>
                          <a:schemeClr val="accent2"/>
                        </a:solidFill>
                        <a:latin typeface="+mn-lt"/>
                      </a:endParaRPr>
                    </a:p>
                  </a:txBody>
                  <a:tcPr marL="53753" marR="53753" marT="26876" marB="26876"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93274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a:solidFill>
                          <a:schemeClr val="accent2"/>
                        </a:solidFill>
                        <a:latin typeface="+mn-lt"/>
                      </a:endParaRPr>
                    </a:p>
                  </a:txBody>
                  <a:tcPr marL="53753" marR="53753" marT="26876" marB="268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US" sz="1400">
                        <a:latin typeface="+mn-lt"/>
                      </a:endParaRPr>
                    </a:p>
                  </a:txBody>
                  <a:tcPr marL="53753" marR="53753" marT="26876" marB="26876" anchor="ctr">
                    <a:lnL w="6350" cap="flat" cmpd="sng" algn="ctr">
                      <a:solidFill>
                        <a:schemeClr val="bg1">
                          <a:lumMod val="85000"/>
                        </a:schemeClr>
                      </a:solidFill>
                      <a:prstDash val="solid"/>
                      <a:round/>
                      <a:headEnd type="none" w="med" len="med"/>
                      <a:tailEnd type="none" w="med" len="med"/>
                    </a:lnL>
                    <a:lnR w="19050" cap="flat" cmpd="sng" algn="ctr">
                      <a:solidFill>
                        <a:srgbClr val="D2D2D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717686825"/>
                  </a:ext>
                </a:extLst>
              </a:tr>
              <a:tr h="434876">
                <a:tc>
                  <a: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r>
                        <a:rPr lang="en-US" sz="1200" kern="1200" spc="0" baseline="0">
                          <a:solidFill>
                            <a:schemeClr val="tx1"/>
                          </a:solidFill>
                          <a:latin typeface="+mn-lt"/>
                          <a:ea typeface="+mn-ea"/>
                          <a:cs typeface="Segoe UI Semilight" panose="020B0402040204020203" pitchFamily="34" charset="0"/>
                        </a:rPr>
                        <a:t>Limited IT budget</a:t>
                      </a:r>
                    </a:p>
                  </a:txBody>
                  <a:tcPr marL="53753" marR="182880" marT="26876" marB="26876" anchor="ctr">
                    <a:lnL w="19050" cap="flat" cmpd="sng" algn="ctr">
                      <a:solidFill>
                        <a:srgbClr val="D2D2D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indent="0" algn="ctr">
                        <a:buFont typeface="Arial" panose="020B0604020202020204" pitchFamily="34" charset="0"/>
                        <a:buNone/>
                      </a:pPr>
                      <a:endParaRPr lang="en-US" sz="1400">
                        <a:solidFill>
                          <a:schemeClr val="accent2"/>
                        </a:solidFill>
                        <a:latin typeface="+mn-lt"/>
                      </a:endParaRPr>
                    </a:p>
                  </a:txBody>
                  <a:tcPr marL="53753" marR="53753" marT="26876" marB="26876"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93274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a:solidFill>
                          <a:schemeClr val="accent2"/>
                        </a:solidFill>
                        <a:latin typeface="+mn-lt"/>
                      </a:endParaRPr>
                    </a:p>
                  </a:txBody>
                  <a:tcPr marL="53753" marR="53753" marT="26876" marB="268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US" sz="1400">
                        <a:latin typeface="+mn-lt"/>
                      </a:endParaRPr>
                    </a:p>
                  </a:txBody>
                  <a:tcPr marL="53753" marR="53753" marT="26876" marB="26876" anchor="ctr">
                    <a:lnL w="6350" cap="flat" cmpd="sng" algn="ctr">
                      <a:solidFill>
                        <a:schemeClr val="bg1">
                          <a:lumMod val="85000"/>
                        </a:schemeClr>
                      </a:solidFill>
                      <a:prstDash val="solid"/>
                      <a:round/>
                      <a:headEnd type="none" w="med" len="med"/>
                      <a:tailEnd type="none" w="med" len="med"/>
                    </a:lnL>
                    <a:lnR w="19050" cap="flat" cmpd="sng" algn="ctr">
                      <a:solidFill>
                        <a:srgbClr val="D2D2D2"/>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717146958"/>
                  </a:ext>
                </a:extLst>
              </a:tr>
              <a:tr h="434876">
                <a:tc>
                  <a: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r>
                        <a:rPr lang="en-US" sz="1200" kern="1200" spc="0" baseline="0">
                          <a:solidFill>
                            <a:schemeClr val="tx1"/>
                          </a:solidFill>
                          <a:latin typeface="+mn-lt"/>
                          <a:ea typeface="+mn-ea"/>
                          <a:cs typeface="Segoe UI Semilight" panose="020B0402040204020203" pitchFamily="34" charset="0"/>
                        </a:rPr>
                        <a:t>OK with self-service install</a:t>
                      </a:r>
                    </a:p>
                  </a:txBody>
                  <a:tcPr marL="53753" marR="182880" marT="26876" marB="26876" anchor="ctr">
                    <a:lnL w="19050" cap="flat" cmpd="sng" algn="ctr">
                      <a:solidFill>
                        <a:srgbClr val="D2D2D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indent="0" algn="ctr">
                        <a:buFont typeface="Arial" panose="020B0604020202020204" pitchFamily="34" charset="0"/>
                        <a:buNone/>
                      </a:pPr>
                      <a:endParaRPr lang="en-US" sz="1400">
                        <a:solidFill>
                          <a:schemeClr val="accent2"/>
                        </a:solidFill>
                        <a:latin typeface="+mn-lt"/>
                      </a:endParaRPr>
                    </a:p>
                  </a:txBody>
                  <a:tcPr marL="53753" marR="53753" marT="26876" marB="26876"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93274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a:solidFill>
                          <a:schemeClr val="accent2"/>
                        </a:solidFill>
                        <a:latin typeface="+mn-lt"/>
                      </a:endParaRPr>
                    </a:p>
                  </a:txBody>
                  <a:tcPr marL="53753" marR="53753" marT="26876" marB="268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lang="en-US" sz="1400" kern="1200" spc="0" baseline="0">
                        <a:solidFill>
                          <a:srgbClr val="1A1A1A"/>
                        </a:solidFill>
                        <a:latin typeface="+mn-lt"/>
                        <a:ea typeface="+mn-ea"/>
                        <a:cs typeface="Segoe UI Semilight" panose="020B0402040204020203" pitchFamily="34" charset="0"/>
                      </a:endParaRPr>
                    </a:p>
                  </a:txBody>
                  <a:tcPr marL="53753" marR="53753" marT="26876" marB="26876" anchor="ctr">
                    <a:lnL w="6350" cap="flat" cmpd="sng" algn="ctr">
                      <a:solidFill>
                        <a:schemeClr val="bg1">
                          <a:lumMod val="85000"/>
                        </a:schemeClr>
                      </a:solidFill>
                      <a:prstDash val="solid"/>
                      <a:round/>
                      <a:headEnd type="none" w="med" len="med"/>
                      <a:tailEnd type="none" w="med" len="med"/>
                    </a:lnL>
                    <a:lnR w="19050" cap="flat" cmpd="sng" algn="ctr">
                      <a:solidFill>
                        <a:srgbClr val="D2D2D2"/>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948255219"/>
                  </a:ext>
                </a:extLst>
              </a:tr>
              <a:tr h="434876">
                <a:tc>
                  <a: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r>
                        <a:rPr lang="en-US" sz="1200" kern="1200" spc="0" baseline="0">
                          <a:solidFill>
                            <a:schemeClr val="tx1"/>
                          </a:solidFill>
                          <a:latin typeface="+mn-lt"/>
                          <a:ea typeface="+mn-ea"/>
                          <a:cs typeface="Segoe UI Semilight" panose="020B0402040204020203" pitchFamily="34" charset="0"/>
                        </a:rPr>
                        <a:t>ITDM is business owner</a:t>
                      </a:r>
                    </a:p>
                  </a:txBody>
                  <a:tcPr marL="53753" marR="182880" marT="26876" marB="26876" anchor="ctr">
                    <a:lnL w="19050" cap="flat" cmpd="sng" algn="ctr">
                      <a:solidFill>
                        <a:srgbClr val="D2D2D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indent="0" algn="ctr">
                        <a:buFont typeface="Arial" panose="020B0604020202020204" pitchFamily="34" charset="0"/>
                        <a:buNone/>
                      </a:pPr>
                      <a:endParaRPr lang="en-US" sz="1400">
                        <a:latin typeface="+mn-lt"/>
                      </a:endParaRPr>
                    </a:p>
                  </a:txBody>
                  <a:tcPr marL="53753" marR="53753" marT="26876" marB="26876"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US" sz="1400">
                        <a:latin typeface="+mn-lt"/>
                      </a:endParaRPr>
                    </a:p>
                  </a:txBody>
                  <a:tcPr marL="53753" marR="53753" marT="26876" marB="268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US" sz="1400">
                        <a:latin typeface="+mn-lt"/>
                      </a:endParaRPr>
                    </a:p>
                  </a:txBody>
                  <a:tcPr marL="53753" marR="53753" marT="26876" marB="26876" anchor="ctr">
                    <a:lnL w="6350" cap="flat" cmpd="sng" algn="ctr">
                      <a:solidFill>
                        <a:schemeClr val="bg1">
                          <a:lumMod val="85000"/>
                        </a:schemeClr>
                      </a:solidFill>
                      <a:prstDash val="solid"/>
                      <a:round/>
                      <a:headEnd type="none" w="med" len="med"/>
                      <a:tailEnd type="none" w="med" len="med"/>
                    </a:lnL>
                    <a:lnR w="19050" cap="flat" cmpd="sng" algn="ctr">
                      <a:solidFill>
                        <a:srgbClr val="D2D2D2"/>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987505339"/>
                  </a:ext>
                </a:extLst>
              </a:tr>
              <a:tr h="434876">
                <a:tc>
                  <a: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r>
                        <a:rPr lang="en-US" sz="1200" kern="1200" spc="0" baseline="0">
                          <a:solidFill>
                            <a:schemeClr val="tx1"/>
                          </a:solidFill>
                          <a:latin typeface="+mn-lt"/>
                          <a:ea typeface="+mn-ea"/>
                          <a:cs typeface="Segoe UI Semilight" panose="020B0402040204020203" pitchFamily="34" charset="0"/>
                        </a:rPr>
                        <a:t>Small/home office (SOHO)</a:t>
                      </a:r>
                    </a:p>
                  </a:txBody>
                  <a:tcPr marL="53753" marR="182880" marT="26876" marB="26876" anchor="ctr">
                    <a:lnL w="19050" cap="flat" cmpd="sng" algn="ctr">
                      <a:solidFill>
                        <a:srgbClr val="D2D2D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indent="0" algn="ctr" defTabSz="932742" rtl="0" eaLnBrk="1" latinLnBrk="0" hangingPunct="1">
                        <a:buFont typeface="Arial" panose="020B0604020202020204" pitchFamily="34" charset="0"/>
                        <a:buNone/>
                      </a:pPr>
                      <a:endParaRPr lang="en-US" sz="1400" kern="1200">
                        <a:solidFill>
                          <a:schemeClr val="dk1"/>
                        </a:solidFill>
                        <a:latin typeface="+mn-lt"/>
                        <a:ea typeface="+mn-ea"/>
                        <a:cs typeface="+mn-cs"/>
                      </a:endParaRPr>
                    </a:p>
                  </a:txBody>
                  <a:tcPr marL="53753" marR="53753" marT="26876" marB="26876"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indent="0" algn="ctr" defTabSz="932742" rtl="0" eaLnBrk="1" latinLnBrk="0" hangingPunct="1">
                        <a:buFont typeface="Arial" panose="020B0604020202020204" pitchFamily="34" charset="0"/>
                        <a:buNone/>
                      </a:pPr>
                      <a:endParaRPr lang="en-US" sz="1400" kern="1200">
                        <a:solidFill>
                          <a:schemeClr val="dk1"/>
                        </a:solidFill>
                        <a:latin typeface="+mn-lt"/>
                        <a:ea typeface="+mn-ea"/>
                        <a:cs typeface="+mn-cs"/>
                      </a:endParaRPr>
                    </a:p>
                  </a:txBody>
                  <a:tcPr marL="53753" marR="53753" marT="26876" marB="268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US" sz="1400">
                        <a:latin typeface="+mn-lt"/>
                      </a:endParaRPr>
                    </a:p>
                  </a:txBody>
                  <a:tcPr marL="53753" marR="53753" marT="26876" marB="26876" anchor="ctr">
                    <a:lnL w="6350" cap="flat" cmpd="sng" algn="ctr">
                      <a:solidFill>
                        <a:schemeClr val="bg1">
                          <a:lumMod val="85000"/>
                        </a:schemeClr>
                      </a:solidFill>
                      <a:prstDash val="solid"/>
                      <a:round/>
                      <a:headEnd type="none" w="med" len="med"/>
                      <a:tailEnd type="none" w="med" len="med"/>
                    </a:lnL>
                    <a:lnR w="19050" cap="flat" cmpd="sng" algn="ctr">
                      <a:solidFill>
                        <a:srgbClr val="D2D2D2"/>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725749396"/>
                  </a:ext>
                </a:extLst>
              </a:tr>
              <a:tr h="434876">
                <a:tc>
                  <a: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r>
                        <a:rPr lang="en-US" sz="1200" kern="1200" spc="0" baseline="0">
                          <a:solidFill>
                            <a:schemeClr val="tx1"/>
                          </a:solidFill>
                          <a:latin typeface="+mn-lt"/>
                          <a:ea typeface="+mn-ea"/>
                          <a:cs typeface="Segoe UI Semilight" panose="020B0402040204020203" pitchFamily="34" charset="0"/>
                        </a:rPr>
                        <a:t>Only want core apps</a:t>
                      </a:r>
                    </a:p>
                  </a:txBody>
                  <a:tcPr marL="53753" marR="182880" marT="26876" marB="26876" anchor="ctr">
                    <a:lnL w="19050" cap="flat" cmpd="sng" algn="ctr">
                      <a:solidFill>
                        <a:srgbClr val="D2D2D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indent="0" algn="ctr">
                        <a:buFont typeface="Arial" panose="020B0604020202020204" pitchFamily="34" charset="0"/>
                        <a:buNone/>
                      </a:pPr>
                      <a:endParaRPr lang="en-US" sz="1400">
                        <a:latin typeface="+mn-lt"/>
                      </a:endParaRPr>
                    </a:p>
                  </a:txBody>
                  <a:tcPr marL="53753" marR="53753" marT="26876" marB="26876"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US" sz="1400">
                        <a:latin typeface="+mn-lt"/>
                      </a:endParaRPr>
                    </a:p>
                  </a:txBody>
                  <a:tcPr marL="53753" marR="53753" marT="26876" marB="268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US" sz="1400">
                        <a:latin typeface="+mn-lt"/>
                      </a:endParaRPr>
                    </a:p>
                  </a:txBody>
                  <a:tcPr marL="53753" marR="53753" marT="26876" marB="26876" anchor="ctr">
                    <a:lnL w="6350" cap="flat" cmpd="sng" algn="ctr">
                      <a:solidFill>
                        <a:schemeClr val="bg1">
                          <a:lumMod val="85000"/>
                        </a:schemeClr>
                      </a:solidFill>
                      <a:prstDash val="solid"/>
                      <a:round/>
                      <a:headEnd type="none" w="med" len="med"/>
                      <a:tailEnd type="none" w="med" len="med"/>
                    </a:lnL>
                    <a:lnR w="19050" cap="flat" cmpd="sng" algn="ctr">
                      <a:solidFill>
                        <a:srgbClr val="D2D2D2"/>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675814184"/>
                  </a:ext>
                </a:extLst>
              </a:tr>
              <a:tr h="434876">
                <a:tc>
                  <a: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r>
                        <a:rPr lang="en-US" sz="1200" kern="1200" spc="0" baseline="0">
                          <a:solidFill>
                            <a:schemeClr val="tx1"/>
                          </a:solidFill>
                          <a:latin typeface="+mn-lt"/>
                          <a:ea typeface="+mn-ea"/>
                          <a:cs typeface="Segoe UI Semilight" panose="020B0402040204020203" pitchFamily="34" charset="0"/>
                        </a:rPr>
                        <a:t>Need partner-led IT/onboarding</a:t>
                      </a:r>
                    </a:p>
                  </a:txBody>
                  <a:tcPr marL="53753" marR="182880" marT="26876" marB="26876" anchor="ctr">
                    <a:lnL w="19050" cap="flat" cmpd="sng" algn="ctr">
                      <a:solidFill>
                        <a:srgbClr val="D2D2D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indent="0" algn="ctr">
                        <a:buFont typeface="Arial" panose="020B0604020202020204" pitchFamily="34" charset="0"/>
                        <a:buNone/>
                      </a:pPr>
                      <a:endParaRPr lang="en-US" sz="1400">
                        <a:latin typeface="+mn-lt"/>
                      </a:endParaRPr>
                    </a:p>
                  </a:txBody>
                  <a:tcPr marL="53753" marR="53753" marT="26876" marB="26876"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US" sz="1400">
                        <a:latin typeface="+mn-lt"/>
                      </a:endParaRPr>
                    </a:p>
                  </a:txBody>
                  <a:tcPr marL="53753" marR="53753" marT="26876" marB="268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US" sz="1400">
                        <a:latin typeface="+mn-lt"/>
                      </a:endParaRPr>
                    </a:p>
                  </a:txBody>
                  <a:tcPr marL="53753" marR="53753" marT="26876" marB="26876" anchor="ctr">
                    <a:lnL w="6350" cap="flat" cmpd="sng" algn="ctr">
                      <a:solidFill>
                        <a:schemeClr val="bg1">
                          <a:lumMod val="85000"/>
                        </a:schemeClr>
                      </a:solidFill>
                      <a:prstDash val="solid"/>
                      <a:round/>
                      <a:headEnd type="none" w="med" len="med"/>
                      <a:tailEnd type="none" w="med" len="med"/>
                    </a:lnL>
                    <a:lnR w="19050" cap="flat" cmpd="sng" algn="ctr">
                      <a:solidFill>
                        <a:srgbClr val="D2D2D2"/>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315154082"/>
                  </a:ext>
                </a:extLst>
              </a:tr>
              <a:tr h="434876">
                <a:tc>
                  <a: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r>
                        <a:rPr lang="en-US" sz="1200" kern="1200" spc="0" baseline="0">
                          <a:solidFill>
                            <a:schemeClr val="tx1"/>
                          </a:solidFill>
                          <a:latin typeface="+mn-lt"/>
                          <a:ea typeface="+mn-ea"/>
                          <a:cs typeface="Segoe UI Semilight" panose="020B0402040204020203" pitchFamily="34" charset="0"/>
                        </a:rPr>
                        <a:t>Regulated industry</a:t>
                      </a:r>
                    </a:p>
                  </a:txBody>
                  <a:tcPr marL="53753" marR="182880" marT="26876" marB="26876" anchor="ctr">
                    <a:lnL w="19050" cap="flat" cmpd="sng" algn="ctr">
                      <a:solidFill>
                        <a:srgbClr val="D2D2D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indent="0" algn="ctr">
                        <a:buFont typeface="Arial" panose="020B0604020202020204" pitchFamily="34" charset="0"/>
                        <a:buNone/>
                      </a:pPr>
                      <a:endParaRPr lang="en-US" sz="1400">
                        <a:latin typeface="+mn-lt"/>
                      </a:endParaRPr>
                    </a:p>
                  </a:txBody>
                  <a:tcPr marL="53753" marR="53753" marT="26876" marB="26876"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93274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a:latin typeface="+mn-lt"/>
                      </a:endParaRPr>
                    </a:p>
                  </a:txBody>
                  <a:tcPr marL="53753" marR="53753" marT="26876" marB="268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US" sz="1400">
                        <a:latin typeface="+mn-lt"/>
                      </a:endParaRPr>
                    </a:p>
                  </a:txBody>
                  <a:tcPr marL="53753" marR="53753" marT="26876" marB="26876" anchor="ctr">
                    <a:lnL w="6350" cap="flat" cmpd="sng" algn="ctr">
                      <a:solidFill>
                        <a:schemeClr val="bg1">
                          <a:lumMod val="85000"/>
                        </a:schemeClr>
                      </a:solidFill>
                      <a:prstDash val="solid"/>
                      <a:round/>
                      <a:headEnd type="none" w="med" len="med"/>
                      <a:tailEnd type="none" w="med" len="med"/>
                    </a:lnL>
                    <a:lnR w="19050" cap="flat" cmpd="sng" algn="ctr">
                      <a:solidFill>
                        <a:srgbClr val="D2D2D2"/>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974596974"/>
                  </a:ext>
                </a:extLst>
              </a:tr>
              <a:tr h="434876">
                <a:tc>
                  <a: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r>
                        <a:rPr lang="en-US" sz="1200" kern="1200" spc="0" baseline="0">
                          <a:solidFill>
                            <a:schemeClr val="tx1"/>
                          </a:solidFill>
                          <a:latin typeface="+mn-lt"/>
                          <a:ea typeface="+mn-ea"/>
                          <a:cs typeface="Segoe UI Semilight" panose="020B0402040204020203" pitchFamily="34" charset="0"/>
                        </a:rPr>
                        <a:t>Values cloud services</a:t>
                      </a:r>
                    </a:p>
                  </a:txBody>
                  <a:tcPr marL="53753" marR="182880" marT="26876" marB="26876" anchor="ctr">
                    <a:lnL w="19050" cap="flat" cmpd="sng" algn="ctr">
                      <a:solidFill>
                        <a:srgbClr val="D2D2D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indent="0" algn="ctr">
                        <a:buFont typeface="Arial" panose="020B0604020202020204" pitchFamily="34" charset="0"/>
                        <a:buNone/>
                      </a:pPr>
                      <a:endParaRPr lang="en-US" sz="1400">
                        <a:latin typeface="+mn-lt"/>
                      </a:endParaRPr>
                    </a:p>
                  </a:txBody>
                  <a:tcPr marL="53753" marR="53753" marT="26876" marB="26876"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US" sz="1400">
                        <a:latin typeface="+mn-lt"/>
                      </a:endParaRPr>
                    </a:p>
                  </a:txBody>
                  <a:tcPr marL="53753" marR="53753" marT="26876" marB="268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US" sz="1400">
                        <a:latin typeface="+mn-lt"/>
                      </a:endParaRPr>
                    </a:p>
                  </a:txBody>
                  <a:tcPr marL="53753" marR="53753" marT="26876" marB="26876" anchor="ctr">
                    <a:lnL w="6350" cap="flat" cmpd="sng" algn="ctr">
                      <a:solidFill>
                        <a:schemeClr val="bg1">
                          <a:lumMod val="85000"/>
                        </a:schemeClr>
                      </a:solidFill>
                      <a:prstDash val="solid"/>
                      <a:round/>
                      <a:headEnd type="none" w="med" len="med"/>
                      <a:tailEnd type="none" w="med" len="med"/>
                    </a:lnL>
                    <a:lnR w="19050" cap="flat" cmpd="sng" algn="ctr">
                      <a:solidFill>
                        <a:srgbClr val="D2D2D2"/>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739596204"/>
                  </a:ext>
                </a:extLst>
              </a:tr>
              <a:tr h="434876">
                <a:tc>
                  <a: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r>
                        <a:rPr lang="en-US" sz="1200" kern="1200" spc="0" baseline="0">
                          <a:solidFill>
                            <a:schemeClr val="tx1"/>
                          </a:solidFill>
                          <a:latin typeface="+mn-lt"/>
                          <a:ea typeface="+mn-ea"/>
                          <a:cs typeface="Segoe UI Semilight" panose="020B0402040204020203" pitchFamily="34" charset="0"/>
                        </a:rPr>
                        <a:t>Needs enterprise-grade services</a:t>
                      </a:r>
                    </a:p>
                  </a:txBody>
                  <a:tcPr marL="53753" marR="182880" marT="26876" marB="26876" anchor="ctr">
                    <a:lnL w="19050" cap="flat" cmpd="sng" algn="ctr">
                      <a:solidFill>
                        <a:srgbClr val="D2D2D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rgbClr val="D2D2D2"/>
                      </a:solidFill>
                      <a:prstDash val="solid"/>
                      <a:round/>
                      <a:headEnd type="none" w="med" len="med"/>
                      <a:tailEnd type="none" w="med" len="med"/>
                    </a:lnB>
                    <a:solidFill>
                      <a:schemeClr val="bg1">
                        <a:lumMod val="95000"/>
                      </a:schemeClr>
                    </a:solidFill>
                  </a:tcPr>
                </a:tc>
                <a:tc>
                  <a:txBody>
                    <a:bodyPr/>
                    <a:lstStyle/>
                    <a:p>
                      <a:pPr marL="0" indent="0" algn="ctr">
                        <a:buFont typeface="Arial" panose="020B0604020202020204" pitchFamily="34" charset="0"/>
                        <a:buNone/>
                      </a:pPr>
                      <a:endParaRPr lang="en-US" sz="1400">
                        <a:latin typeface="+mn-lt"/>
                      </a:endParaRPr>
                    </a:p>
                  </a:txBody>
                  <a:tcPr marL="53753" marR="53753" marT="26876" marB="26876"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rgbClr val="D2D2D2"/>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US" sz="1400">
                        <a:latin typeface="+mn-lt"/>
                      </a:endParaRPr>
                    </a:p>
                  </a:txBody>
                  <a:tcPr marL="53753" marR="53753" marT="26876" marB="268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rgbClr val="D2D2D2"/>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US" sz="1400">
                        <a:latin typeface="+mn-lt"/>
                      </a:endParaRPr>
                    </a:p>
                  </a:txBody>
                  <a:tcPr marL="53753" marR="53753" marT="26876" marB="26876" anchor="ctr">
                    <a:lnL w="6350" cap="flat" cmpd="sng" algn="ctr">
                      <a:solidFill>
                        <a:schemeClr val="bg1">
                          <a:lumMod val="85000"/>
                        </a:schemeClr>
                      </a:solidFill>
                      <a:prstDash val="solid"/>
                      <a:round/>
                      <a:headEnd type="none" w="med" len="med"/>
                      <a:tailEnd type="none" w="med" len="med"/>
                    </a:lnL>
                    <a:lnR w="19050" cap="flat" cmpd="sng" algn="ctr">
                      <a:solidFill>
                        <a:srgbClr val="D2D2D2"/>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rgbClr val="D2D2D2"/>
                      </a:solidFill>
                      <a:prstDash val="solid"/>
                      <a:round/>
                      <a:headEnd type="none" w="med" len="med"/>
                      <a:tailEnd type="none" w="med" len="med"/>
                    </a:lnB>
                    <a:noFill/>
                  </a:tcPr>
                </a:tc>
                <a:extLst>
                  <a:ext uri="{0D108BD9-81ED-4DB2-BD59-A6C34878D82A}">
                    <a16:rowId xmlns:a16="http://schemas.microsoft.com/office/drawing/2014/main" val="3957223139"/>
                  </a:ext>
                </a:extLst>
              </a:tr>
            </a:tbl>
          </a:graphicData>
        </a:graphic>
      </p:graphicFrame>
      <p:sp>
        <p:nvSpPr>
          <p:cNvPr id="3" name="Rectangle 2">
            <a:extLst>
              <a:ext uri="{FF2B5EF4-FFF2-40B4-BE49-F238E27FC236}">
                <a16:creationId xmlns:a16="http://schemas.microsoft.com/office/drawing/2014/main" id="{49E7C41D-6E43-4515-9B5B-0ED416031172}"/>
              </a:ext>
            </a:extLst>
          </p:cNvPr>
          <p:cNvSpPr/>
          <p:nvPr/>
        </p:nvSpPr>
        <p:spPr bwMode="auto">
          <a:xfrm>
            <a:off x="4419600" y="2111448"/>
            <a:ext cx="250683" cy="250683"/>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err="1"/>
          </a:p>
        </p:txBody>
      </p:sp>
      <p:sp>
        <p:nvSpPr>
          <p:cNvPr id="5" name="Rectangle 4">
            <a:extLst>
              <a:ext uri="{FF2B5EF4-FFF2-40B4-BE49-F238E27FC236}">
                <a16:creationId xmlns:a16="http://schemas.microsoft.com/office/drawing/2014/main" id="{E7770D49-8C72-4B03-9B9B-A53E8EF76758}"/>
              </a:ext>
            </a:extLst>
          </p:cNvPr>
          <p:cNvSpPr/>
          <p:nvPr/>
        </p:nvSpPr>
        <p:spPr bwMode="auto">
          <a:xfrm>
            <a:off x="4419600" y="2554082"/>
            <a:ext cx="250683" cy="250683"/>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err="1"/>
          </a:p>
        </p:txBody>
      </p:sp>
      <p:sp>
        <p:nvSpPr>
          <p:cNvPr id="6" name="Rectangle 5">
            <a:extLst>
              <a:ext uri="{FF2B5EF4-FFF2-40B4-BE49-F238E27FC236}">
                <a16:creationId xmlns:a16="http://schemas.microsoft.com/office/drawing/2014/main" id="{2CCEA6BF-729F-4893-B5F9-56ED31F9DD3A}"/>
              </a:ext>
            </a:extLst>
          </p:cNvPr>
          <p:cNvSpPr/>
          <p:nvPr/>
        </p:nvSpPr>
        <p:spPr bwMode="auto">
          <a:xfrm>
            <a:off x="4419600" y="2996716"/>
            <a:ext cx="250683" cy="250683"/>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err="1"/>
          </a:p>
        </p:txBody>
      </p:sp>
      <p:sp>
        <p:nvSpPr>
          <p:cNvPr id="7" name="Rectangle 6">
            <a:extLst>
              <a:ext uri="{FF2B5EF4-FFF2-40B4-BE49-F238E27FC236}">
                <a16:creationId xmlns:a16="http://schemas.microsoft.com/office/drawing/2014/main" id="{61F68AF6-0AB0-4C0F-BD89-C89AF64CA22C}"/>
              </a:ext>
            </a:extLst>
          </p:cNvPr>
          <p:cNvSpPr/>
          <p:nvPr/>
        </p:nvSpPr>
        <p:spPr bwMode="auto">
          <a:xfrm>
            <a:off x="4419600" y="3439350"/>
            <a:ext cx="250683" cy="250683"/>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err="1"/>
          </a:p>
        </p:txBody>
      </p:sp>
      <p:sp>
        <p:nvSpPr>
          <p:cNvPr id="8" name="Rectangle 7">
            <a:extLst>
              <a:ext uri="{FF2B5EF4-FFF2-40B4-BE49-F238E27FC236}">
                <a16:creationId xmlns:a16="http://schemas.microsoft.com/office/drawing/2014/main" id="{7A0E6A9E-A110-4DF1-8D03-EDAF7977F6CC}"/>
              </a:ext>
            </a:extLst>
          </p:cNvPr>
          <p:cNvSpPr/>
          <p:nvPr/>
        </p:nvSpPr>
        <p:spPr bwMode="auto">
          <a:xfrm>
            <a:off x="4419600" y="3881984"/>
            <a:ext cx="250683" cy="250683"/>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err="1"/>
          </a:p>
        </p:txBody>
      </p:sp>
      <p:sp>
        <p:nvSpPr>
          <p:cNvPr id="9" name="Rectangle 8">
            <a:extLst>
              <a:ext uri="{FF2B5EF4-FFF2-40B4-BE49-F238E27FC236}">
                <a16:creationId xmlns:a16="http://schemas.microsoft.com/office/drawing/2014/main" id="{8761CEF2-5967-47A4-9A2C-127F8CA8C3B6}"/>
              </a:ext>
            </a:extLst>
          </p:cNvPr>
          <p:cNvSpPr/>
          <p:nvPr/>
        </p:nvSpPr>
        <p:spPr bwMode="auto">
          <a:xfrm>
            <a:off x="4419600" y="4304952"/>
            <a:ext cx="250683" cy="250683"/>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32" name="Rectangle 31">
            <a:extLst>
              <a:ext uri="{FF2B5EF4-FFF2-40B4-BE49-F238E27FC236}">
                <a16:creationId xmlns:a16="http://schemas.microsoft.com/office/drawing/2014/main" id="{99791D63-B3BF-4BAE-BC56-51BACD2E14F1}"/>
              </a:ext>
            </a:extLst>
          </p:cNvPr>
          <p:cNvSpPr/>
          <p:nvPr/>
        </p:nvSpPr>
        <p:spPr bwMode="auto">
          <a:xfrm>
            <a:off x="6997700" y="2116598"/>
            <a:ext cx="250683" cy="250683"/>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err="1"/>
          </a:p>
        </p:txBody>
      </p:sp>
      <p:sp>
        <p:nvSpPr>
          <p:cNvPr id="33" name="Rectangle 32">
            <a:extLst>
              <a:ext uri="{FF2B5EF4-FFF2-40B4-BE49-F238E27FC236}">
                <a16:creationId xmlns:a16="http://schemas.microsoft.com/office/drawing/2014/main" id="{7170FFF3-9171-4DDC-8DC8-A110DACE5C67}"/>
              </a:ext>
            </a:extLst>
          </p:cNvPr>
          <p:cNvSpPr/>
          <p:nvPr/>
        </p:nvSpPr>
        <p:spPr bwMode="auto">
          <a:xfrm>
            <a:off x="6997700" y="2559232"/>
            <a:ext cx="250683" cy="250683"/>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err="1"/>
          </a:p>
        </p:txBody>
      </p:sp>
      <p:sp>
        <p:nvSpPr>
          <p:cNvPr id="34" name="Rectangle 33">
            <a:extLst>
              <a:ext uri="{FF2B5EF4-FFF2-40B4-BE49-F238E27FC236}">
                <a16:creationId xmlns:a16="http://schemas.microsoft.com/office/drawing/2014/main" id="{26A1EC65-88CE-4AE1-91BA-91A25D64FF97}"/>
              </a:ext>
            </a:extLst>
          </p:cNvPr>
          <p:cNvSpPr/>
          <p:nvPr/>
        </p:nvSpPr>
        <p:spPr bwMode="auto">
          <a:xfrm>
            <a:off x="6997700" y="3001866"/>
            <a:ext cx="250683" cy="250683"/>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err="1"/>
          </a:p>
        </p:txBody>
      </p:sp>
      <p:sp>
        <p:nvSpPr>
          <p:cNvPr id="35" name="Rectangle 34">
            <a:extLst>
              <a:ext uri="{FF2B5EF4-FFF2-40B4-BE49-F238E27FC236}">
                <a16:creationId xmlns:a16="http://schemas.microsoft.com/office/drawing/2014/main" id="{F1648906-311D-4016-908A-D55CF4F8CF0C}"/>
              </a:ext>
            </a:extLst>
          </p:cNvPr>
          <p:cNvSpPr/>
          <p:nvPr/>
        </p:nvSpPr>
        <p:spPr bwMode="auto">
          <a:xfrm>
            <a:off x="6997700" y="3444500"/>
            <a:ext cx="250683" cy="250683"/>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err="1"/>
          </a:p>
        </p:txBody>
      </p:sp>
      <p:sp>
        <p:nvSpPr>
          <p:cNvPr id="36" name="Rectangle 35">
            <a:extLst>
              <a:ext uri="{FF2B5EF4-FFF2-40B4-BE49-F238E27FC236}">
                <a16:creationId xmlns:a16="http://schemas.microsoft.com/office/drawing/2014/main" id="{1AE5921B-8F68-4058-8E6F-FDEB3F8E7C72}"/>
              </a:ext>
            </a:extLst>
          </p:cNvPr>
          <p:cNvSpPr/>
          <p:nvPr/>
        </p:nvSpPr>
        <p:spPr bwMode="auto">
          <a:xfrm>
            <a:off x="6997700" y="3861734"/>
            <a:ext cx="250683" cy="250683"/>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err="1"/>
          </a:p>
        </p:txBody>
      </p:sp>
      <p:sp>
        <p:nvSpPr>
          <p:cNvPr id="40" name="Rectangle 39">
            <a:extLst>
              <a:ext uri="{FF2B5EF4-FFF2-40B4-BE49-F238E27FC236}">
                <a16:creationId xmlns:a16="http://schemas.microsoft.com/office/drawing/2014/main" id="{82D71EE7-394D-4EB0-9F1B-44A98297209C}"/>
              </a:ext>
            </a:extLst>
          </p:cNvPr>
          <p:cNvSpPr/>
          <p:nvPr/>
        </p:nvSpPr>
        <p:spPr bwMode="auto">
          <a:xfrm>
            <a:off x="6997700" y="5173566"/>
            <a:ext cx="250683" cy="250683"/>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err="1"/>
          </a:p>
        </p:txBody>
      </p:sp>
      <p:sp>
        <p:nvSpPr>
          <p:cNvPr id="41" name="Rectangle 40">
            <a:extLst>
              <a:ext uri="{FF2B5EF4-FFF2-40B4-BE49-F238E27FC236}">
                <a16:creationId xmlns:a16="http://schemas.microsoft.com/office/drawing/2014/main" id="{3247E974-ED80-4D98-86D3-99BD1E702725}"/>
              </a:ext>
            </a:extLst>
          </p:cNvPr>
          <p:cNvSpPr/>
          <p:nvPr/>
        </p:nvSpPr>
        <p:spPr bwMode="auto">
          <a:xfrm>
            <a:off x="6997700" y="5603500"/>
            <a:ext cx="250683" cy="250683"/>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err="1"/>
          </a:p>
        </p:txBody>
      </p:sp>
      <p:sp>
        <p:nvSpPr>
          <p:cNvPr id="43" name="Rectangle 42">
            <a:extLst>
              <a:ext uri="{FF2B5EF4-FFF2-40B4-BE49-F238E27FC236}">
                <a16:creationId xmlns:a16="http://schemas.microsoft.com/office/drawing/2014/main" id="{460079FA-EC81-44D2-AEDA-2BB006C613BC}"/>
              </a:ext>
            </a:extLst>
          </p:cNvPr>
          <p:cNvSpPr/>
          <p:nvPr/>
        </p:nvSpPr>
        <p:spPr bwMode="auto">
          <a:xfrm>
            <a:off x="9842500" y="4743632"/>
            <a:ext cx="250683" cy="250683"/>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err="1"/>
          </a:p>
        </p:txBody>
      </p:sp>
      <p:sp>
        <p:nvSpPr>
          <p:cNvPr id="44" name="Rectangle 43">
            <a:extLst>
              <a:ext uri="{FF2B5EF4-FFF2-40B4-BE49-F238E27FC236}">
                <a16:creationId xmlns:a16="http://schemas.microsoft.com/office/drawing/2014/main" id="{27AF9346-37DE-4D81-98C2-DC92C5CD48FE}"/>
              </a:ext>
            </a:extLst>
          </p:cNvPr>
          <p:cNvSpPr/>
          <p:nvPr/>
        </p:nvSpPr>
        <p:spPr bwMode="auto">
          <a:xfrm>
            <a:off x="9842500" y="5173566"/>
            <a:ext cx="250683" cy="250683"/>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err="1"/>
          </a:p>
        </p:txBody>
      </p:sp>
      <p:sp>
        <p:nvSpPr>
          <p:cNvPr id="45" name="Rectangle 44">
            <a:extLst>
              <a:ext uri="{FF2B5EF4-FFF2-40B4-BE49-F238E27FC236}">
                <a16:creationId xmlns:a16="http://schemas.microsoft.com/office/drawing/2014/main" id="{327E23E5-AF24-4885-92B4-1F47643DB43B}"/>
              </a:ext>
            </a:extLst>
          </p:cNvPr>
          <p:cNvSpPr/>
          <p:nvPr/>
        </p:nvSpPr>
        <p:spPr bwMode="auto">
          <a:xfrm>
            <a:off x="9842500" y="5603500"/>
            <a:ext cx="250683" cy="250683"/>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err="1"/>
          </a:p>
        </p:txBody>
      </p:sp>
      <p:sp>
        <p:nvSpPr>
          <p:cNvPr id="46" name="Rectangle 45">
            <a:extLst>
              <a:ext uri="{FF2B5EF4-FFF2-40B4-BE49-F238E27FC236}">
                <a16:creationId xmlns:a16="http://schemas.microsoft.com/office/drawing/2014/main" id="{00655F41-7C70-4075-8786-47B6B8AE7C89}"/>
              </a:ext>
            </a:extLst>
          </p:cNvPr>
          <p:cNvSpPr/>
          <p:nvPr/>
        </p:nvSpPr>
        <p:spPr bwMode="auto">
          <a:xfrm>
            <a:off x="9842500" y="6033434"/>
            <a:ext cx="250683" cy="250683"/>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err="1"/>
          </a:p>
        </p:txBody>
      </p:sp>
      <p:sp>
        <p:nvSpPr>
          <p:cNvPr id="11" name="Title 10">
            <a:extLst>
              <a:ext uri="{FF2B5EF4-FFF2-40B4-BE49-F238E27FC236}">
                <a16:creationId xmlns:a16="http://schemas.microsoft.com/office/drawing/2014/main" id="{B57714C1-F7A1-4DA3-95C4-9ADDC8CD370E}"/>
              </a:ext>
            </a:extLst>
          </p:cNvPr>
          <p:cNvSpPr>
            <a:spLocks noGrp="1"/>
          </p:cNvSpPr>
          <p:nvPr>
            <p:ph type="title"/>
          </p:nvPr>
        </p:nvSpPr>
        <p:spPr>
          <a:xfrm>
            <a:off x="588263" y="457200"/>
            <a:ext cx="11018520" cy="553998"/>
          </a:xfrm>
        </p:spPr>
        <p:txBody>
          <a:bodyPr/>
          <a:lstStyle/>
          <a:p>
            <a:r>
              <a:rPr lang="en-US" sz="3600">
                <a:solidFill>
                  <a:schemeClr val="tx1"/>
                </a:solidFill>
                <a:latin typeface="Segoe UI Semibold"/>
              </a:rPr>
              <a:t>Map</a:t>
            </a:r>
            <a:r>
              <a:rPr kumimoji="0" lang="en-US" sz="3600" b="0" i="0" u="none" strike="noStrike" kern="1200" cap="none" spc="-50" normalizeH="0" baseline="0" noProof="0">
                <a:ln w="3175">
                  <a:noFill/>
                </a:ln>
                <a:solidFill>
                  <a:schemeClr val="tx1"/>
                </a:solidFill>
                <a:effectLst/>
                <a:uLnTx/>
                <a:uFillTx/>
                <a:latin typeface="Segoe UI Semibold"/>
                <a:ea typeface="+mn-ea"/>
                <a:cs typeface="Segoe UI" pitchFamily="34" charset="0"/>
              </a:rPr>
              <a:t> customers to the right solution</a:t>
            </a:r>
            <a:endParaRPr lang="en-US"/>
          </a:p>
        </p:txBody>
      </p:sp>
      <p:sp>
        <p:nvSpPr>
          <p:cNvPr id="10" name="Footer Placeholder 9">
            <a:extLst>
              <a:ext uri="{FF2B5EF4-FFF2-40B4-BE49-F238E27FC236}">
                <a16:creationId xmlns:a16="http://schemas.microsoft.com/office/drawing/2014/main" id="{C0CE66A4-8861-4920-AB75-59B2141F2CC4}"/>
              </a:ext>
            </a:extLst>
          </p:cNvPr>
          <p:cNvSpPr>
            <a:spLocks noGrp="1"/>
          </p:cNvSpPr>
          <p:nvPr>
            <p:ph type="ftr" sz="quarter" idx="3"/>
          </p:nvPr>
        </p:nvSpPr>
        <p:spPr/>
        <p:txBody>
          <a:bodyPr/>
          <a:lstStyle/>
          <a:p>
            <a:r>
              <a:rPr lang="en-US"/>
              <a:t>Microsoft Confidential - Shared Under NDA Subject to Change</a:t>
            </a:r>
          </a:p>
        </p:txBody>
      </p:sp>
    </p:spTree>
    <p:extLst>
      <p:ext uri="{BB962C8B-B14F-4D97-AF65-F5344CB8AC3E}">
        <p14:creationId xmlns:p14="http://schemas.microsoft.com/office/powerpoint/2010/main" val="12911411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4199" y="1933338"/>
            <a:ext cx="10064135" cy="1600438"/>
          </a:xfrm>
        </p:spPr>
        <p:txBody>
          <a:bodyPr/>
          <a:lstStyle/>
          <a:p>
            <a:r>
              <a:rPr lang="en-US" spc="0">
                <a:solidFill>
                  <a:schemeClr val="tx1"/>
                </a:solidFill>
              </a:rPr>
              <a:t>Microsoft Office and Microsoft 365: </a:t>
            </a:r>
            <a:br>
              <a:rPr lang="en-US" spc="0">
                <a:solidFill>
                  <a:schemeClr val="tx1"/>
                </a:solidFill>
              </a:rPr>
            </a:br>
            <a:r>
              <a:rPr lang="en-US" spc="0">
                <a:solidFill>
                  <a:schemeClr val="tx1"/>
                </a:solidFill>
              </a:rPr>
              <a:t>Ramp to the cloud</a:t>
            </a:r>
            <a:br>
              <a:rPr lang="en-US" spc="0">
                <a:solidFill>
                  <a:schemeClr val="tx1"/>
                </a:solidFill>
              </a:rPr>
            </a:br>
            <a:r>
              <a:rPr lang="en-US" sz="3000" spc="0">
                <a:solidFill>
                  <a:schemeClr val="tx1"/>
                </a:solidFill>
                <a:latin typeface="+mn-lt"/>
              </a:rPr>
              <a:t>Guide small businesses to the right solution</a:t>
            </a:r>
          </a:p>
        </p:txBody>
      </p:sp>
      <p:sp>
        <p:nvSpPr>
          <p:cNvPr id="4" name="Text Placeholder 3"/>
          <p:cNvSpPr>
            <a:spLocks noGrp="1"/>
          </p:cNvSpPr>
          <p:nvPr>
            <p:ph type="body" sz="quarter" idx="12"/>
          </p:nvPr>
        </p:nvSpPr>
        <p:spPr/>
        <p:txBody>
          <a:bodyPr/>
          <a:lstStyle/>
          <a:p>
            <a:r>
              <a:rPr lang="en-US"/>
              <a:t>Q2 FY22</a:t>
            </a:r>
          </a:p>
        </p:txBody>
      </p:sp>
    </p:spTree>
    <p:extLst>
      <p:ext uri="{BB962C8B-B14F-4D97-AF65-F5344CB8AC3E}">
        <p14:creationId xmlns:p14="http://schemas.microsoft.com/office/powerpoint/2010/main" val="40229859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973E4E2-4574-4072-AD1A-262501693F53}"/>
              </a:ext>
            </a:extLst>
          </p:cNvPr>
          <p:cNvSpPr txBox="1"/>
          <p:nvPr/>
        </p:nvSpPr>
        <p:spPr>
          <a:xfrm>
            <a:off x="588263" y="1272179"/>
            <a:ext cx="1600200" cy="365760"/>
          </a:xfrm>
          <a:prstGeom prst="rect">
            <a:avLst/>
          </a:prstGeom>
          <a:noFill/>
        </p:spPr>
        <p:txBody>
          <a:bodyPr wrap="square" lIns="91440" tIns="0" rIns="0" bIns="0" rtlCol="0" anchor="ctr" anchorCtr="0">
            <a:noAutofit/>
          </a:bodyPr>
          <a:lstStyle/>
          <a:p>
            <a:r>
              <a:rPr lang="en-US" sz="1800">
                <a:latin typeface="+mj-lt"/>
              </a:rPr>
              <a:t>Classic</a:t>
            </a:r>
          </a:p>
        </p:txBody>
      </p:sp>
      <p:sp>
        <p:nvSpPr>
          <p:cNvPr id="17" name="TextBox 16">
            <a:extLst>
              <a:ext uri="{FF2B5EF4-FFF2-40B4-BE49-F238E27FC236}">
                <a16:creationId xmlns:a16="http://schemas.microsoft.com/office/drawing/2014/main" id="{743E41B3-615B-4598-A762-D8EA7C4CA312}"/>
              </a:ext>
            </a:extLst>
          </p:cNvPr>
          <p:cNvSpPr txBox="1"/>
          <p:nvPr/>
        </p:nvSpPr>
        <p:spPr>
          <a:xfrm>
            <a:off x="588263" y="3019229"/>
            <a:ext cx="1600200" cy="365760"/>
          </a:xfrm>
          <a:prstGeom prst="rect">
            <a:avLst/>
          </a:prstGeom>
          <a:noFill/>
        </p:spPr>
        <p:txBody>
          <a:bodyPr wrap="square" lIns="91440" tIns="0" rIns="0" bIns="0" rtlCol="0" anchor="ctr" anchorCtr="0">
            <a:noAutofit/>
          </a:bodyPr>
          <a:lstStyle/>
          <a:p>
            <a:r>
              <a:rPr lang="en-US" sz="1800">
                <a:latin typeface="+mj-lt"/>
              </a:rPr>
              <a:t>Transitional</a:t>
            </a:r>
          </a:p>
        </p:txBody>
      </p:sp>
      <p:sp>
        <p:nvSpPr>
          <p:cNvPr id="18" name="TextBox 17">
            <a:extLst>
              <a:ext uri="{FF2B5EF4-FFF2-40B4-BE49-F238E27FC236}">
                <a16:creationId xmlns:a16="http://schemas.microsoft.com/office/drawing/2014/main" id="{A0A13187-B583-4E8A-A7D3-8E9536881BC2}"/>
              </a:ext>
            </a:extLst>
          </p:cNvPr>
          <p:cNvSpPr txBox="1"/>
          <p:nvPr/>
        </p:nvSpPr>
        <p:spPr>
          <a:xfrm>
            <a:off x="588263" y="4873881"/>
            <a:ext cx="1600200" cy="365760"/>
          </a:xfrm>
          <a:prstGeom prst="rect">
            <a:avLst/>
          </a:prstGeom>
          <a:noFill/>
        </p:spPr>
        <p:txBody>
          <a:bodyPr wrap="square" lIns="91440" tIns="0" rIns="0" bIns="0" rtlCol="0" anchor="ctr" anchorCtr="0">
            <a:noAutofit/>
          </a:bodyPr>
          <a:lstStyle/>
          <a:p>
            <a:r>
              <a:rPr lang="en-US" sz="1800">
                <a:latin typeface="+mj-lt"/>
              </a:rPr>
              <a:t>Innovative</a:t>
            </a:r>
          </a:p>
        </p:txBody>
      </p:sp>
      <p:sp>
        <p:nvSpPr>
          <p:cNvPr id="15" name="Arrow: Right 14">
            <a:extLst>
              <a:ext uri="{FF2B5EF4-FFF2-40B4-BE49-F238E27FC236}">
                <a16:creationId xmlns:a16="http://schemas.microsoft.com/office/drawing/2014/main" id="{8EBB92B1-6E88-401E-A33D-A8C14412652E}"/>
              </a:ext>
            </a:extLst>
          </p:cNvPr>
          <p:cNvSpPr/>
          <p:nvPr/>
        </p:nvSpPr>
        <p:spPr bwMode="auto">
          <a:xfrm>
            <a:off x="5747663" y="5462206"/>
            <a:ext cx="1718825" cy="785977"/>
          </a:xfrm>
          <a:prstGeom prst="rightArrow">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3" name="TextBox 22">
            <a:extLst>
              <a:ext uri="{FF2B5EF4-FFF2-40B4-BE49-F238E27FC236}">
                <a16:creationId xmlns:a16="http://schemas.microsoft.com/office/drawing/2014/main" id="{360FFEA7-D301-442D-A52E-B900D1FC65D5}"/>
              </a:ext>
            </a:extLst>
          </p:cNvPr>
          <p:cNvSpPr txBox="1"/>
          <p:nvPr/>
        </p:nvSpPr>
        <p:spPr>
          <a:xfrm>
            <a:off x="6183094" y="5661025"/>
            <a:ext cx="314326" cy="389731"/>
          </a:xfrm>
          <a:prstGeom prst="rect">
            <a:avLst/>
          </a:prstGeom>
          <a:solidFill>
            <a:srgbClr val="243A5E"/>
          </a:solidFill>
        </p:spPr>
        <p:txBody>
          <a:bodyPr wrap="square" lIns="0" tIns="0" rIns="0" bIns="0" rtlCol="0" anchor="ctr" anchorCtr="0">
            <a:noAutofit/>
          </a:bodyPr>
          <a:lstStyle/>
          <a:p>
            <a:pPr algn="ctr"/>
            <a:endParaRPr lang="en-US" sz="1800">
              <a:solidFill>
                <a:schemeClr val="bg1"/>
              </a:solidFill>
              <a:latin typeface="+mj-lt"/>
            </a:endParaRPr>
          </a:p>
        </p:txBody>
      </p:sp>
      <p:sp>
        <p:nvSpPr>
          <p:cNvPr id="19" name="Arrow: Right 18">
            <a:extLst>
              <a:ext uri="{FF2B5EF4-FFF2-40B4-BE49-F238E27FC236}">
                <a16:creationId xmlns:a16="http://schemas.microsoft.com/office/drawing/2014/main" id="{E4419244-8098-4816-9DDF-F49877E8961F}"/>
              </a:ext>
            </a:extLst>
          </p:cNvPr>
          <p:cNvSpPr/>
          <p:nvPr/>
        </p:nvSpPr>
        <p:spPr bwMode="auto">
          <a:xfrm>
            <a:off x="5747663" y="3603005"/>
            <a:ext cx="1718825" cy="785977"/>
          </a:xfrm>
          <a:prstGeom prst="rightArrow">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2" name="TextBox 21">
            <a:extLst>
              <a:ext uri="{FF2B5EF4-FFF2-40B4-BE49-F238E27FC236}">
                <a16:creationId xmlns:a16="http://schemas.microsoft.com/office/drawing/2014/main" id="{CBFEB382-30DE-43BE-9958-4FCD12B0FA0A}"/>
              </a:ext>
            </a:extLst>
          </p:cNvPr>
          <p:cNvSpPr txBox="1"/>
          <p:nvPr/>
        </p:nvSpPr>
        <p:spPr>
          <a:xfrm>
            <a:off x="6116636" y="3800731"/>
            <a:ext cx="314326" cy="390525"/>
          </a:xfrm>
          <a:prstGeom prst="rect">
            <a:avLst/>
          </a:prstGeom>
          <a:solidFill>
            <a:srgbClr val="243A5E"/>
          </a:solidFill>
        </p:spPr>
        <p:txBody>
          <a:bodyPr wrap="square" lIns="0" tIns="0" rIns="0" bIns="0" rtlCol="0" anchor="ctr" anchorCtr="0">
            <a:noAutofit/>
          </a:bodyPr>
          <a:lstStyle/>
          <a:p>
            <a:pPr algn="ctr"/>
            <a:endParaRPr lang="en-US" sz="1800">
              <a:solidFill>
                <a:schemeClr val="bg1"/>
              </a:solidFill>
              <a:latin typeface="+mj-lt"/>
            </a:endParaRPr>
          </a:p>
        </p:txBody>
      </p:sp>
      <p:sp>
        <p:nvSpPr>
          <p:cNvPr id="20" name="Arrow: Right 19">
            <a:extLst>
              <a:ext uri="{FF2B5EF4-FFF2-40B4-BE49-F238E27FC236}">
                <a16:creationId xmlns:a16="http://schemas.microsoft.com/office/drawing/2014/main" id="{74D77447-A1AE-410E-A7C1-61014C4ADEC6}"/>
              </a:ext>
            </a:extLst>
          </p:cNvPr>
          <p:cNvSpPr/>
          <p:nvPr/>
        </p:nvSpPr>
        <p:spPr bwMode="auto">
          <a:xfrm>
            <a:off x="5747663" y="1852276"/>
            <a:ext cx="1718825" cy="785977"/>
          </a:xfrm>
          <a:prstGeom prst="rightArrow">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1" name="TextBox 20">
            <a:extLst>
              <a:ext uri="{FF2B5EF4-FFF2-40B4-BE49-F238E27FC236}">
                <a16:creationId xmlns:a16="http://schemas.microsoft.com/office/drawing/2014/main" id="{36E76D6D-3041-4D73-8EB7-9218F1B21A6F}"/>
              </a:ext>
            </a:extLst>
          </p:cNvPr>
          <p:cNvSpPr txBox="1"/>
          <p:nvPr/>
        </p:nvSpPr>
        <p:spPr>
          <a:xfrm>
            <a:off x="6064031" y="2047875"/>
            <a:ext cx="314326" cy="395288"/>
          </a:xfrm>
          <a:prstGeom prst="rect">
            <a:avLst/>
          </a:prstGeom>
          <a:solidFill>
            <a:srgbClr val="243A5E"/>
          </a:solidFill>
        </p:spPr>
        <p:txBody>
          <a:bodyPr wrap="square" lIns="0" tIns="0" rIns="0" bIns="0" rtlCol="0" anchor="ctr" anchorCtr="0">
            <a:noAutofit/>
          </a:bodyPr>
          <a:lstStyle/>
          <a:p>
            <a:pPr algn="ctr"/>
            <a:endParaRPr lang="en-US" sz="1800">
              <a:solidFill>
                <a:schemeClr val="bg1"/>
              </a:solidFill>
              <a:latin typeface="+mj-lt"/>
            </a:endParaRPr>
          </a:p>
        </p:txBody>
      </p:sp>
      <p:sp>
        <p:nvSpPr>
          <p:cNvPr id="2" name="Title 1"/>
          <p:cNvSpPr>
            <a:spLocks noGrp="1"/>
          </p:cNvSpPr>
          <p:nvPr>
            <p:ph type="title"/>
          </p:nvPr>
        </p:nvSpPr>
        <p:spPr>
          <a:xfrm>
            <a:off x="588263" y="457200"/>
            <a:ext cx="11018520" cy="553998"/>
          </a:xfrm>
        </p:spPr>
        <p:txBody>
          <a:bodyPr>
            <a:normAutofit/>
          </a:bodyPr>
          <a:lstStyle/>
          <a:p>
            <a:r>
              <a:rPr lang="en-US"/>
              <a:t>Migrate customers to the cloud at their own pace</a:t>
            </a:r>
          </a:p>
        </p:txBody>
      </p:sp>
      <p:sp>
        <p:nvSpPr>
          <p:cNvPr id="5" name="TextBox 4">
            <a:extLst>
              <a:ext uri="{FF2B5EF4-FFF2-40B4-BE49-F238E27FC236}">
                <a16:creationId xmlns:a16="http://schemas.microsoft.com/office/drawing/2014/main" id="{111C9358-AEDA-42BC-80C7-8B9F214D5796}"/>
              </a:ext>
            </a:extLst>
          </p:cNvPr>
          <p:cNvSpPr txBox="1"/>
          <p:nvPr/>
        </p:nvSpPr>
        <p:spPr>
          <a:xfrm>
            <a:off x="588262" y="1628044"/>
            <a:ext cx="5685537" cy="1234440"/>
          </a:xfrm>
          <a:prstGeom prst="rect">
            <a:avLst/>
          </a:prstGeom>
          <a:solidFill>
            <a:srgbClr val="0078D4"/>
          </a:solidFill>
        </p:spPr>
        <p:txBody>
          <a:bodyPr wrap="square" lIns="91440" tIns="91440" rIns="91440" bIns="91440" rtlCol="0" anchor="ctr" anchorCtr="0">
            <a:noAutofit/>
          </a:bodyPr>
          <a:lstStyle/>
          <a:p>
            <a:pPr algn="l"/>
            <a:r>
              <a:rPr lang="en-US" sz="1800">
                <a:solidFill>
                  <a:schemeClr val="bg1"/>
                </a:solidFill>
                <a:latin typeface="+mj-lt"/>
              </a:rPr>
              <a:t>Microsoft Office Home &amp; Business (legacy)</a:t>
            </a:r>
          </a:p>
          <a:p>
            <a:pPr marL="0" indent="0">
              <a:buNone/>
            </a:pPr>
            <a:r>
              <a:rPr lang="en-US" sz="1600">
                <a:solidFill>
                  <a:schemeClr val="bg1"/>
                </a:solidFill>
              </a:rPr>
              <a:t>On Office Home &amp; Business 2016 or older.</a:t>
            </a:r>
          </a:p>
          <a:p>
            <a:pPr marL="0" indent="0">
              <a:buNone/>
            </a:pPr>
            <a:r>
              <a:rPr lang="en-US" sz="1600">
                <a:solidFill>
                  <a:schemeClr val="bg1"/>
                </a:solidFill>
              </a:rPr>
              <a:t>Wants updated features but not ready for cloud.</a:t>
            </a:r>
          </a:p>
        </p:txBody>
      </p:sp>
      <p:sp>
        <p:nvSpPr>
          <p:cNvPr id="6" name="TextBox 5">
            <a:extLst>
              <a:ext uri="{FF2B5EF4-FFF2-40B4-BE49-F238E27FC236}">
                <a16:creationId xmlns:a16="http://schemas.microsoft.com/office/drawing/2014/main" id="{55DC5737-C8FF-459B-A5E3-C39D0C667092}"/>
              </a:ext>
            </a:extLst>
          </p:cNvPr>
          <p:cNvSpPr txBox="1"/>
          <p:nvPr/>
        </p:nvSpPr>
        <p:spPr>
          <a:xfrm>
            <a:off x="7510028" y="1582325"/>
            <a:ext cx="4099359" cy="1323439"/>
          </a:xfrm>
          <a:prstGeom prst="rect">
            <a:avLst/>
          </a:prstGeom>
          <a:solidFill>
            <a:schemeClr val="bg1">
              <a:lumMod val="95000"/>
            </a:schemeClr>
          </a:solidFill>
        </p:spPr>
        <p:txBody>
          <a:bodyPr wrap="square" lIns="182880" tIns="182880" rIns="182880" bIns="182880" rtlCol="0" anchor="ctr" anchorCtr="0">
            <a:noAutofit/>
          </a:bodyPr>
          <a:lstStyle/>
          <a:p>
            <a:pPr algn="l"/>
            <a:r>
              <a:rPr lang="en-US" sz="1800">
                <a:latin typeface="+mj-lt"/>
              </a:rPr>
              <a:t>Office Home &amp; Business 2021</a:t>
            </a:r>
            <a:endParaRPr lang="en-US" sz="1800">
              <a:latin typeface="+mj-lt"/>
              <a:cs typeface="Segoe UI Semilight" panose="020B0402040204020203" pitchFamily="34" charset="0"/>
            </a:endParaRPr>
          </a:p>
        </p:txBody>
      </p:sp>
      <p:sp>
        <p:nvSpPr>
          <p:cNvPr id="7" name="TextBox 6">
            <a:extLst>
              <a:ext uri="{FF2B5EF4-FFF2-40B4-BE49-F238E27FC236}">
                <a16:creationId xmlns:a16="http://schemas.microsoft.com/office/drawing/2014/main" id="{EA0E33C9-F012-46FC-ADCA-27E740B82BE3}"/>
              </a:ext>
            </a:extLst>
          </p:cNvPr>
          <p:cNvSpPr txBox="1"/>
          <p:nvPr/>
        </p:nvSpPr>
        <p:spPr>
          <a:xfrm>
            <a:off x="7510028" y="3333054"/>
            <a:ext cx="4099359" cy="1323439"/>
          </a:xfrm>
          <a:prstGeom prst="rect">
            <a:avLst/>
          </a:prstGeom>
          <a:solidFill>
            <a:schemeClr val="bg1">
              <a:lumMod val="95000"/>
            </a:schemeClr>
          </a:solidFill>
        </p:spPr>
        <p:txBody>
          <a:bodyPr wrap="square" lIns="182880" tIns="182880" rIns="182880" bIns="182880" rtlCol="0" anchor="ctr" anchorCtr="0">
            <a:noAutofit/>
          </a:bodyPr>
          <a:lstStyle/>
          <a:p>
            <a:pPr algn="l"/>
            <a:r>
              <a:rPr lang="en-US" sz="1800">
                <a:latin typeface="+mj-lt"/>
              </a:rPr>
              <a:t>Microsoft 365 one-year prepaid </a:t>
            </a:r>
          </a:p>
          <a:p>
            <a:pPr algn="l"/>
            <a:r>
              <a:rPr lang="en-US" sz="1400">
                <a:solidFill>
                  <a:srgbClr val="1A1A1A"/>
                </a:solidFill>
                <a:cs typeface="Segoe UI Semilight" panose="020B0402040204020203" pitchFamily="34" charset="0"/>
              </a:rPr>
              <a:t>Microsoft 365 Business Standard</a:t>
            </a:r>
          </a:p>
          <a:p>
            <a:pPr algn="l"/>
            <a:r>
              <a:rPr lang="en-US" sz="1400">
                <a:solidFill>
                  <a:srgbClr val="1A1A1A"/>
                </a:solidFill>
                <a:cs typeface="Segoe UI Semilight" panose="020B0402040204020203" pitchFamily="34" charset="0"/>
              </a:rPr>
              <a:t>Microsoft 365 Apps for Business</a:t>
            </a:r>
          </a:p>
        </p:txBody>
      </p:sp>
      <p:sp>
        <p:nvSpPr>
          <p:cNvPr id="8" name="TextBox 7">
            <a:extLst>
              <a:ext uri="{FF2B5EF4-FFF2-40B4-BE49-F238E27FC236}">
                <a16:creationId xmlns:a16="http://schemas.microsoft.com/office/drawing/2014/main" id="{D22DDF3A-1E3D-43F3-8AF9-59F3B571CC1C}"/>
              </a:ext>
            </a:extLst>
          </p:cNvPr>
          <p:cNvSpPr txBox="1"/>
          <p:nvPr/>
        </p:nvSpPr>
        <p:spPr>
          <a:xfrm>
            <a:off x="7510028" y="5193475"/>
            <a:ext cx="4099359" cy="1323439"/>
          </a:xfrm>
          <a:prstGeom prst="rect">
            <a:avLst/>
          </a:prstGeom>
          <a:solidFill>
            <a:schemeClr val="bg1">
              <a:lumMod val="95000"/>
            </a:schemeClr>
          </a:solidFill>
        </p:spPr>
        <p:txBody>
          <a:bodyPr wrap="square" lIns="182880" tIns="182880" rIns="182880" bIns="182880" rtlCol="0" anchor="ctr" anchorCtr="0">
            <a:noAutofit/>
          </a:bodyPr>
          <a:lstStyle/>
          <a:p>
            <a:pPr algn="l"/>
            <a:r>
              <a:rPr lang="en-US" sz="1800">
                <a:latin typeface="+mj-lt"/>
              </a:rPr>
              <a:t>Microsoft 365 CSP</a:t>
            </a:r>
          </a:p>
          <a:p>
            <a:pPr algn="l"/>
            <a:r>
              <a:rPr lang="en-US" sz="1400">
                <a:solidFill>
                  <a:srgbClr val="1A1A1A"/>
                </a:solidFill>
                <a:cs typeface="Segoe UI Semilight" panose="020B0402040204020203" pitchFamily="34" charset="0"/>
              </a:rPr>
              <a:t>Microsoft 365 Business Basic</a:t>
            </a:r>
          </a:p>
          <a:p>
            <a:pPr algn="l"/>
            <a:r>
              <a:rPr lang="en-US" sz="1400">
                <a:solidFill>
                  <a:srgbClr val="1A1A1A"/>
                </a:solidFill>
                <a:cs typeface="Segoe UI Semilight" panose="020B0402040204020203" pitchFamily="34" charset="0"/>
              </a:rPr>
              <a:t>Microsoft 365 Business Standard </a:t>
            </a:r>
          </a:p>
          <a:p>
            <a:pPr algn="l"/>
            <a:r>
              <a:rPr lang="en-US" sz="1400">
                <a:solidFill>
                  <a:srgbClr val="1A1A1A"/>
                </a:solidFill>
                <a:cs typeface="Segoe UI Semilight" panose="020B0402040204020203" pitchFamily="34" charset="0"/>
              </a:rPr>
              <a:t>Microsoft 365 Business Premium</a:t>
            </a:r>
          </a:p>
          <a:p>
            <a:pPr algn="l"/>
            <a:r>
              <a:rPr lang="en-US" sz="1400">
                <a:solidFill>
                  <a:srgbClr val="1A1A1A"/>
                </a:solidFill>
                <a:cs typeface="Segoe UI Semilight" panose="020B0402040204020203" pitchFamily="34" charset="0"/>
              </a:rPr>
              <a:t>Microsoft 365 Apps for Business</a:t>
            </a:r>
            <a:endParaRPr lang="en-US" sz="1400">
              <a:gradFill>
                <a:gsLst>
                  <a:gs pos="2917">
                    <a:schemeClr val="tx1"/>
                  </a:gs>
                  <a:gs pos="30000">
                    <a:schemeClr val="tx1"/>
                  </a:gs>
                </a:gsLst>
                <a:lin ang="5400000" scaled="0"/>
              </a:gradFill>
            </a:endParaRPr>
          </a:p>
        </p:txBody>
      </p:sp>
      <p:sp>
        <p:nvSpPr>
          <p:cNvPr id="10" name="TextBox 9">
            <a:extLst>
              <a:ext uri="{FF2B5EF4-FFF2-40B4-BE49-F238E27FC236}">
                <a16:creationId xmlns:a16="http://schemas.microsoft.com/office/drawing/2014/main" id="{AA9E4AD0-F519-4156-ADBD-0162F0D859DD}"/>
              </a:ext>
            </a:extLst>
          </p:cNvPr>
          <p:cNvSpPr txBox="1"/>
          <p:nvPr/>
        </p:nvSpPr>
        <p:spPr>
          <a:xfrm>
            <a:off x="588262" y="3378773"/>
            <a:ext cx="5685537" cy="1234440"/>
          </a:xfrm>
          <a:prstGeom prst="rect">
            <a:avLst/>
          </a:prstGeom>
          <a:solidFill>
            <a:srgbClr val="0078D4"/>
          </a:solidFill>
        </p:spPr>
        <p:txBody>
          <a:bodyPr wrap="square" lIns="91440" tIns="91440" rIns="91440" bIns="91440" rtlCol="0" anchor="ctr" anchorCtr="0">
            <a:noAutofit/>
          </a:bodyPr>
          <a:lstStyle/>
          <a:p>
            <a:pPr algn="l"/>
            <a:r>
              <a:rPr lang="en-US" sz="1800">
                <a:solidFill>
                  <a:schemeClr val="bg1"/>
                </a:solidFill>
                <a:latin typeface="+mj-lt"/>
              </a:rPr>
              <a:t>Office Home &amp; Business (legacy or modern).</a:t>
            </a:r>
          </a:p>
          <a:p>
            <a:r>
              <a:rPr lang="en-US" sz="1600">
                <a:solidFill>
                  <a:schemeClr val="bg1"/>
                </a:solidFill>
              </a:rPr>
              <a:t>Wants cloud services features but not ready for ongoing subscription and/or partner-managed IT.</a:t>
            </a:r>
          </a:p>
        </p:txBody>
      </p:sp>
      <p:sp>
        <p:nvSpPr>
          <p:cNvPr id="13" name="TextBox 12">
            <a:extLst>
              <a:ext uri="{FF2B5EF4-FFF2-40B4-BE49-F238E27FC236}">
                <a16:creationId xmlns:a16="http://schemas.microsoft.com/office/drawing/2014/main" id="{B102D360-6F3B-464C-983D-22B1AC5EC664}"/>
              </a:ext>
            </a:extLst>
          </p:cNvPr>
          <p:cNvSpPr txBox="1"/>
          <p:nvPr/>
        </p:nvSpPr>
        <p:spPr>
          <a:xfrm>
            <a:off x="588262" y="5239641"/>
            <a:ext cx="5707167" cy="1231106"/>
          </a:xfrm>
          <a:prstGeom prst="rect">
            <a:avLst/>
          </a:prstGeom>
          <a:solidFill>
            <a:srgbClr val="0078D4"/>
          </a:solidFill>
        </p:spPr>
        <p:txBody>
          <a:bodyPr wrap="square" lIns="91440" tIns="91440" rIns="91440" bIns="91440" rtlCol="0" anchor="ctr" anchorCtr="0">
            <a:noAutofit/>
          </a:bodyPr>
          <a:lstStyle/>
          <a:p>
            <a:pPr algn="l"/>
            <a:r>
              <a:rPr lang="en-US" sz="1800">
                <a:solidFill>
                  <a:schemeClr val="bg1"/>
                </a:solidFill>
                <a:latin typeface="+mj-lt"/>
              </a:rPr>
              <a:t>Office Home &amp; Business or </a:t>
            </a:r>
            <a:br>
              <a:rPr lang="en-US" sz="1800">
                <a:solidFill>
                  <a:schemeClr val="bg1"/>
                </a:solidFill>
                <a:latin typeface="+mj-lt"/>
              </a:rPr>
            </a:br>
            <a:r>
              <a:rPr lang="en-US" sz="1800">
                <a:solidFill>
                  <a:schemeClr val="bg1"/>
                </a:solidFill>
                <a:latin typeface="+mj-lt"/>
              </a:rPr>
              <a:t>Microsoft 365 one-year prepaid</a:t>
            </a:r>
          </a:p>
          <a:p>
            <a:r>
              <a:rPr lang="en-US" sz="1600">
                <a:solidFill>
                  <a:schemeClr val="bg1"/>
                </a:solidFill>
              </a:rPr>
              <a:t>Ready for partner-managed IT/services and more flexibility.</a:t>
            </a:r>
          </a:p>
        </p:txBody>
      </p:sp>
      <p:sp>
        <p:nvSpPr>
          <p:cNvPr id="4" name="Footer Placeholder 3">
            <a:extLst>
              <a:ext uri="{FF2B5EF4-FFF2-40B4-BE49-F238E27FC236}">
                <a16:creationId xmlns:a16="http://schemas.microsoft.com/office/drawing/2014/main" id="{EF2C34C7-ECE5-489A-B30C-1EB6700F4983}"/>
              </a:ext>
            </a:extLst>
          </p:cNvPr>
          <p:cNvSpPr>
            <a:spLocks noGrp="1"/>
          </p:cNvSpPr>
          <p:nvPr>
            <p:ph type="ftr" sz="quarter" idx="3"/>
          </p:nvPr>
        </p:nvSpPr>
        <p:spPr/>
        <p:txBody>
          <a:bodyPr/>
          <a:lstStyle/>
          <a:p>
            <a:r>
              <a:rPr lang="en-US"/>
              <a:t>Microsoft Confidential - Shared Under NDA Subject to Change</a:t>
            </a:r>
          </a:p>
        </p:txBody>
      </p:sp>
    </p:spTree>
    <p:extLst>
      <p:ext uri="{BB962C8B-B14F-4D97-AF65-F5344CB8AC3E}">
        <p14:creationId xmlns:p14="http://schemas.microsoft.com/office/powerpoint/2010/main" val="41369702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E38ECB2-A480-4FA8-A132-46BBF26FBE76}"/>
              </a:ext>
            </a:extLst>
          </p:cNvPr>
          <p:cNvSpPr/>
          <p:nvPr/>
        </p:nvSpPr>
        <p:spPr bwMode="auto">
          <a:xfrm>
            <a:off x="0" y="0"/>
            <a:ext cx="4977108" cy="685799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588263" y="622300"/>
            <a:ext cx="3628137" cy="762000"/>
          </a:xfrm>
        </p:spPr>
        <p:txBody>
          <a:bodyPr>
            <a:normAutofit fontScale="90000"/>
          </a:bodyPr>
          <a:lstStyle/>
          <a:p>
            <a:r>
              <a:rPr lang="en-US">
                <a:solidFill>
                  <a:schemeClr val="bg1"/>
                </a:solidFill>
              </a:rPr>
              <a:t>Exploratory questions </a:t>
            </a:r>
            <a:br>
              <a:rPr lang="en-US">
                <a:solidFill>
                  <a:schemeClr val="bg1"/>
                </a:solidFill>
              </a:rPr>
            </a:br>
            <a:r>
              <a:rPr lang="en-US">
                <a:solidFill>
                  <a:schemeClr val="bg1"/>
                </a:solidFill>
              </a:rPr>
              <a:t>to use with customers</a:t>
            </a:r>
          </a:p>
        </p:txBody>
      </p:sp>
      <p:sp>
        <p:nvSpPr>
          <p:cNvPr id="8" name="Text Placeholder 2">
            <a:extLst>
              <a:ext uri="{FF2B5EF4-FFF2-40B4-BE49-F238E27FC236}">
                <a16:creationId xmlns:a16="http://schemas.microsoft.com/office/drawing/2014/main" id="{3934558D-0271-453C-ADB7-C057620A1745}"/>
              </a:ext>
            </a:extLst>
          </p:cNvPr>
          <p:cNvSpPr>
            <a:spLocks noGrp="1"/>
          </p:cNvSpPr>
          <p:nvPr>
            <p:ph type="body" sz="quarter" idx="10"/>
          </p:nvPr>
        </p:nvSpPr>
        <p:spPr>
          <a:xfrm>
            <a:off x="588262" y="1905000"/>
            <a:ext cx="3818637" cy="977900"/>
          </a:xfrm>
        </p:spPr>
        <p:txBody>
          <a:bodyPr/>
          <a:lstStyle/>
          <a:p>
            <a:pPr marL="0" indent="0">
              <a:spcBef>
                <a:spcPts val="0"/>
              </a:spcBef>
              <a:buNone/>
            </a:pPr>
            <a:r>
              <a:rPr lang="en-US">
                <a:solidFill>
                  <a:schemeClr val="bg1"/>
                </a:solidFill>
              </a:rPr>
              <a:t>Use these questions to understand the customer’s business needs and challenges</a:t>
            </a:r>
          </a:p>
        </p:txBody>
      </p:sp>
      <p:graphicFrame>
        <p:nvGraphicFramePr>
          <p:cNvPr id="3" name="Table 2">
            <a:extLst>
              <a:ext uri="{FF2B5EF4-FFF2-40B4-BE49-F238E27FC236}">
                <a16:creationId xmlns:a16="http://schemas.microsoft.com/office/drawing/2014/main" id="{A55C8161-6F5B-4D62-AEE3-AD437025E9AD}"/>
              </a:ext>
            </a:extLst>
          </p:cNvPr>
          <p:cNvGraphicFramePr>
            <a:graphicFrameLocks noGrp="1"/>
          </p:cNvGraphicFramePr>
          <p:nvPr>
            <p:extLst>
              <p:ext uri="{D42A27DB-BD31-4B8C-83A1-F6EECF244321}">
                <p14:modId xmlns:p14="http://schemas.microsoft.com/office/powerpoint/2010/main" val="1218612099"/>
              </p:ext>
            </p:extLst>
          </p:nvPr>
        </p:nvGraphicFramePr>
        <p:xfrm>
          <a:off x="5206830" y="304987"/>
          <a:ext cx="6652089" cy="6248025"/>
        </p:xfrm>
        <a:graphic>
          <a:graphicData uri="http://schemas.openxmlformats.org/drawingml/2006/table">
            <a:tbl>
              <a:tblPr firstRow="1" firstCol="1" bandRow="1">
                <a:tableStyleId>{5C22544A-7EE6-4342-B048-85BDC9FD1C3A}</a:tableStyleId>
              </a:tblPr>
              <a:tblGrid>
                <a:gridCol w="6652089">
                  <a:extLst>
                    <a:ext uri="{9D8B030D-6E8A-4147-A177-3AD203B41FA5}">
                      <a16:colId xmlns:a16="http://schemas.microsoft.com/office/drawing/2014/main" val="3336548846"/>
                    </a:ext>
                  </a:extLst>
                </a:gridCol>
              </a:tblGrid>
              <a:tr h="677227">
                <a:tc>
                  <a:txBody>
                    <a:bodyPr/>
                    <a:lstStyle/>
                    <a:p>
                      <a:pPr marL="0" marR="0">
                        <a:lnSpc>
                          <a:spcPct val="107000"/>
                        </a:lnSpc>
                        <a:spcBef>
                          <a:spcPts val="0"/>
                        </a:spcBef>
                        <a:spcAft>
                          <a:spcPts val="0"/>
                        </a:spcAft>
                      </a:pPr>
                      <a:r>
                        <a:rPr lang="en-US" sz="1200" b="0">
                          <a:solidFill>
                            <a:schemeClr val="tx1"/>
                          </a:solidFill>
                          <a:effectLst/>
                        </a:rPr>
                        <a:t>How many employees do you currently have? Do you see that changing anytime soon?</a:t>
                      </a:r>
                      <a:endParaRPr lang="en-US"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182880" marT="91440" marB="91440" anchor="ct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solidFill>
                      <a:srgbClr val="D9D9D9"/>
                    </a:solidFill>
                  </a:tcPr>
                </a:tc>
                <a:extLst>
                  <a:ext uri="{0D108BD9-81ED-4DB2-BD59-A6C34878D82A}">
                    <a16:rowId xmlns:a16="http://schemas.microsoft.com/office/drawing/2014/main" val="1687458272"/>
                  </a:ext>
                </a:extLst>
              </a:tr>
              <a:tr h="677227">
                <a:tc>
                  <a:txBody>
                    <a:bodyPr/>
                    <a:lstStyle/>
                    <a:p>
                      <a:pPr marL="0" marR="0">
                        <a:lnSpc>
                          <a:spcPct val="107000"/>
                        </a:lnSpc>
                        <a:spcBef>
                          <a:spcPts val="0"/>
                        </a:spcBef>
                        <a:spcAft>
                          <a:spcPts val="0"/>
                        </a:spcAft>
                      </a:pPr>
                      <a:r>
                        <a:rPr lang="en-US" sz="1200" b="0">
                          <a:solidFill>
                            <a:schemeClr val="tx1"/>
                          </a:solidFill>
                          <a:effectLst/>
                        </a:rPr>
                        <a:t>How often do your employees work remotely, and what apps and video conferencing tools are they using?</a:t>
                      </a:r>
                      <a:endParaRPr lang="en-US"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182880" marT="91440" marB="9144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2356027812"/>
                  </a:ext>
                </a:extLst>
              </a:tr>
              <a:tr h="436933">
                <a:tc>
                  <a:txBody>
                    <a:bodyPr/>
                    <a:lstStyle/>
                    <a:p>
                      <a:pPr marL="0" marR="0" algn="l" defTabSz="932742" rtl="0" eaLnBrk="1" latinLnBrk="0" hangingPunct="1">
                        <a:lnSpc>
                          <a:spcPct val="107000"/>
                        </a:lnSpc>
                        <a:spcBef>
                          <a:spcPts val="0"/>
                        </a:spcBef>
                        <a:spcAft>
                          <a:spcPts val="0"/>
                        </a:spcAft>
                      </a:pPr>
                      <a:r>
                        <a:rPr lang="en-US" sz="1200" b="0" kern="1200">
                          <a:solidFill>
                            <a:schemeClr val="tx1"/>
                          </a:solidFill>
                          <a:effectLst/>
                          <a:latin typeface="+mn-lt"/>
                          <a:ea typeface="+mn-ea"/>
                          <a:cs typeface="+mn-cs"/>
                        </a:rPr>
                        <a:t>How do your employees work together on documents or projects? </a:t>
                      </a:r>
                    </a:p>
                  </a:txBody>
                  <a:tcPr marL="182880" marR="182880" marT="91440" marB="9144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D9D9D9"/>
                    </a:solidFill>
                  </a:tcPr>
                </a:tc>
                <a:extLst>
                  <a:ext uri="{0D108BD9-81ED-4DB2-BD59-A6C34878D82A}">
                    <a16:rowId xmlns:a16="http://schemas.microsoft.com/office/drawing/2014/main" val="2454057467"/>
                  </a:ext>
                </a:extLst>
              </a:tr>
              <a:tr h="677227">
                <a:tc>
                  <a:txBody>
                    <a:bodyPr/>
                    <a:lstStyle/>
                    <a:p>
                      <a:pPr marL="0" marR="0">
                        <a:lnSpc>
                          <a:spcPct val="107000"/>
                        </a:lnSpc>
                        <a:spcBef>
                          <a:spcPts val="0"/>
                        </a:spcBef>
                        <a:spcAft>
                          <a:spcPts val="0"/>
                        </a:spcAft>
                      </a:pPr>
                      <a:r>
                        <a:rPr lang="en-US" sz="1200" b="0">
                          <a:solidFill>
                            <a:schemeClr val="tx1"/>
                          </a:solidFill>
                          <a:effectLst/>
                        </a:rPr>
                        <a:t>If they need to get answers quickly, what apps &amp; devices do they use and how long does it take?</a:t>
                      </a:r>
                      <a:endParaRPr lang="en-US"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182880" marT="91440" marB="9144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862083539"/>
                  </a:ext>
                </a:extLst>
              </a:tr>
              <a:tr h="671741">
                <a:tc>
                  <a:txBody>
                    <a:bodyPr/>
                    <a:lstStyle/>
                    <a:p>
                      <a:pPr marL="0" marR="0" algn="l" defTabSz="932742" rtl="0" eaLnBrk="1" latinLnBrk="0" hangingPunct="1">
                        <a:lnSpc>
                          <a:spcPct val="107000"/>
                        </a:lnSpc>
                        <a:spcBef>
                          <a:spcPts val="0"/>
                        </a:spcBef>
                        <a:spcAft>
                          <a:spcPts val="0"/>
                        </a:spcAft>
                      </a:pPr>
                      <a:r>
                        <a:rPr lang="en-US" sz="1200" b="0" kern="1200">
                          <a:solidFill>
                            <a:schemeClr val="tx1"/>
                          </a:solidFill>
                          <a:effectLst/>
                          <a:latin typeface="+mn-lt"/>
                          <a:ea typeface="+mn-ea"/>
                          <a:cs typeface="+mn-cs"/>
                        </a:rPr>
                        <a:t>How has your business changed over the last year—and what goals do you have for the future?</a:t>
                      </a:r>
                    </a:p>
                  </a:txBody>
                  <a:tcPr marL="182880" marR="182880" marT="91440" marB="9144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D9D9D9"/>
                    </a:solidFill>
                  </a:tcPr>
                </a:tc>
                <a:extLst>
                  <a:ext uri="{0D108BD9-81ED-4DB2-BD59-A6C34878D82A}">
                    <a16:rowId xmlns:a16="http://schemas.microsoft.com/office/drawing/2014/main" val="1090288060"/>
                  </a:ext>
                </a:extLst>
              </a:tr>
              <a:tr h="677227">
                <a:tc>
                  <a:txBody>
                    <a:bodyPr/>
                    <a:lstStyle/>
                    <a:p>
                      <a:pPr marL="0" marR="0">
                        <a:lnSpc>
                          <a:spcPct val="107000"/>
                        </a:lnSpc>
                        <a:spcBef>
                          <a:spcPts val="0"/>
                        </a:spcBef>
                        <a:spcAft>
                          <a:spcPts val="0"/>
                        </a:spcAft>
                      </a:pPr>
                      <a:r>
                        <a:rPr lang="en-US" sz="1200" b="0">
                          <a:solidFill>
                            <a:schemeClr val="tx1"/>
                          </a:solidFill>
                          <a:effectLst/>
                        </a:rPr>
                        <a:t>How do you handle the security of the devices that your employees use to access company data? </a:t>
                      </a:r>
                      <a:endParaRPr lang="en-US"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182880" marT="91440" marB="9144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1830998489"/>
                  </a:ext>
                </a:extLst>
              </a:tr>
              <a:tr h="436933">
                <a:tc>
                  <a:txBody>
                    <a:bodyPr/>
                    <a:lstStyle/>
                    <a:p>
                      <a:pPr marL="0" marR="0" algn="l" defTabSz="932742" rtl="0" eaLnBrk="1" latinLnBrk="0" hangingPunct="1">
                        <a:lnSpc>
                          <a:spcPct val="107000"/>
                        </a:lnSpc>
                        <a:spcBef>
                          <a:spcPts val="0"/>
                        </a:spcBef>
                        <a:spcAft>
                          <a:spcPts val="0"/>
                        </a:spcAft>
                      </a:pPr>
                      <a:r>
                        <a:rPr lang="en-US" sz="1200" b="0" kern="1200">
                          <a:solidFill>
                            <a:schemeClr val="tx1"/>
                          </a:solidFill>
                          <a:effectLst/>
                          <a:latin typeface="+mn-lt"/>
                          <a:ea typeface="+mn-ea"/>
                          <a:cs typeface="+mn-cs"/>
                        </a:rPr>
                        <a:t>Approximately how much time do you currently spend managing your IT?</a:t>
                      </a:r>
                    </a:p>
                  </a:txBody>
                  <a:tcPr marL="182880" marR="182880" marT="91440" marB="9144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D9D9D9"/>
                    </a:solidFill>
                  </a:tcPr>
                </a:tc>
                <a:extLst>
                  <a:ext uri="{0D108BD9-81ED-4DB2-BD59-A6C34878D82A}">
                    <a16:rowId xmlns:a16="http://schemas.microsoft.com/office/drawing/2014/main" val="3784550503"/>
                  </a:ext>
                </a:extLst>
              </a:tr>
              <a:tr h="442418">
                <a:tc>
                  <a:txBody>
                    <a:bodyPr/>
                    <a:lstStyle/>
                    <a:p>
                      <a:pPr marL="0" marR="0">
                        <a:lnSpc>
                          <a:spcPct val="107000"/>
                        </a:lnSpc>
                        <a:spcBef>
                          <a:spcPts val="0"/>
                        </a:spcBef>
                        <a:spcAft>
                          <a:spcPts val="0"/>
                        </a:spcAft>
                      </a:pPr>
                      <a:r>
                        <a:rPr lang="en-US" sz="1200" b="0">
                          <a:solidFill>
                            <a:schemeClr val="tx1"/>
                          </a:solidFill>
                          <a:effectLst/>
                        </a:rPr>
                        <a:t>What are some of your top IT costs?</a:t>
                      </a:r>
                      <a:endParaRPr lang="en-US"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182880" marT="91440" marB="9144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3364674266"/>
                  </a:ext>
                </a:extLst>
              </a:tr>
              <a:tr h="436933">
                <a:tc>
                  <a:txBody>
                    <a:bodyPr/>
                    <a:lstStyle/>
                    <a:p>
                      <a:pPr marL="0" marR="0" algn="l" defTabSz="932742" rtl="0" eaLnBrk="1" latinLnBrk="0" hangingPunct="1">
                        <a:lnSpc>
                          <a:spcPct val="107000"/>
                        </a:lnSpc>
                        <a:spcBef>
                          <a:spcPts val="0"/>
                        </a:spcBef>
                        <a:spcAft>
                          <a:spcPts val="0"/>
                        </a:spcAft>
                      </a:pPr>
                      <a:r>
                        <a:rPr lang="en-US" sz="1200" b="0" kern="1200">
                          <a:solidFill>
                            <a:schemeClr val="tx1"/>
                          </a:solidFill>
                          <a:effectLst/>
                          <a:latin typeface="+mn-lt"/>
                          <a:ea typeface="+mn-ea"/>
                          <a:cs typeface="+mn-cs"/>
                        </a:rPr>
                        <a:t>When is your next software refresh, and are you considering any additional tools/capabilities?</a:t>
                      </a:r>
                    </a:p>
                  </a:txBody>
                  <a:tcPr marL="182880" marR="182880" marT="91440" marB="9144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D9D9D9"/>
                    </a:solidFill>
                  </a:tcPr>
                </a:tc>
                <a:extLst>
                  <a:ext uri="{0D108BD9-81ED-4DB2-BD59-A6C34878D82A}">
                    <a16:rowId xmlns:a16="http://schemas.microsoft.com/office/drawing/2014/main" val="2358494086"/>
                  </a:ext>
                </a:extLst>
              </a:tr>
              <a:tr h="442418">
                <a:tc>
                  <a:txBody>
                    <a:bodyPr/>
                    <a:lstStyle/>
                    <a:p>
                      <a:pPr marL="0" marR="0">
                        <a:lnSpc>
                          <a:spcPct val="107000"/>
                        </a:lnSpc>
                        <a:spcBef>
                          <a:spcPts val="0"/>
                        </a:spcBef>
                        <a:spcAft>
                          <a:spcPts val="0"/>
                        </a:spcAft>
                      </a:pPr>
                      <a:r>
                        <a:rPr lang="en-US" sz="1200" b="0">
                          <a:solidFill>
                            <a:schemeClr val="tx1"/>
                          </a:solidFill>
                          <a:effectLst/>
                        </a:rPr>
                        <a:t>If you had a wish list for your technology, what would it include? </a:t>
                      </a:r>
                      <a:endParaRPr lang="en-US"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182880" marT="91440" marB="9144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1184733480"/>
                  </a:ext>
                </a:extLst>
              </a:tr>
              <a:tr h="671741">
                <a:tc>
                  <a:txBody>
                    <a:bodyPr/>
                    <a:lstStyle/>
                    <a:p>
                      <a:pPr marL="0" marR="0" algn="l" defTabSz="932742" rtl="0" eaLnBrk="1" latinLnBrk="0" hangingPunct="1">
                        <a:lnSpc>
                          <a:spcPct val="107000"/>
                        </a:lnSpc>
                        <a:spcBef>
                          <a:spcPts val="0"/>
                        </a:spcBef>
                        <a:spcAft>
                          <a:spcPts val="0"/>
                        </a:spcAft>
                      </a:pPr>
                      <a:r>
                        <a:rPr lang="en-US" sz="1200" b="0" kern="1200">
                          <a:solidFill>
                            <a:schemeClr val="tx1"/>
                          </a:solidFill>
                          <a:effectLst/>
                          <a:latin typeface="+mn-lt"/>
                          <a:ea typeface="+mn-ea"/>
                          <a:cs typeface="+mn-cs"/>
                        </a:rPr>
                        <a:t>What are some of the barriers you face in adopting new capabilities? Look for cost, skills, business risk, time, difficulty, etc.</a:t>
                      </a:r>
                    </a:p>
                  </a:txBody>
                  <a:tcPr marL="182880" marR="182880" marT="91440" marB="9144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solidFill>
                      <a:srgbClr val="D9D9D9"/>
                    </a:solidFill>
                  </a:tcPr>
                </a:tc>
                <a:extLst>
                  <a:ext uri="{0D108BD9-81ED-4DB2-BD59-A6C34878D82A}">
                    <a16:rowId xmlns:a16="http://schemas.microsoft.com/office/drawing/2014/main" val="2227079477"/>
                  </a:ext>
                </a:extLst>
              </a:tr>
            </a:tbl>
          </a:graphicData>
        </a:graphic>
      </p:graphicFrame>
      <p:sp>
        <p:nvSpPr>
          <p:cNvPr id="5" name="Footer Placeholder 4">
            <a:extLst>
              <a:ext uri="{FF2B5EF4-FFF2-40B4-BE49-F238E27FC236}">
                <a16:creationId xmlns:a16="http://schemas.microsoft.com/office/drawing/2014/main" id="{AD15788E-2C99-4C64-89D4-19DF3DC3CFA1}"/>
              </a:ext>
            </a:extLst>
          </p:cNvPr>
          <p:cNvSpPr>
            <a:spLocks noGrp="1"/>
          </p:cNvSpPr>
          <p:nvPr>
            <p:ph type="ftr" sz="quarter" idx="3"/>
          </p:nvPr>
        </p:nvSpPr>
        <p:spPr>
          <a:xfrm>
            <a:off x="8937626" y="6561234"/>
            <a:ext cx="3016249" cy="296766"/>
          </a:xfrm>
        </p:spPr>
        <p:txBody>
          <a:bodyPr/>
          <a:lstStyle/>
          <a:p>
            <a:r>
              <a:rPr lang="en-US"/>
              <a:t>Microsoft Confidential - Shared Under NDA Subject to Change</a:t>
            </a:r>
          </a:p>
        </p:txBody>
      </p:sp>
    </p:spTree>
    <p:extLst>
      <p:ext uri="{BB962C8B-B14F-4D97-AF65-F5344CB8AC3E}">
        <p14:creationId xmlns:p14="http://schemas.microsoft.com/office/powerpoint/2010/main" val="22865872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58B0C-DDD8-41DC-B021-883A6DE65756}"/>
              </a:ext>
            </a:extLst>
          </p:cNvPr>
          <p:cNvSpPr>
            <a:spLocks noGrp="1"/>
          </p:cNvSpPr>
          <p:nvPr>
            <p:ph type="title"/>
          </p:nvPr>
        </p:nvSpPr>
        <p:spPr>
          <a:xfrm>
            <a:off x="342900" y="222144"/>
            <a:ext cx="11010900" cy="573797"/>
          </a:xfrm>
        </p:spPr>
        <p:txBody>
          <a:bodyPr>
            <a:noAutofit/>
          </a:bodyPr>
          <a:lstStyle/>
          <a:p>
            <a:r>
              <a:rPr lang="en-US" sz="2800" spc="-50">
                <a:ln w="3175">
                  <a:noFill/>
                </a:ln>
                <a:solidFill>
                  <a:srgbClr val="1A1A1A"/>
                </a:solidFill>
                <a:latin typeface="Segoe UI Semibold" panose="020B0702040204020203" pitchFamily="34" charset="0"/>
                <a:ea typeface="+mn-ea"/>
                <a:cs typeface="Segoe UI Semibold" panose="020B0702040204020203" pitchFamily="34" charset="0"/>
              </a:rPr>
              <a:t>Handling objections from customers</a:t>
            </a:r>
          </a:p>
        </p:txBody>
      </p:sp>
      <p:graphicFrame>
        <p:nvGraphicFramePr>
          <p:cNvPr id="30" name="Table 4">
            <a:extLst>
              <a:ext uri="{FF2B5EF4-FFF2-40B4-BE49-F238E27FC236}">
                <a16:creationId xmlns:a16="http://schemas.microsoft.com/office/drawing/2014/main" id="{62C37851-7863-4290-A345-9235A3F14EBB}"/>
              </a:ext>
            </a:extLst>
          </p:cNvPr>
          <p:cNvGraphicFramePr>
            <a:graphicFrameLocks noGrp="1"/>
          </p:cNvGraphicFramePr>
          <p:nvPr>
            <p:extLst>
              <p:ext uri="{D42A27DB-BD31-4B8C-83A1-F6EECF244321}">
                <p14:modId xmlns:p14="http://schemas.microsoft.com/office/powerpoint/2010/main" val="1414376550"/>
              </p:ext>
            </p:extLst>
          </p:nvPr>
        </p:nvGraphicFramePr>
        <p:xfrm>
          <a:off x="342900" y="795941"/>
          <a:ext cx="11545728" cy="5552115"/>
        </p:xfrm>
        <a:graphic>
          <a:graphicData uri="http://schemas.openxmlformats.org/drawingml/2006/table">
            <a:tbl>
              <a:tblPr firstRow="1" bandRow="1">
                <a:tableStyleId>{5C22544A-7EE6-4342-B048-85BDC9FD1C3A}</a:tableStyleId>
              </a:tblPr>
              <a:tblGrid>
                <a:gridCol w="2370819">
                  <a:extLst>
                    <a:ext uri="{9D8B030D-6E8A-4147-A177-3AD203B41FA5}">
                      <a16:colId xmlns:a16="http://schemas.microsoft.com/office/drawing/2014/main" val="4012437428"/>
                    </a:ext>
                  </a:extLst>
                </a:gridCol>
                <a:gridCol w="9174909">
                  <a:extLst>
                    <a:ext uri="{9D8B030D-6E8A-4147-A177-3AD203B41FA5}">
                      <a16:colId xmlns:a16="http://schemas.microsoft.com/office/drawing/2014/main" val="3207483575"/>
                    </a:ext>
                  </a:extLst>
                </a:gridCol>
              </a:tblGrid>
              <a:tr h="253507">
                <a:tc>
                  <a:txBody>
                    <a:bodyPr/>
                    <a:lstStyle/>
                    <a:p>
                      <a:pPr marL="0">
                        <a:lnSpc>
                          <a:spcPct val="100000"/>
                        </a:lnSpc>
                        <a:spcBef>
                          <a:spcPts val="0"/>
                        </a:spcBef>
                        <a:spcAft>
                          <a:spcPts val="0"/>
                        </a:spcAft>
                      </a:pPr>
                      <a:r>
                        <a:rPr lang="en-US" sz="1400" b="1">
                          <a:solidFill>
                            <a:schemeClr val="bg1"/>
                          </a:solidFill>
                          <a:latin typeface="Segoe UI" panose="020B0502040204020203" pitchFamily="34" charset="0"/>
                          <a:cs typeface="Segoe UI" panose="020B0502040204020203" pitchFamily="34" charset="0"/>
                        </a:rPr>
                        <a:t>Objection</a:t>
                      </a:r>
                    </a:p>
                  </a:txBody>
                  <a:tcPr marT="91440" marB="9144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243A5E"/>
                    </a:solidFill>
                  </a:tcPr>
                </a:tc>
                <a:tc>
                  <a:txBody>
                    <a:bodyPr/>
                    <a:lstStyle/>
                    <a:p>
                      <a:pPr marL="0">
                        <a:lnSpc>
                          <a:spcPct val="100000"/>
                        </a:lnSpc>
                        <a:spcBef>
                          <a:spcPts val="0"/>
                        </a:spcBef>
                        <a:spcAft>
                          <a:spcPts val="0"/>
                        </a:spcAft>
                      </a:pPr>
                      <a:r>
                        <a:rPr lang="en-US" sz="1400" b="1">
                          <a:solidFill>
                            <a:schemeClr val="bg1"/>
                          </a:solidFill>
                          <a:latin typeface="Segoe UI" panose="020B0502040204020203" pitchFamily="34" charset="0"/>
                          <a:cs typeface="Segoe UI" panose="020B0502040204020203" pitchFamily="34" charset="0"/>
                        </a:rPr>
                        <a:t>Response</a:t>
                      </a:r>
                    </a:p>
                  </a:txBody>
                  <a:tcPr marL="182880" marT="91440" marB="9144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505050"/>
                    </a:solidFill>
                  </a:tcPr>
                </a:tc>
                <a:extLst>
                  <a:ext uri="{0D108BD9-81ED-4DB2-BD59-A6C34878D82A}">
                    <a16:rowId xmlns:a16="http://schemas.microsoft.com/office/drawing/2014/main" val="1680923493"/>
                  </a:ext>
                </a:extLst>
              </a:tr>
              <a:tr h="988395">
                <a:tc>
                  <a:txBody>
                    <a:bodyPr/>
                    <a:lstStyle/>
                    <a:p>
                      <a:pPr marL="0" algn="l">
                        <a:lnSpc>
                          <a:spcPct val="100000"/>
                        </a:lnSpc>
                        <a:spcBef>
                          <a:spcPts val="0"/>
                        </a:spcBef>
                        <a:spcAft>
                          <a:spcPts val="0"/>
                        </a:spcAft>
                      </a:pPr>
                      <a:r>
                        <a:rPr lang="en-US" sz="1200" b="0">
                          <a:solidFill>
                            <a:schemeClr val="bg1"/>
                          </a:solidFill>
                          <a:latin typeface="Segoe UI Semibold" panose="020B0702040204020203" pitchFamily="34" charset="0"/>
                          <a:cs typeface="Segoe UI Semibold" panose="020B0702040204020203" pitchFamily="34" charset="0"/>
                        </a:rPr>
                        <a:t>I’m satisfied with </a:t>
                      </a:r>
                      <a:br>
                        <a:rPr lang="en-US" sz="1200" b="0">
                          <a:solidFill>
                            <a:schemeClr val="bg1"/>
                          </a:solidFill>
                          <a:latin typeface="Segoe UI Semibold" panose="020B0702040204020203" pitchFamily="34" charset="0"/>
                          <a:cs typeface="Segoe UI Semibold" panose="020B0702040204020203" pitchFamily="34" charset="0"/>
                        </a:rPr>
                      </a:br>
                      <a:r>
                        <a:rPr lang="en-US" sz="1200" b="0">
                          <a:solidFill>
                            <a:schemeClr val="bg1"/>
                          </a:solidFill>
                          <a:latin typeface="Segoe UI Semibold" panose="020B0702040204020203" pitchFamily="34" charset="0"/>
                          <a:cs typeface="Segoe UI Semibold" panose="020B0702040204020203" pitchFamily="34" charset="0"/>
                        </a:rPr>
                        <a:t>my desktop software -</a:t>
                      </a:r>
                      <a:br>
                        <a:rPr lang="en-US" sz="1200" b="0">
                          <a:solidFill>
                            <a:schemeClr val="bg1"/>
                          </a:solidFill>
                          <a:latin typeface="Segoe UI Semibold" panose="020B0702040204020203" pitchFamily="34" charset="0"/>
                          <a:cs typeface="Segoe UI Semibold" panose="020B0702040204020203" pitchFamily="34" charset="0"/>
                        </a:rPr>
                      </a:br>
                      <a:r>
                        <a:rPr lang="en-US" sz="1200" b="0">
                          <a:solidFill>
                            <a:schemeClr val="bg1"/>
                          </a:solidFill>
                          <a:latin typeface="Segoe UI Semibold" panose="020B0702040204020203" pitchFamily="34" charset="0"/>
                          <a:cs typeface="Segoe UI Semibold" panose="020B0702040204020203" pitchFamily="34" charset="0"/>
                        </a:rPr>
                        <a:t>my employees have what they need.</a:t>
                      </a:r>
                    </a:p>
                  </a:txBody>
                  <a:tcPr marL="182880" marR="274320" marT="91440" marB="9144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78D4"/>
                    </a:solidFill>
                  </a:tcPr>
                </a:tc>
                <a:tc>
                  <a:txBody>
                    <a:bodyPr/>
                    <a:lstStyle/>
                    <a:p>
                      <a:pPr marL="171450" marR="0" lvl="0" indent="-171450" algn="l" defTabSz="914400" rtl="0" eaLnBrk="1" fontAlgn="b" latinLnBrk="0" hangingPunct="1">
                        <a:lnSpc>
                          <a:spcPct val="100000"/>
                        </a:lnSpc>
                        <a:spcBef>
                          <a:spcPts val="300"/>
                        </a:spcBef>
                        <a:spcAft>
                          <a:spcPts val="0"/>
                        </a:spcAft>
                        <a:buClrTx/>
                        <a:buSzTx/>
                        <a:buFont typeface="Arial" panose="020B0604020202020204" pitchFamily="34" charset="0"/>
                        <a:buChar char="•"/>
                        <a:tabLst/>
                        <a:defRPr/>
                      </a:pPr>
                      <a:r>
                        <a:rPr lang="en-US" sz="1200" b="0" i="0" u="none" strike="noStrike">
                          <a:solidFill>
                            <a:srgbClr val="000000"/>
                          </a:solidFill>
                          <a:effectLst/>
                          <a:latin typeface="+mn-lt"/>
                          <a:cs typeface="Segoe UI Light" panose="020B0502040204020203" pitchFamily="34" charset="0"/>
                        </a:rPr>
                        <a:t>Customers don’t like waiting, and you could be losing business with slow response times. Save 4 hours per week by finding the information and people you need in Microsoft Teams.</a:t>
                      </a:r>
                      <a:r>
                        <a:rPr lang="en-US" sz="1200" b="0" i="0" u="none" strike="noStrike" baseline="30000">
                          <a:solidFill>
                            <a:srgbClr val="000000"/>
                          </a:solidFill>
                          <a:effectLst/>
                          <a:latin typeface="+mn-lt"/>
                          <a:cs typeface="Segoe UI Light" panose="020B0502040204020203" pitchFamily="34" charset="0"/>
                        </a:rPr>
                        <a:t>1</a:t>
                      </a:r>
                      <a:r>
                        <a:rPr lang="en-US" sz="1200" b="0" i="0" u="none" strike="noStrike">
                          <a:solidFill>
                            <a:srgbClr val="000000"/>
                          </a:solidFill>
                          <a:effectLst/>
                          <a:latin typeface="+mn-lt"/>
                          <a:cs typeface="Segoe UI Light" panose="020B0502040204020203" pitchFamily="34" charset="0"/>
                        </a:rPr>
                        <a:t> You can work on documents together, videoconference, chat, call and schedule meetings—all in the same location.</a:t>
                      </a:r>
                    </a:p>
                    <a:p>
                      <a:pPr marL="171450" marR="0" lvl="0" indent="-171450" algn="l" defTabSz="914400" rtl="0" eaLnBrk="1" fontAlgn="b" latinLnBrk="0" hangingPunct="1">
                        <a:lnSpc>
                          <a:spcPct val="100000"/>
                        </a:lnSpc>
                        <a:spcBef>
                          <a:spcPts val="300"/>
                        </a:spcBef>
                        <a:spcAft>
                          <a:spcPts val="0"/>
                        </a:spcAft>
                        <a:buClrTx/>
                        <a:buSzTx/>
                        <a:buFont typeface="Arial" panose="020B0604020202020204" pitchFamily="34" charset="0"/>
                        <a:buChar char="•"/>
                        <a:tabLst/>
                        <a:defRPr/>
                      </a:pPr>
                      <a:r>
                        <a:rPr lang="en-US" sz="1200" b="0" i="0" u="none" strike="noStrike">
                          <a:solidFill>
                            <a:srgbClr val="000000"/>
                          </a:solidFill>
                          <a:effectLst/>
                          <a:latin typeface="+mn-lt"/>
                          <a:cs typeface="Segoe UI Light" panose="020B0502040204020203" pitchFamily="34" charset="0"/>
                        </a:rPr>
                        <a:t>Studies show that by sharing information with Teams, you and your employees can make key decisions up to 17.7% faster.</a:t>
                      </a:r>
                      <a:r>
                        <a:rPr lang="en-US" sz="1200" b="0" i="0" u="none" strike="noStrike" baseline="30000">
                          <a:solidFill>
                            <a:srgbClr val="000000"/>
                          </a:solidFill>
                          <a:effectLst/>
                          <a:latin typeface="+mn-lt"/>
                          <a:cs typeface="Segoe UI Light" panose="020B0502040204020203" pitchFamily="34" charset="0"/>
                        </a:rPr>
                        <a:t>1</a:t>
                      </a:r>
                    </a:p>
                  </a:txBody>
                  <a:tcPr marL="182880" marT="91440" marB="91440" anchor="ctr">
                    <a:lnL w="28575"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10644796"/>
                  </a:ext>
                </a:extLst>
              </a:tr>
              <a:tr h="988395">
                <a:tc>
                  <a:txBody>
                    <a:bodyPr/>
                    <a:lstStyle/>
                    <a:p>
                      <a:pPr marL="0" algn="l">
                        <a:lnSpc>
                          <a:spcPct val="100000"/>
                        </a:lnSpc>
                        <a:spcBef>
                          <a:spcPts val="0"/>
                        </a:spcBef>
                        <a:spcAft>
                          <a:spcPts val="0"/>
                        </a:spcAft>
                      </a:pPr>
                      <a:r>
                        <a:rPr lang="en-US" sz="1200" b="0">
                          <a:solidFill>
                            <a:schemeClr val="bg1"/>
                          </a:solidFill>
                          <a:latin typeface="Segoe UI Semibold" panose="020B0702040204020203" pitchFamily="34" charset="0"/>
                          <a:cs typeface="Segoe UI Semibold" panose="020B0702040204020203" pitchFamily="34" charset="0"/>
                        </a:rPr>
                        <a:t>I like the idea of cloud apps, but I’m worried about security.</a:t>
                      </a:r>
                    </a:p>
                  </a:txBody>
                  <a:tcPr marL="182880" marR="274320" marT="91440" marB="9144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78D4"/>
                    </a:solidFill>
                  </a:tcPr>
                </a:tc>
                <a:tc>
                  <a:txBody>
                    <a:bodyPr/>
                    <a:lstStyle/>
                    <a:p>
                      <a:pPr marL="171450" marR="0" lvl="0" indent="-171450" algn="l" defTabSz="914400" rtl="0" eaLnBrk="1" fontAlgn="b" latinLnBrk="0" hangingPunct="1">
                        <a:lnSpc>
                          <a:spcPct val="100000"/>
                        </a:lnSpc>
                        <a:spcBef>
                          <a:spcPts val="300"/>
                        </a:spcBef>
                        <a:spcAft>
                          <a:spcPts val="0"/>
                        </a:spcAft>
                        <a:buClrTx/>
                        <a:buSzTx/>
                        <a:buFont typeface="Arial" panose="020B0604020202020204" pitchFamily="34" charset="0"/>
                        <a:buChar char="•"/>
                        <a:tabLst/>
                        <a:defRPr/>
                      </a:pPr>
                      <a:r>
                        <a:rPr lang="en-US" sz="1200" b="0" i="0" u="none" strike="noStrike">
                          <a:solidFill>
                            <a:srgbClr val="000000"/>
                          </a:solidFill>
                          <a:effectLst/>
                          <a:latin typeface="+mn-lt"/>
                          <a:cs typeface="Segoe UI Light" panose="020B0502040204020203" pitchFamily="34" charset="0"/>
                        </a:rPr>
                        <a:t>Did you know that 43% of breaches happen online through web apps, and 37% of breaches involve lost or stole credentials?</a:t>
                      </a:r>
                      <a:r>
                        <a:rPr lang="en-US" sz="1200" b="0" i="0" u="none" strike="noStrike" baseline="30000">
                          <a:solidFill>
                            <a:srgbClr val="000000"/>
                          </a:solidFill>
                          <a:effectLst/>
                          <a:latin typeface="+mn-lt"/>
                          <a:cs typeface="Segoe UI Light" panose="020B0502040204020203" pitchFamily="34" charset="0"/>
                        </a:rPr>
                        <a:t>2</a:t>
                      </a:r>
                      <a:r>
                        <a:rPr lang="en-US" sz="1200" b="0" i="0" u="none" strike="noStrike">
                          <a:solidFill>
                            <a:srgbClr val="000000"/>
                          </a:solidFill>
                          <a:effectLst/>
                          <a:latin typeface="+mn-lt"/>
                          <a:cs typeface="Segoe UI Light" panose="020B0502040204020203" pitchFamily="34" charset="0"/>
                        </a:rPr>
                        <a:t> A breach can hurt your bottom line as well as your reputation. Microsoft security features can help safeguard your business. For example, multi-factor authentication can block 99.9% of identity attacks.</a:t>
                      </a:r>
                      <a:r>
                        <a:rPr lang="en-US" sz="1200" b="0" i="0" u="none" strike="noStrike" baseline="30000">
                          <a:solidFill>
                            <a:srgbClr val="000000"/>
                          </a:solidFill>
                          <a:effectLst/>
                          <a:latin typeface="+mn-lt"/>
                          <a:cs typeface="Segoe UI Light" panose="020B0502040204020203" pitchFamily="34" charset="0"/>
                        </a:rPr>
                        <a:t>3</a:t>
                      </a:r>
                    </a:p>
                    <a:p>
                      <a:pPr marL="171450" marR="0" lvl="0" indent="-171450" algn="l" defTabSz="914400" rtl="0" eaLnBrk="1" fontAlgn="b" latinLnBrk="0" hangingPunct="1">
                        <a:lnSpc>
                          <a:spcPct val="100000"/>
                        </a:lnSpc>
                        <a:spcBef>
                          <a:spcPts val="300"/>
                        </a:spcBef>
                        <a:spcAft>
                          <a:spcPts val="0"/>
                        </a:spcAft>
                        <a:buClrTx/>
                        <a:buSzTx/>
                        <a:buFont typeface="Arial" panose="020B0604020202020204" pitchFamily="34" charset="0"/>
                        <a:buChar char="•"/>
                        <a:tabLst/>
                        <a:defRPr/>
                      </a:pPr>
                      <a:r>
                        <a:rPr lang="en-US" sz="1200" b="0" i="0" u="none" strike="noStrike">
                          <a:solidFill>
                            <a:srgbClr val="000000"/>
                          </a:solidFill>
                          <a:effectLst/>
                          <a:latin typeface="+mn-lt"/>
                          <a:cs typeface="Segoe UI Light" panose="020B0502040204020203" pitchFamily="34" charset="0"/>
                        </a:rPr>
                        <a:t>Your business information can be kept securely in the cloud and accessed from nearly anywhere, helping you avoid expensive downtime due to security breaches, information loss, or hardware failure.</a:t>
                      </a:r>
                    </a:p>
                  </a:txBody>
                  <a:tcPr marL="182880" marT="91440" marB="91440" anchor="ctr">
                    <a:lnL w="28575"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D9D9D9"/>
                    </a:solidFill>
                  </a:tcPr>
                </a:tc>
                <a:extLst>
                  <a:ext uri="{0D108BD9-81ED-4DB2-BD59-A6C34878D82A}">
                    <a16:rowId xmlns:a16="http://schemas.microsoft.com/office/drawing/2014/main" val="2007426429"/>
                  </a:ext>
                </a:extLst>
              </a:tr>
              <a:tr h="988395">
                <a:tc>
                  <a:txBody>
                    <a:bodyPr/>
                    <a:lstStyle/>
                    <a:p>
                      <a:pPr marL="0" algn="l">
                        <a:lnSpc>
                          <a:spcPct val="100000"/>
                        </a:lnSpc>
                        <a:spcBef>
                          <a:spcPts val="0"/>
                        </a:spcBef>
                        <a:spcAft>
                          <a:spcPts val="0"/>
                        </a:spcAft>
                      </a:pPr>
                      <a:r>
                        <a:rPr lang="en-US" sz="1200" b="0">
                          <a:solidFill>
                            <a:schemeClr val="bg1"/>
                          </a:solidFill>
                          <a:latin typeface="Segoe UI Semibold" panose="020B0702040204020203" pitchFamily="34" charset="0"/>
                          <a:cs typeface="Segoe UI Semibold" panose="020B0702040204020203" pitchFamily="34" charset="0"/>
                        </a:rPr>
                        <a:t>A lot is changing in the market right now. I’m not sure we can afford to start using a new tool.</a:t>
                      </a:r>
                    </a:p>
                  </a:txBody>
                  <a:tcPr marL="182880" marR="274320" marT="91440" marB="9144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78D4"/>
                    </a:solidFill>
                  </a:tcPr>
                </a:tc>
                <a:tc>
                  <a:txBody>
                    <a:bodyPr/>
                    <a:lstStyle/>
                    <a:p>
                      <a:pPr marL="171450" marR="0" lvl="0" indent="-171450" algn="l" defTabSz="914400" rtl="0" eaLnBrk="1" fontAlgn="b" latinLnBrk="0" hangingPunct="1">
                        <a:lnSpc>
                          <a:spcPct val="100000"/>
                        </a:lnSpc>
                        <a:spcBef>
                          <a:spcPts val="300"/>
                        </a:spcBef>
                        <a:spcAft>
                          <a:spcPts val="0"/>
                        </a:spcAft>
                        <a:buClrTx/>
                        <a:buSzTx/>
                        <a:buFont typeface="Arial" panose="020B0604020202020204" pitchFamily="34" charset="0"/>
                        <a:buChar char="•"/>
                        <a:tabLst/>
                        <a:defRPr/>
                      </a:pPr>
                      <a:r>
                        <a:rPr lang="en-US" sz="1200" b="0" i="0" u="none" strike="noStrike">
                          <a:solidFill>
                            <a:srgbClr val="000000"/>
                          </a:solidFill>
                          <a:effectLst/>
                          <a:latin typeface="+mn-lt"/>
                          <a:cs typeface="Segoe UI Light" panose="020B0502040204020203" pitchFamily="34" charset="0"/>
                        </a:rPr>
                        <a:t>A recent Forrester study shows that firms with Microsoft 365 for business gained up to 163% ROI over three years by improving employee productivity and reducing IT costs. Savings include $29 per user each month in technology expenses.</a:t>
                      </a:r>
                      <a:r>
                        <a:rPr lang="en-US" sz="1200" b="0" i="0" u="none" strike="noStrike" baseline="30000">
                          <a:solidFill>
                            <a:srgbClr val="000000"/>
                          </a:solidFill>
                          <a:effectLst/>
                          <a:latin typeface="+mn-lt"/>
                          <a:cs typeface="Segoe UI Light" panose="020B0502040204020203" pitchFamily="34" charset="0"/>
                        </a:rPr>
                        <a:t>4</a:t>
                      </a:r>
                    </a:p>
                  </a:txBody>
                  <a:tcPr marL="182880" marT="91440" marB="91440" anchor="ctr">
                    <a:lnL w="28575"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43148736"/>
                  </a:ext>
                </a:extLst>
              </a:tr>
              <a:tr h="946425">
                <a:tc>
                  <a:txBody>
                    <a:bodyPr/>
                    <a:lstStyle/>
                    <a:p>
                      <a:pPr marL="0" algn="l">
                        <a:lnSpc>
                          <a:spcPct val="100000"/>
                        </a:lnSpc>
                        <a:spcBef>
                          <a:spcPts val="0"/>
                        </a:spcBef>
                        <a:spcAft>
                          <a:spcPts val="0"/>
                        </a:spcAft>
                      </a:pPr>
                      <a:r>
                        <a:rPr lang="en-US" sz="1200" b="0">
                          <a:solidFill>
                            <a:schemeClr val="bg1"/>
                          </a:solidFill>
                          <a:latin typeface="Segoe UI Semibold" panose="020B0702040204020203" pitchFamily="34" charset="0"/>
                          <a:cs typeface="Segoe UI Semibold" panose="020B0702040204020203" pitchFamily="34" charset="0"/>
                        </a:rPr>
                        <a:t>We’re not a big company and don’t want to add IT complexity.</a:t>
                      </a:r>
                    </a:p>
                  </a:txBody>
                  <a:tcPr marL="182880" marR="274320" marT="91440" marB="9144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78D4"/>
                    </a:solidFill>
                  </a:tcPr>
                </a:tc>
                <a:tc>
                  <a:txBody>
                    <a:bodyPr/>
                    <a:lstStyle/>
                    <a:p>
                      <a:pPr marL="171450" indent="-171450">
                        <a:lnSpc>
                          <a:spcPct val="100000"/>
                        </a:lnSpc>
                        <a:buFont typeface="Arial" panose="020B0604020202020204" pitchFamily="34" charset="0"/>
                        <a:buChar char="•"/>
                      </a:pPr>
                      <a:r>
                        <a:rPr kumimoji="0" lang="en-US" sz="1200" b="0" i="0" u="none" strike="noStrike" kern="1200" cap="none" spc="0" normalizeH="0" baseline="0" noProof="0">
                          <a:ln>
                            <a:noFill/>
                          </a:ln>
                          <a:solidFill>
                            <a:srgbClr val="000000"/>
                          </a:solidFill>
                          <a:effectLst/>
                          <a:uLnTx/>
                          <a:uFillTx/>
                          <a:latin typeface="+mn-lt"/>
                          <a:ea typeface="+mn-ea"/>
                          <a:cs typeface="Segoe UI Light" panose="020B0502040204020203" pitchFamily="34" charset="0"/>
                        </a:rPr>
                        <a:t>Save time with apps that are always up-to-date and managed for you. IT staff can save up to four hours each week, giving them more time for value-added activities.</a:t>
                      </a:r>
                      <a:r>
                        <a:rPr kumimoji="0" lang="en-US" sz="1200" b="0" i="0" u="none" strike="noStrike" kern="1200" cap="none" spc="0" normalizeH="0" baseline="30000" noProof="0">
                          <a:ln>
                            <a:noFill/>
                          </a:ln>
                          <a:solidFill>
                            <a:srgbClr val="000000"/>
                          </a:solidFill>
                          <a:effectLst/>
                          <a:uLnTx/>
                          <a:uFillTx/>
                          <a:latin typeface="+mn-lt"/>
                          <a:ea typeface="+mn-ea"/>
                          <a:cs typeface="Segoe UI Light" panose="020B0502040204020203" pitchFamily="34" charset="0"/>
                        </a:rPr>
                        <a:t>4</a:t>
                      </a:r>
                    </a:p>
                    <a:p>
                      <a:pPr marL="171450" indent="-171450">
                        <a:lnSpc>
                          <a:spcPct val="100000"/>
                        </a:lnSpc>
                        <a:buFont typeface="Arial" panose="020B0604020202020204" pitchFamily="34" charset="0"/>
                        <a:buChar char="•"/>
                      </a:pPr>
                      <a:r>
                        <a:rPr kumimoji="0" lang="en-US" sz="1200" b="0" i="0" u="none" strike="noStrike" kern="1200" cap="none" spc="0" normalizeH="0" baseline="0" noProof="0">
                          <a:ln>
                            <a:noFill/>
                          </a:ln>
                          <a:solidFill>
                            <a:srgbClr val="000000"/>
                          </a:solidFill>
                          <a:effectLst/>
                          <a:uLnTx/>
                          <a:uFillTx/>
                          <a:latin typeface="+mn-lt"/>
                          <a:ea typeface="+mn-ea"/>
                          <a:cs typeface="Segoe UI Light" panose="020B0502040204020203" pitchFamily="34" charset="0"/>
                        </a:rPr>
                        <a:t>Get a platform that scales with you as business grows—with flexible plans and pricing, it’s easy to add new capabilities and services.</a:t>
                      </a:r>
                    </a:p>
                  </a:txBody>
                  <a:tcPr marL="182880" marT="91440" marB="9144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16249969"/>
                  </a:ext>
                </a:extLst>
              </a:tr>
              <a:tr h="9427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bg1"/>
                          </a:solidFill>
                          <a:latin typeface="Segoe UI Semibold" panose="020B0702040204020203" pitchFamily="34" charset="0"/>
                          <a:cs typeface="Segoe UI Semibold" panose="020B0702040204020203" pitchFamily="34" charset="0"/>
                        </a:rPr>
                        <a:t>I’m fine with my older version of Office and </a:t>
                      </a:r>
                      <a:br>
                        <a:rPr lang="en-US" sz="1200" b="0">
                          <a:solidFill>
                            <a:schemeClr val="bg1"/>
                          </a:solidFill>
                          <a:latin typeface="Segoe UI Semibold" panose="020B0702040204020203" pitchFamily="34" charset="0"/>
                          <a:cs typeface="Segoe UI Semibold" panose="020B0702040204020203" pitchFamily="34" charset="0"/>
                        </a:rPr>
                      </a:br>
                      <a:r>
                        <a:rPr lang="en-US" sz="1200" b="0">
                          <a:solidFill>
                            <a:schemeClr val="bg1"/>
                          </a:solidFill>
                          <a:latin typeface="Segoe UI Semibold" panose="020B0702040204020203" pitchFamily="34" charset="0"/>
                          <a:cs typeface="Segoe UI Semibold" panose="020B0702040204020203" pitchFamily="34" charset="0"/>
                        </a:rPr>
                        <a:t>don’t want to purchase new software.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solidFill>
                          <a:schemeClr val="bg1"/>
                        </a:solidFill>
                        <a:latin typeface="Segoe UI Semibold" panose="020B0702040204020203" pitchFamily="34" charset="0"/>
                        <a:cs typeface="Segoe UI Semibold" panose="020B0702040204020203" pitchFamily="34" charset="0"/>
                      </a:endParaRPr>
                    </a:p>
                  </a:txBody>
                  <a:tcPr marL="182880" marR="274320" marT="91440" marB="9144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0078D4"/>
                    </a:solidFill>
                  </a:tcPr>
                </a:tc>
                <a:tc>
                  <a:txBody>
                    <a:bodyPr/>
                    <a:lstStyle/>
                    <a:p>
                      <a:pPr marL="171450" marR="0" lvl="0" indent="-171450" algn="l" defTabSz="914400" rtl="0" eaLnBrk="1" fontAlgn="b" latinLnBrk="0" hangingPunct="1">
                        <a:lnSpc>
                          <a:spcPct val="100000"/>
                        </a:lnSpc>
                        <a:spcBef>
                          <a:spcPts val="300"/>
                        </a:spcBef>
                        <a:spcAft>
                          <a:spcPts val="0"/>
                        </a:spcAft>
                        <a:buClrTx/>
                        <a:buSzTx/>
                        <a:buFont typeface="Arial" panose="020B0604020202020204" pitchFamily="34" charset="0"/>
                        <a:buChar char="•"/>
                        <a:tabLst/>
                        <a:defRPr/>
                      </a:pPr>
                      <a:r>
                        <a:rPr lang="en-US" sz="1200" b="0" i="0" u="none" strike="noStrike">
                          <a:solidFill>
                            <a:srgbClr val="000000"/>
                          </a:solidFill>
                          <a:effectLst/>
                          <a:latin typeface="+mn-lt"/>
                          <a:cs typeface="Segoe UI Light" panose="020B0502040204020203" pitchFamily="34" charset="0"/>
                        </a:rPr>
                        <a:t>Microsoft no longer supports Office 2007 or 2010. </a:t>
                      </a:r>
                    </a:p>
                    <a:p>
                      <a:pPr marL="171450" marR="0" lvl="0" indent="-171450" algn="l" defTabSz="914400" rtl="0" eaLnBrk="1" fontAlgn="b" latinLnBrk="0" hangingPunct="1">
                        <a:lnSpc>
                          <a:spcPct val="100000"/>
                        </a:lnSpc>
                        <a:spcBef>
                          <a:spcPts val="300"/>
                        </a:spcBef>
                        <a:spcAft>
                          <a:spcPts val="0"/>
                        </a:spcAft>
                        <a:buClrTx/>
                        <a:buSzTx/>
                        <a:buFont typeface="Arial" panose="020B0604020202020204" pitchFamily="34" charset="0"/>
                        <a:buChar char="•"/>
                        <a:tabLst/>
                        <a:defRPr/>
                      </a:pPr>
                      <a:r>
                        <a:rPr lang="en-US" sz="1200" b="0" i="0" u="none" strike="noStrike">
                          <a:solidFill>
                            <a:srgbClr val="000000"/>
                          </a:solidFill>
                          <a:effectLst/>
                          <a:latin typeface="+mn-lt"/>
                          <a:cs typeface="Segoe UI Light" panose="020B0502040204020203" pitchFamily="34" charset="0"/>
                        </a:rPr>
                        <a:t>End of Support means no future security updates for older versions of Office. In order to help </a:t>
                      </a:r>
                      <a:r>
                        <a:rPr lang="en-US" sz="1200" b="0" i="0" u="none" strike="noStrike">
                          <a:solidFill>
                            <a:srgbClr val="000000"/>
                          </a:solidFill>
                          <a:effectLst/>
                          <a:latin typeface="+mn-lt"/>
                          <a:cs typeface="Segoe UI Semibold" panose="020B0702040204020203" pitchFamily="34" charset="0"/>
                        </a:rPr>
                        <a:t>keep your data and business safe </a:t>
                      </a:r>
                      <a:r>
                        <a:rPr lang="en-US" sz="1200" b="0" i="0" u="none" strike="noStrike">
                          <a:solidFill>
                            <a:srgbClr val="000000"/>
                          </a:solidFill>
                          <a:effectLst/>
                          <a:latin typeface="+mn-lt"/>
                          <a:cs typeface="Segoe UI Light" panose="020B0502040204020203" pitchFamily="34" charset="0"/>
                        </a:rPr>
                        <a:t>with the latest Office Classic apps, upgrading to Office Home &amp; Business 2021 is recommended. </a:t>
                      </a:r>
                    </a:p>
                    <a:p>
                      <a:pPr marL="171450" marR="0" lvl="0" indent="-171450" algn="l" defTabSz="914400" rtl="0" eaLnBrk="1" fontAlgn="b" latinLnBrk="0" hangingPunct="1">
                        <a:lnSpc>
                          <a:spcPct val="100000"/>
                        </a:lnSpc>
                        <a:spcBef>
                          <a:spcPts val="300"/>
                        </a:spcBef>
                        <a:spcAft>
                          <a:spcPts val="0"/>
                        </a:spcAft>
                        <a:buClrTx/>
                        <a:buSzTx/>
                        <a:buFont typeface="Arial" panose="020B0604020202020204" pitchFamily="34" charset="0"/>
                        <a:buChar char="•"/>
                        <a:tabLst/>
                        <a:defRPr/>
                      </a:pPr>
                      <a:r>
                        <a:rPr lang="en-US" sz="1200" b="0" i="0" u="none" strike="noStrike">
                          <a:solidFill>
                            <a:srgbClr val="000000"/>
                          </a:solidFill>
                          <a:effectLst/>
                          <a:latin typeface="+mn-lt"/>
                          <a:cs typeface="Segoe UI Light" panose="020B0502040204020203" pitchFamily="34" charset="0"/>
                        </a:rPr>
                        <a:t>Office Home &amp; Business 2021 now has the modern lifecycle policy that gives you security and select feature updates. </a:t>
                      </a:r>
                    </a:p>
                  </a:txBody>
                  <a:tcPr marL="182880" marT="91440" marB="9144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27250898"/>
                  </a:ext>
                </a:extLst>
              </a:tr>
            </a:tbl>
          </a:graphicData>
        </a:graphic>
      </p:graphicFrame>
      <p:sp>
        <p:nvSpPr>
          <p:cNvPr id="5" name="Rectangle 4">
            <a:extLst>
              <a:ext uri="{FF2B5EF4-FFF2-40B4-BE49-F238E27FC236}">
                <a16:creationId xmlns:a16="http://schemas.microsoft.com/office/drawing/2014/main" id="{4A57AE10-6537-442B-A8B9-0B46F45A8AC1}"/>
              </a:ext>
            </a:extLst>
          </p:cNvPr>
          <p:cNvSpPr/>
          <p:nvPr/>
        </p:nvSpPr>
        <p:spPr>
          <a:xfrm>
            <a:off x="301156" y="6522368"/>
            <a:ext cx="11220283" cy="184666"/>
          </a:xfrm>
          <a:prstGeom prst="rect">
            <a:avLst/>
          </a:prstGeom>
        </p:spPr>
        <p:txBody>
          <a:bodyPr wrap="square" lIns="0" tIns="0" rIns="0" bIns="0" anchor="b">
            <a:spAutoFit/>
          </a:bodyPr>
          <a:lstStyle/>
          <a:p>
            <a:pPr marR="0" lvl="0" algn="l" defTabSz="914192" rtl="0" eaLnBrk="1" fontAlgn="auto" latinLnBrk="0" hangingPunct="1">
              <a:spcAft>
                <a:spcPts val="0"/>
              </a:spcAft>
              <a:buClrTx/>
              <a:buSzTx/>
              <a:tabLst/>
              <a:defRPr/>
            </a:pPr>
            <a:r>
              <a:rPr lang="en-US" sz="600" kern="0">
                <a:latin typeface="Segoe UI"/>
                <a:cs typeface="Segoe UI"/>
              </a:rPr>
              <a:t>Citations to third party content published with permission of the author or publisher:</a:t>
            </a:r>
          </a:p>
          <a:p>
            <a:pPr marR="0" lvl="0" algn="l" defTabSz="914192" rtl="0" eaLnBrk="1" fontAlgn="auto" latinLnBrk="0" hangingPunct="1">
              <a:spcAft>
                <a:spcPts val="0"/>
              </a:spcAft>
              <a:buClrTx/>
              <a:buSzTx/>
              <a:tabLst/>
              <a:defRPr/>
            </a:pPr>
            <a:r>
              <a:rPr lang="en-US" sz="600" kern="0">
                <a:latin typeface="Segoe UI"/>
                <a:cs typeface="Segoe UI"/>
                <a:hlinkClick r:id="rId3">
                  <a:extLst>
                    <a:ext uri="{A12FA001-AC4F-418D-AE19-62706E023703}">
                      <ahyp:hlinkClr xmlns:ahyp="http://schemas.microsoft.com/office/drawing/2018/hyperlinkcolor" val="tx"/>
                    </a:ext>
                  </a:extLst>
                </a:hlinkClick>
              </a:rPr>
              <a:t>1) </a:t>
            </a:r>
            <a:r>
              <a:rPr lang="en-US" sz="600" kern="0">
                <a:solidFill>
                  <a:srgbClr val="0076D3"/>
                </a:solidFill>
                <a:latin typeface="Segoe UI"/>
                <a:cs typeface="Segoe UI"/>
                <a:hlinkClick r:id="rId3">
                  <a:extLst>
                    <a:ext uri="{A12FA001-AC4F-418D-AE19-62706E023703}">
                      <ahyp:hlinkClr xmlns:ahyp="http://schemas.microsoft.com/office/drawing/2018/hyperlinkcolor" val="tx"/>
                    </a:ext>
                  </a:extLst>
                </a:hlinkClick>
              </a:rPr>
              <a:t>Total Economic Impact of Microsoft Teams, Forrester, 2019. Study commissioned by Microsoft.;</a:t>
            </a:r>
            <a:r>
              <a:rPr lang="en-US" sz="600" kern="0">
                <a:latin typeface="Segoe UI"/>
                <a:cs typeface="Segoe UI"/>
                <a:hlinkClick r:id="rId3">
                  <a:extLst>
                    <a:ext uri="{A12FA001-AC4F-418D-AE19-62706E023703}">
                      <ahyp:hlinkClr xmlns:ahyp="http://schemas.microsoft.com/office/drawing/2018/hyperlinkcolor" val="tx"/>
                    </a:ext>
                  </a:extLst>
                </a:hlinkClick>
              </a:rPr>
              <a:t> 2) </a:t>
            </a:r>
            <a:r>
              <a:rPr lang="en-US" sz="600" kern="0">
                <a:solidFill>
                  <a:srgbClr val="0076D3"/>
                </a:solidFill>
                <a:latin typeface="Segoe UI"/>
                <a:cs typeface="Segoe UI"/>
                <a:hlinkClick r:id="rId3">
                  <a:extLst>
                    <a:ext uri="{A12FA001-AC4F-418D-AE19-62706E023703}">
                      <ahyp:hlinkClr xmlns:ahyp="http://schemas.microsoft.com/office/drawing/2018/hyperlinkcolor" val="tx"/>
                    </a:ext>
                  </a:extLst>
                </a:hlinkClick>
              </a:rPr>
              <a:t>Verizon Data Breach Report 2020</a:t>
            </a:r>
            <a:r>
              <a:rPr lang="en-US" sz="600" kern="0">
                <a:latin typeface="Segoe UI"/>
                <a:cs typeface="Segoe UI"/>
              </a:rPr>
              <a:t>; 3) Requires Azure Active Directory with multi-factor authentication enabled; 4) </a:t>
            </a:r>
            <a:r>
              <a:rPr lang="en-US" sz="600" kern="0">
                <a:latin typeface="Segoe UI"/>
                <a:cs typeface="Segoe UI"/>
                <a:hlinkClick r:id="rId4"/>
              </a:rPr>
              <a:t>The Total Economic Impact™ of Microsoft 365 for business, Forrester, 2020</a:t>
            </a:r>
            <a:r>
              <a:rPr lang="en-US" sz="600" kern="0">
                <a:latin typeface="Segoe UI"/>
                <a:cs typeface="Segoe UI"/>
              </a:rPr>
              <a:t>. Study commissioned by Microsoft</a:t>
            </a:r>
          </a:p>
        </p:txBody>
      </p:sp>
      <p:sp>
        <p:nvSpPr>
          <p:cNvPr id="6" name="TextBox 5">
            <a:extLst>
              <a:ext uri="{FF2B5EF4-FFF2-40B4-BE49-F238E27FC236}">
                <a16:creationId xmlns:a16="http://schemas.microsoft.com/office/drawing/2014/main" id="{9EABF98E-79C3-47DE-9385-D5C8A0B90379}"/>
              </a:ext>
            </a:extLst>
          </p:cNvPr>
          <p:cNvSpPr txBox="1"/>
          <p:nvPr/>
        </p:nvSpPr>
        <p:spPr>
          <a:xfrm>
            <a:off x="8961702" y="6366882"/>
            <a:ext cx="3346807" cy="215444"/>
          </a:xfrm>
          <a:prstGeom prst="rect">
            <a:avLst/>
          </a:prstGeom>
          <a:noFill/>
        </p:spPr>
        <p:txBody>
          <a:bodyPr wrap="square">
            <a:spAutoFit/>
          </a:bodyPr>
          <a:lstStyle/>
          <a:p>
            <a:r>
              <a:rPr lang="en-US" sz="800"/>
              <a:t>Microsoft Confidential - Shared Under NDA Subject to Change</a:t>
            </a:r>
          </a:p>
        </p:txBody>
      </p:sp>
    </p:spTree>
    <p:extLst>
      <p:ext uri="{BB962C8B-B14F-4D97-AF65-F5344CB8AC3E}">
        <p14:creationId xmlns:p14="http://schemas.microsoft.com/office/powerpoint/2010/main" val="2434538012"/>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58B0C-DDD8-41DC-B021-883A6DE65756}"/>
              </a:ext>
            </a:extLst>
          </p:cNvPr>
          <p:cNvSpPr>
            <a:spLocks noGrp="1"/>
          </p:cNvSpPr>
          <p:nvPr>
            <p:ph type="title"/>
          </p:nvPr>
        </p:nvSpPr>
        <p:spPr>
          <a:xfrm>
            <a:off x="342900" y="151258"/>
            <a:ext cx="11010900" cy="573797"/>
          </a:xfrm>
        </p:spPr>
        <p:txBody>
          <a:bodyPr>
            <a:noAutofit/>
          </a:bodyPr>
          <a:lstStyle/>
          <a:p>
            <a:r>
              <a:rPr lang="en-US" spc="-50">
                <a:ln w="3175">
                  <a:noFill/>
                </a:ln>
                <a:solidFill>
                  <a:srgbClr val="1A1A1A"/>
                </a:solidFill>
                <a:latin typeface="Segoe UI Semibold" panose="020B0702040204020203" pitchFamily="34" charset="0"/>
                <a:ea typeface="+mn-ea"/>
                <a:cs typeface="Segoe UI Semibold" panose="020B0702040204020203" pitchFamily="34" charset="0"/>
              </a:rPr>
              <a:t>Handling objections from distributors and resellers</a:t>
            </a:r>
            <a:endParaRPr lang="en-US"/>
          </a:p>
        </p:txBody>
      </p:sp>
      <p:sp>
        <p:nvSpPr>
          <p:cNvPr id="6" name="TextBox 5">
            <a:extLst>
              <a:ext uri="{FF2B5EF4-FFF2-40B4-BE49-F238E27FC236}">
                <a16:creationId xmlns:a16="http://schemas.microsoft.com/office/drawing/2014/main" id="{62AFB9EB-C2F2-4015-ABCB-5D8842F3B952}"/>
              </a:ext>
            </a:extLst>
          </p:cNvPr>
          <p:cNvSpPr txBox="1"/>
          <p:nvPr/>
        </p:nvSpPr>
        <p:spPr>
          <a:xfrm>
            <a:off x="0" y="6300477"/>
            <a:ext cx="6657975" cy="406265"/>
          </a:xfrm>
          <a:prstGeom prst="rect">
            <a:avLst/>
          </a:prstGeom>
          <a:noFill/>
        </p:spPr>
        <p:txBody>
          <a:bodyPr wrap="square" lIns="182880" tIns="146304" rIns="182880" bIns="146304" rtlCol="0">
            <a:spAutoFit/>
          </a:bodyPr>
          <a:lstStyle/>
          <a:p>
            <a:pPr>
              <a:lnSpc>
                <a:spcPct val="90000"/>
              </a:lnSpc>
            </a:pPr>
            <a:r>
              <a:rPr lang="en-US" sz="800" baseline="30000">
                <a:solidFill>
                  <a:schemeClr val="accent6">
                    <a:lumMod val="10000"/>
                  </a:schemeClr>
                </a:solidFill>
                <a:latin typeface="Segoe UI Light" panose="020B0502040204020203" pitchFamily="34" charset="0"/>
                <a:cs typeface="Segoe UI Light" panose="020B0502040204020203" pitchFamily="34" charset="0"/>
              </a:rPr>
              <a:t>1</a:t>
            </a:r>
            <a:r>
              <a:rPr lang="en-US" sz="800">
                <a:solidFill>
                  <a:schemeClr val="accent6">
                    <a:lumMod val="10000"/>
                  </a:schemeClr>
                </a:solidFill>
                <a:latin typeface="Segoe UI Light" panose="020B0502040204020203" pitchFamily="34" charset="0"/>
                <a:cs typeface="Segoe UI Light" panose="020B0502040204020203" pitchFamily="34" charset="0"/>
              </a:rPr>
              <a:t> Microsoft internal research, June 2021; </a:t>
            </a:r>
            <a:r>
              <a:rPr lang="en-US" sz="800" baseline="30000">
                <a:solidFill>
                  <a:schemeClr val="accent6">
                    <a:lumMod val="10000"/>
                  </a:schemeClr>
                </a:solidFill>
                <a:latin typeface="Segoe UI Light" panose="020B0502040204020203" pitchFamily="34" charset="0"/>
                <a:cs typeface="Segoe UI Light" panose="020B0502040204020203" pitchFamily="34" charset="0"/>
              </a:rPr>
              <a:t>2 </a:t>
            </a:r>
            <a:r>
              <a:rPr lang="en-US" sz="800">
                <a:solidFill>
                  <a:schemeClr val="accent6">
                    <a:lumMod val="10000"/>
                  </a:schemeClr>
                </a:solidFill>
                <a:latin typeface="Segoe UI Light" panose="020B0502040204020203" pitchFamily="34" charset="0"/>
                <a:cs typeface="Segoe UI Light" panose="020B0502040204020203" pitchFamily="34" charset="0"/>
              </a:rPr>
              <a:t>Microsoft Market Research – Office Home &amp; Business Small Business Research Report, Feb 2020.</a:t>
            </a:r>
          </a:p>
        </p:txBody>
      </p:sp>
      <p:graphicFrame>
        <p:nvGraphicFramePr>
          <p:cNvPr id="5" name="Table 4">
            <a:extLst>
              <a:ext uri="{FF2B5EF4-FFF2-40B4-BE49-F238E27FC236}">
                <a16:creationId xmlns:a16="http://schemas.microsoft.com/office/drawing/2014/main" id="{651C004C-FB08-4E4E-844F-FC1160D3809F}"/>
              </a:ext>
            </a:extLst>
          </p:cNvPr>
          <p:cNvGraphicFramePr>
            <a:graphicFrameLocks noGrp="1"/>
          </p:cNvGraphicFramePr>
          <p:nvPr>
            <p:extLst>
              <p:ext uri="{D42A27DB-BD31-4B8C-83A1-F6EECF244321}">
                <p14:modId xmlns:p14="http://schemas.microsoft.com/office/powerpoint/2010/main" val="1843347842"/>
              </p:ext>
            </p:extLst>
          </p:nvPr>
        </p:nvGraphicFramePr>
        <p:xfrm>
          <a:off x="151686" y="781787"/>
          <a:ext cx="11888628" cy="5313058"/>
        </p:xfrm>
        <a:graphic>
          <a:graphicData uri="http://schemas.openxmlformats.org/drawingml/2006/table">
            <a:tbl>
              <a:tblPr firstRow="1" bandRow="1">
                <a:tableStyleId>{5C22544A-7EE6-4342-B048-85BDC9FD1C3A}</a:tableStyleId>
              </a:tblPr>
              <a:tblGrid>
                <a:gridCol w="2441230">
                  <a:extLst>
                    <a:ext uri="{9D8B030D-6E8A-4147-A177-3AD203B41FA5}">
                      <a16:colId xmlns:a16="http://schemas.microsoft.com/office/drawing/2014/main" val="4012437428"/>
                    </a:ext>
                  </a:extLst>
                </a:gridCol>
                <a:gridCol w="9447398">
                  <a:extLst>
                    <a:ext uri="{9D8B030D-6E8A-4147-A177-3AD203B41FA5}">
                      <a16:colId xmlns:a16="http://schemas.microsoft.com/office/drawing/2014/main" val="3207483575"/>
                    </a:ext>
                  </a:extLst>
                </a:gridCol>
              </a:tblGrid>
              <a:tr h="0">
                <a:tc>
                  <a:txBody>
                    <a:bodyPr/>
                    <a:lstStyle/>
                    <a:p>
                      <a:pPr marL="0">
                        <a:lnSpc>
                          <a:spcPct val="100000"/>
                        </a:lnSpc>
                        <a:spcBef>
                          <a:spcPts val="0"/>
                        </a:spcBef>
                        <a:spcAft>
                          <a:spcPts val="0"/>
                        </a:spcAft>
                      </a:pPr>
                      <a:r>
                        <a:rPr lang="en-US" sz="1200" b="1">
                          <a:solidFill>
                            <a:schemeClr val="bg1"/>
                          </a:solidFill>
                          <a:latin typeface="Segoe UI" panose="020B0502040204020203" pitchFamily="34" charset="0"/>
                          <a:cs typeface="Segoe UI" panose="020B0502040204020203" pitchFamily="34" charset="0"/>
                        </a:rPr>
                        <a:t>Objection</a:t>
                      </a:r>
                    </a:p>
                  </a:txBody>
                  <a:tcPr marT="91440" marB="9144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243A5E"/>
                    </a:solidFill>
                  </a:tcPr>
                </a:tc>
                <a:tc>
                  <a:txBody>
                    <a:bodyPr/>
                    <a:lstStyle/>
                    <a:p>
                      <a:pPr marL="0">
                        <a:lnSpc>
                          <a:spcPct val="100000"/>
                        </a:lnSpc>
                        <a:spcBef>
                          <a:spcPts val="0"/>
                        </a:spcBef>
                        <a:spcAft>
                          <a:spcPts val="0"/>
                        </a:spcAft>
                      </a:pPr>
                      <a:r>
                        <a:rPr lang="en-US" sz="1200" b="1">
                          <a:solidFill>
                            <a:schemeClr val="bg1"/>
                          </a:solidFill>
                          <a:latin typeface="Segoe UI" panose="020B0502040204020203" pitchFamily="34" charset="0"/>
                          <a:cs typeface="Segoe UI" panose="020B0502040204020203" pitchFamily="34" charset="0"/>
                        </a:rPr>
                        <a:t>Response</a:t>
                      </a:r>
                    </a:p>
                  </a:txBody>
                  <a:tcPr marT="91440" marB="9144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505050"/>
                    </a:solidFill>
                  </a:tcPr>
                </a:tc>
                <a:extLst>
                  <a:ext uri="{0D108BD9-81ED-4DB2-BD59-A6C34878D82A}">
                    <a16:rowId xmlns:a16="http://schemas.microsoft.com/office/drawing/2014/main" val="1680923493"/>
                  </a:ext>
                </a:extLst>
              </a:tr>
              <a:tr h="340927">
                <a:tc>
                  <a:txBody>
                    <a:bodyPr/>
                    <a:lstStyle/>
                    <a:p>
                      <a:pPr marL="0" algn="l">
                        <a:lnSpc>
                          <a:spcPct val="100000"/>
                        </a:lnSpc>
                        <a:spcBef>
                          <a:spcPts val="0"/>
                        </a:spcBef>
                        <a:spcAft>
                          <a:spcPts val="0"/>
                        </a:spcAft>
                      </a:pPr>
                      <a:r>
                        <a:rPr lang="en-US" sz="1100" b="0">
                          <a:solidFill>
                            <a:schemeClr val="bg1"/>
                          </a:solidFill>
                          <a:latin typeface="Segoe UI Semibold" panose="020B0702040204020203" pitchFamily="34" charset="0"/>
                          <a:cs typeface="Segoe UI Semibold" panose="020B0702040204020203" pitchFamily="34" charset="0"/>
                        </a:rPr>
                        <a:t>Our business is going great selling CSP. Why should we focus on smaller customers/plans?</a:t>
                      </a:r>
                    </a:p>
                  </a:txBody>
                  <a:tcPr marT="91440" marB="9144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78D4"/>
                    </a:solidFill>
                  </a:tcPr>
                </a:tc>
                <a:tc>
                  <a:txBody>
                    <a:bodyPr/>
                    <a:lstStyle/>
                    <a:p>
                      <a:pPr marL="171450" marR="0" lvl="0" indent="-171450" algn="l" defTabSz="914400" rtl="0" eaLnBrk="1" fontAlgn="b" latinLnBrk="0" hangingPunct="1">
                        <a:lnSpc>
                          <a:spcPct val="100000"/>
                        </a:lnSpc>
                        <a:spcBef>
                          <a:spcPts val="300"/>
                        </a:spcBef>
                        <a:spcAft>
                          <a:spcPts val="0"/>
                        </a:spcAft>
                        <a:buClrTx/>
                        <a:buSzTx/>
                        <a:buFont typeface="Arial" panose="020B0604020202020204" pitchFamily="34" charset="0"/>
                        <a:buChar char="•"/>
                        <a:tabLst/>
                        <a:defRPr/>
                      </a:pPr>
                      <a:r>
                        <a:rPr lang="en-US" sz="1100" b="0" i="0" u="none" strike="noStrike">
                          <a:solidFill>
                            <a:srgbClr val="000000"/>
                          </a:solidFill>
                          <a:effectLst/>
                          <a:latin typeface="+mn-lt"/>
                          <a:cs typeface="Segoe UI Light" panose="020B0502040204020203" pitchFamily="34" charset="0"/>
                        </a:rPr>
                        <a:t>You’re leaving revenue on the table by not selling to smaller businesses who are not ready to move to a managed, ongoing cloud subscription due to a limited IT budget, preference for a capital expenditure purchasing model, and/or the desire to manage their own IT. </a:t>
                      </a:r>
                    </a:p>
                    <a:p>
                      <a:pPr marL="171450" marR="0" lvl="0" indent="-171450" algn="l" defTabSz="914400" rtl="0" eaLnBrk="1" fontAlgn="b" latinLnBrk="0" hangingPunct="1">
                        <a:lnSpc>
                          <a:spcPct val="100000"/>
                        </a:lnSpc>
                        <a:spcBef>
                          <a:spcPts val="300"/>
                        </a:spcBef>
                        <a:spcAft>
                          <a:spcPts val="0"/>
                        </a:spcAft>
                        <a:buClrTx/>
                        <a:buSzTx/>
                        <a:buFont typeface="Arial" panose="020B0604020202020204" pitchFamily="34" charset="0"/>
                        <a:buChar char="•"/>
                        <a:tabLst/>
                        <a:defRPr/>
                      </a:pPr>
                      <a:r>
                        <a:rPr lang="en-US" sz="1100" b="0" i="0" u="none" strike="noStrike">
                          <a:solidFill>
                            <a:srgbClr val="000000"/>
                          </a:solidFill>
                          <a:effectLst/>
                          <a:latin typeface="+mn-lt"/>
                          <a:cs typeface="Segoe UI Light" panose="020B0502040204020203" pitchFamily="34" charset="0"/>
                        </a:rPr>
                        <a:t>Also, by providing customers with the best solution for them, you are building credibility as their trusted advisor. This may lead to future sales of products and services.</a:t>
                      </a:r>
                    </a:p>
                  </a:txBody>
                  <a:tcPr marT="91440" marB="91440" anchor="ctr">
                    <a:lnL w="28575"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10644796"/>
                  </a:ext>
                </a:extLst>
              </a:tr>
              <a:tr h="0">
                <a:tc>
                  <a:txBody>
                    <a:bodyPr/>
                    <a:lstStyle/>
                    <a:p>
                      <a:pPr marL="0" algn="l">
                        <a:lnSpc>
                          <a:spcPct val="100000"/>
                        </a:lnSpc>
                        <a:spcBef>
                          <a:spcPts val="0"/>
                        </a:spcBef>
                        <a:spcAft>
                          <a:spcPts val="0"/>
                        </a:spcAft>
                      </a:pPr>
                      <a:r>
                        <a:rPr lang="en-US" sz="1100" b="0">
                          <a:solidFill>
                            <a:schemeClr val="bg1"/>
                          </a:solidFill>
                          <a:latin typeface="Segoe UI Semibold" panose="020B0702040204020203" pitchFamily="34" charset="0"/>
                          <a:cs typeface="Segoe UI Semibold" panose="020B0702040204020203" pitchFamily="34" charset="0"/>
                        </a:rPr>
                        <a:t>It’s not worth our time to </a:t>
                      </a:r>
                      <a:br>
                        <a:rPr lang="en-US" sz="1100" b="0">
                          <a:solidFill>
                            <a:schemeClr val="bg1"/>
                          </a:solidFill>
                          <a:latin typeface="Segoe UI Semibold" panose="020B0702040204020203" pitchFamily="34" charset="0"/>
                          <a:cs typeface="Segoe UI Semibold" panose="020B0702040204020203" pitchFamily="34" charset="0"/>
                        </a:rPr>
                      </a:br>
                      <a:r>
                        <a:rPr lang="en-US" sz="1100" b="0">
                          <a:solidFill>
                            <a:schemeClr val="bg1"/>
                          </a:solidFill>
                          <a:latin typeface="Segoe UI Semibold" panose="020B0702040204020203" pitchFamily="34" charset="0"/>
                          <a:cs typeface="Segoe UI Semibold" panose="020B0702040204020203" pitchFamily="34" charset="0"/>
                        </a:rPr>
                        <a:t>set smaller customers up on Microsoft 365.</a:t>
                      </a:r>
                    </a:p>
                  </a:txBody>
                  <a:tcPr marT="91440" marB="9144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78D4"/>
                    </a:solidFill>
                  </a:tcPr>
                </a:tc>
                <a:tc>
                  <a:txBody>
                    <a:bodyPr/>
                    <a:lstStyle/>
                    <a:p>
                      <a:pPr marL="171450" marR="0" lvl="0" indent="-171450" algn="l" defTabSz="914400" rtl="0" eaLnBrk="1" fontAlgn="b" latinLnBrk="0" hangingPunct="1">
                        <a:lnSpc>
                          <a:spcPct val="100000"/>
                        </a:lnSpc>
                        <a:spcBef>
                          <a:spcPts val="300"/>
                        </a:spcBef>
                        <a:spcAft>
                          <a:spcPts val="0"/>
                        </a:spcAft>
                        <a:buClrTx/>
                        <a:buSzTx/>
                        <a:buFont typeface="Arial" panose="020B0604020202020204" pitchFamily="34" charset="0"/>
                        <a:buChar char="•"/>
                        <a:tabLst/>
                        <a:defRPr/>
                      </a:pPr>
                      <a:r>
                        <a:rPr lang="en-US" sz="1100" b="0" i="0" u="none" strike="noStrike">
                          <a:solidFill>
                            <a:srgbClr val="000000"/>
                          </a:solidFill>
                          <a:effectLst/>
                          <a:latin typeface="+mn-lt"/>
                          <a:cs typeface="Segoe UI Light" panose="020B0502040204020203" pitchFamily="34" charset="0"/>
                        </a:rPr>
                        <a:t>Customers who want the one-year prepaid subscription offer are typically willing to do the work themselves and you can make that easy for them with electronic software distribution (ESD). This enables customers to instantly download software digitally anytime, from anywhere with little-to-no effort on your part.</a:t>
                      </a:r>
                    </a:p>
                  </a:txBody>
                  <a:tcPr marT="91440" marB="91440" anchor="ctr">
                    <a:lnL w="28575"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D9D9D9"/>
                    </a:solidFill>
                  </a:tcPr>
                </a:tc>
                <a:extLst>
                  <a:ext uri="{0D108BD9-81ED-4DB2-BD59-A6C34878D82A}">
                    <a16:rowId xmlns:a16="http://schemas.microsoft.com/office/drawing/2014/main" val="2007426429"/>
                  </a:ext>
                </a:extLst>
              </a:tr>
              <a:tr h="381887">
                <a:tc>
                  <a:txBody>
                    <a:bodyPr/>
                    <a:lstStyle/>
                    <a:p>
                      <a:pPr marL="0" algn="l">
                        <a:lnSpc>
                          <a:spcPct val="100000"/>
                        </a:lnSpc>
                        <a:spcBef>
                          <a:spcPts val="0"/>
                        </a:spcBef>
                        <a:spcAft>
                          <a:spcPts val="0"/>
                        </a:spcAft>
                      </a:pPr>
                      <a:r>
                        <a:rPr lang="en-US" sz="1100" b="0">
                          <a:solidFill>
                            <a:schemeClr val="bg1"/>
                          </a:solidFill>
                          <a:latin typeface="Segoe UI Semibold" panose="020B0702040204020203" pitchFamily="34" charset="0"/>
                          <a:cs typeface="Segoe UI Semibold" panose="020B0702040204020203" pitchFamily="34" charset="0"/>
                        </a:rPr>
                        <a:t>I’m not sure how to explain and set up the Microsoft 365 Business Standard one-year prepaid subscription offer. </a:t>
                      </a:r>
                    </a:p>
                  </a:txBody>
                  <a:tcPr marT="91440" marB="9144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78D4"/>
                    </a:solidFill>
                  </a:tcPr>
                </a:tc>
                <a:tc>
                  <a:txBody>
                    <a:bodyPr/>
                    <a:lstStyle/>
                    <a:p>
                      <a:pPr marL="171450" marR="0" lvl="0" indent="-171450" algn="l" defTabSz="914400" rtl="0" eaLnBrk="1" fontAlgn="b" latinLnBrk="0" hangingPunct="1">
                        <a:lnSpc>
                          <a:spcPct val="100000"/>
                        </a:lnSpc>
                        <a:spcBef>
                          <a:spcPts val="300"/>
                        </a:spcBef>
                        <a:spcAft>
                          <a:spcPts val="0"/>
                        </a:spcAft>
                        <a:buClrTx/>
                        <a:buSzTx/>
                        <a:buFont typeface="Arial" panose="020B0604020202020204" pitchFamily="34" charset="0"/>
                        <a:buChar char="•"/>
                        <a:tabLst/>
                        <a:defRPr/>
                      </a:pPr>
                      <a:r>
                        <a:rPr lang="en-US" sz="1100" b="0" i="0" u="none" strike="noStrike">
                          <a:solidFill>
                            <a:srgbClr val="000000"/>
                          </a:solidFill>
                          <a:effectLst/>
                          <a:latin typeface="+mn-lt"/>
                          <a:cs typeface="Segoe UI Light" panose="020B0502040204020203" pitchFamily="34" charset="0"/>
                        </a:rPr>
                        <a:t>Microsoft 365 Business Standard with MSA activation includes Word, Excel, PowerPoint, Outlook, OneNote, and OneDrive consumer. A domain is required to enable all other services, such as Exchange, Biz apps, Microsoft Teams, and OneDrive for Business.</a:t>
                      </a:r>
                    </a:p>
                    <a:p>
                      <a:pPr marL="171450" marR="0" lvl="0" indent="-171450" algn="l" defTabSz="914400" rtl="0" eaLnBrk="1" fontAlgn="b" latinLnBrk="0" hangingPunct="1">
                        <a:lnSpc>
                          <a:spcPct val="100000"/>
                        </a:lnSpc>
                        <a:spcBef>
                          <a:spcPts val="300"/>
                        </a:spcBef>
                        <a:spcAft>
                          <a:spcPts val="0"/>
                        </a:spcAft>
                        <a:buClrTx/>
                        <a:buSzTx/>
                        <a:buFont typeface="Arial" panose="020B0604020202020204" pitchFamily="34" charset="0"/>
                        <a:buChar char="•"/>
                        <a:tabLst/>
                        <a:defRPr/>
                      </a:pPr>
                      <a:r>
                        <a:rPr lang="en-US" sz="1100" b="0" i="0" u="none" strike="noStrike">
                          <a:solidFill>
                            <a:srgbClr val="000000"/>
                          </a:solidFill>
                          <a:effectLst/>
                          <a:latin typeface="+mn-lt"/>
                          <a:cs typeface="Segoe UI Light" panose="020B0502040204020203" pitchFamily="34" charset="0"/>
                        </a:rPr>
                        <a:t>Set up is easy with a free GoDaddy domain for one year (more details </a:t>
                      </a:r>
                      <a:r>
                        <a:rPr lang="en-US" sz="1100" b="0" i="0" u="none" strike="noStrike">
                          <a:solidFill>
                            <a:srgbClr val="000000"/>
                          </a:solidFill>
                          <a:effectLst/>
                          <a:latin typeface="+mn-lt"/>
                          <a:cs typeface="Segoe UI Light" panose="020B0502040204020203" pitchFamily="34" charset="0"/>
                          <a:hlinkClick r:id="rId3"/>
                        </a:rPr>
                        <a:t>here</a:t>
                      </a:r>
                      <a:r>
                        <a:rPr lang="en-US" sz="1100" b="0" i="0" u="none" strike="noStrike">
                          <a:solidFill>
                            <a:srgbClr val="000000"/>
                          </a:solidFill>
                          <a:effectLst/>
                          <a:latin typeface="+mn-lt"/>
                          <a:cs typeface="Segoe UI Light" panose="020B0502040204020203" pitchFamily="34" charset="0"/>
                        </a:rPr>
                        <a:t>).</a:t>
                      </a:r>
                    </a:p>
                  </a:txBody>
                  <a:tcPr marT="91440" marB="91440" anchor="ctr">
                    <a:lnL w="28575"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43148736"/>
                  </a:ext>
                </a:extLst>
              </a:tr>
              <a:tr h="0">
                <a:tc>
                  <a:txBody>
                    <a:bodyPr/>
                    <a:lstStyle/>
                    <a:p>
                      <a:pPr marL="0" algn="l">
                        <a:lnSpc>
                          <a:spcPct val="100000"/>
                        </a:lnSpc>
                        <a:spcBef>
                          <a:spcPts val="0"/>
                        </a:spcBef>
                        <a:spcAft>
                          <a:spcPts val="0"/>
                        </a:spcAft>
                      </a:pPr>
                      <a:r>
                        <a:rPr lang="en-US" sz="1100" b="0">
                          <a:solidFill>
                            <a:schemeClr val="bg1"/>
                          </a:solidFill>
                          <a:latin typeface="Segoe UI Semibold" panose="020B0702040204020203" pitchFamily="34" charset="0"/>
                          <a:cs typeface="Segoe UI Semibold" panose="020B0702040204020203" pitchFamily="34" charset="0"/>
                        </a:rPr>
                        <a:t>We’re focused on selling Microsoft 365. Why should we sell Office?</a:t>
                      </a:r>
                    </a:p>
                  </a:txBody>
                  <a:tcPr marT="91440" marB="9144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78D4"/>
                    </a:solidFill>
                  </a:tcPr>
                </a:tc>
                <a:tc>
                  <a:txBody>
                    <a:bodyPr/>
                    <a:lstStyle/>
                    <a:p>
                      <a:pPr marL="171450" indent="-171450">
                        <a:lnSpc>
                          <a:spcPct val="100000"/>
                        </a:lnSpc>
                        <a:buFont typeface="Arial" panose="020B0604020202020204" pitchFamily="34" charset="0"/>
                        <a:buChar char="•"/>
                      </a:pPr>
                      <a:r>
                        <a:rPr kumimoji="0" lang="en-US" sz="1100" b="0" i="0" u="none" strike="noStrike" kern="1200" cap="none" spc="0" normalizeH="0" baseline="0" noProof="0">
                          <a:ln>
                            <a:noFill/>
                          </a:ln>
                          <a:solidFill>
                            <a:srgbClr val="000000"/>
                          </a:solidFill>
                          <a:effectLst/>
                          <a:uLnTx/>
                          <a:uFillTx/>
                          <a:latin typeface="+mn-lt"/>
                          <a:ea typeface="+mn-ea"/>
                          <a:cs typeface="Segoe UI Light" panose="020B0502040204020203" pitchFamily="34" charset="0"/>
                        </a:rPr>
                        <a:t>It's great that you’re focused on selling Microsoft 365, but you can also offer those customers that are not ready for a subscription or the cloud a great product and earn more revenue in the process.</a:t>
                      </a:r>
                    </a:p>
                    <a:p>
                      <a:pPr marL="171450" indent="-171450">
                        <a:lnSpc>
                          <a:spcPct val="100000"/>
                        </a:lnSpc>
                        <a:buFont typeface="Arial" panose="020B0604020202020204" pitchFamily="34" charset="0"/>
                        <a:buChar char="•"/>
                      </a:pPr>
                      <a:r>
                        <a:rPr kumimoji="0" lang="en-US" sz="1100" b="0" i="0" u="none" strike="noStrike" kern="1200" cap="none" spc="0" normalizeH="0" baseline="0" noProof="0">
                          <a:ln>
                            <a:noFill/>
                          </a:ln>
                          <a:solidFill>
                            <a:srgbClr val="000000"/>
                          </a:solidFill>
                          <a:effectLst/>
                          <a:uLnTx/>
                          <a:uFillTx/>
                          <a:latin typeface="+mn-lt"/>
                          <a:ea typeface="+mn-ea"/>
                          <a:cs typeface="Segoe UI Light" panose="020B0502040204020203" pitchFamily="34" charset="0"/>
                        </a:rPr>
                        <a:t>70% of Microsoft Office users worldwide are on legacy versions of Office. This number is higher in some regions e.g., 93% in India, 86% in China, 84% in Latam.</a:t>
                      </a:r>
                      <a:r>
                        <a:rPr kumimoji="0" lang="en-US" sz="1100" b="0" i="0" u="none" strike="noStrike" kern="1200" cap="none" spc="0" normalizeH="0" baseline="30000" noProof="0">
                          <a:ln>
                            <a:noFill/>
                          </a:ln>
                          <a:solidFill>
                            <a:srgbClr val="000000"/>
                          </a:solidFill>
                          <a:effectLst/>
                          <a:uLnTx/>
                          <a:uFillTx/>
                          <a:latin typeface="+mn-lt"/>
                          <a:ea typeface="+mn-ea"/>
                          <a:cs typeface="Segoe UI Light" panose="020B0502040204020203" pitchFamily="34" charset="0"/>
                        </a:rPr>
                        <a:t>1</a:t>
                      </a:r>
                    </a:p>
                    <a:p>
                      <a:pPr marL="171450" indent="-171450">
                        <a:lnSpc>
                          <a:spcPct val="100000"/>
                        </a:lnSpc>
                        <a:buFont typeface="Arial" panose="020B0604020202020204" pitchFamily="34" charset="0"/>
                        <a:buChar char="•"/>
                      </a:pPr>
                      <a:r>
                        <a:rPr kumimoji="0" lang="en-US" sz="1100" b="0" i="0" u="none" strike="noStrike" kern="1200" cap="none" spc="0" normalizeH="0" baseline="0" noProof="0">
                          <a:ln>
                            <a:noFill/>
                          </a:ln>
                          <a:solidFill>
                            <a:srgbClr val="000000"/>
                          </a:solidFill>
                          <a:effectLst/>
                          <a:uLnTx/>
                          <a:uFillTx/>
                          <a:latin typeface="+mn-lt"/>
                          <a:ea typeface="+mn-ea"/>
                          <a:cs typeface="Segoe UI Light" panose="020B0502040204020203" pitchFamily="34" charset="0"/>
                        </a:rPr>
                        <a:t>This presents a huge opportunity to migrate these customers to Office Home &amp; Business 2021, which launches in October 2021.</a:t>
                      </a:r>
                    </a:p>
                  </a:txBody>
                  <a:tcPr marT="91440" marB="9144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16249969"/>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solidFill>
                            <a:schemeClr val="bg1"/>
                          </a:solidFill>
                          <a:latin typeface="Segoe UI Semibold" panose="020B0702040204020203" pitchFamily="34" charset="0"/>
                          <a:cs typeface="Segoe UI Semibold" panose="020B0702040204020203" pitchFamily="34" charset="0"/>
                        </a:rPr>
                        <a:t>As a reseller, I don’t have enough time to grow my business and provide post-Office sales support. </a:t>
                      </a:r>
                    </a:p>
                  </a:txBody>
                  <a:tcPr marT="91440" marB="9144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78D4"/>
                    </a:solidFill>
                  </a:tcPr>
                </a:tc>
                <a:tc>
                  <a:txBody>
                    <a:bodyPr/>
                    <a:lstStyle/>
                    <a:p>
                      <a:pPr marL="171450" marR="0" lvl="0" indent="-171450" algn="l" defTabSz="914400" rtl="0" eaLnBrk="1" fontAlgn="b" latinLnBrk="0" hangingPunct="1">
                        <a:lnSpc>
                          <a:spcPct val="100000"/>
                        </a:lnSpc>
                        <a:spcBef>
                          <a:spcPts val="3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mn-lt"/>
                          <a:ea typeface="+mn-ea"/>
                          <a:cs typeface="Segoe UI Light" panose="020B0502040204020203" pitchFamily="34" charset="0"/>
                        </a:rPr>
                        <a:t>With Office Home &amp; Business 2021, we provide </a:t>
                      </a:r>
                      <a:r>
                        <a:rPr kumimoji="0" lang="en-US" sz="1100" b="0" i="0" u="none" strike="noStrike" kern="1200" cap="none" spc="0" normalizeH="0" baseline="0" noProof="0">
                          <a:ln>
                            <a:noFill/>
                          </a:ln>
                          <a:solidFill>
                            <a:srgbClr val="000000"/>
                          </a:solidFill>
                          <a:effectLst/>
                          <a:uLnTx/>
                          <a:uFillTx/>
                          <a:latin typeface="+mj-lt"/>
                          <a:ea typeface="+mn-ea"/>
                          <a:cs typeface="Segoe UI Light" panose="020B0502040204020203" pitchFamily="34" charset="0"/>
                        </a:rPr>
                        <a:t>60-day installation support post-sale at no additional cost</a:t>
                      </a:r>
                      <a:r>
                        <a:rPr kumimoji="0" lang="en-US" sz="1100" b="0" i="0" u="none" strike="noStrike" kern="1200" cap="none" spc="0" normalizeH="0" baseline="0" noProof="0">
                          <a:ln>
                            <a:noFill/>
                          </a:ln>
                          <a:solidFill>
                            <a:srgbClr val="000000"/>
                          </a:solidFill>
                          <a:effectLst/>
                          <a:uLnTx/>
                          <a:uFillTx/>
                          <a:latin typeface="+mn-lt"/>
                          <a:ea typeface="+mn-ea"/>
                          <a:cs typeface="Segoe UI Light" panose="020B0502040204020203" pitchFamily="34" charset="0"/>
                        </a:rPr>
                        <a:t> so our SMB partners can focus on growing their business.</a:t>
                      </a:r>
                    </a:p>
                  </a:txBody>
                  <a:tcPr marT="91440" marB="9144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27250898"/>
                  </a:ext>
                </a:extLst>
              </a:tr>
              <a:tr h="8096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solidFill>
                            <a:schemeClr val="bg1"/>
                          </a:solidFill>
                          <a:latin typeface="Segoe UI Semibold" panose="020B0702040204020203" pitchFamily="34" charset="0"/>
                          <a:cs typeface="Segoe UI Semibold" panose="020B0702040204020203" pitchFamily="34" charset="0"/>
                        </a:rPr>
                        <a:t>My customers are fine with an older version of Office and don’t want to purchase new software. </a:t>
                      </a:r>
                    </a:p>
                  </a:txBody>
                  <a:tcPr marT="91440" marB="9144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0078D4"/>
                    </a:solidFill>
                  </a:tcPr>
                </a:tc>
                <a:tc>
                  <a:txBody>
                    <a:bodyPr/>
                    <a:lstStyle/>
                    <a:p>
                      <a:pPr marL="171450" marR="0" lvl="0" indent="-171450" algn="l" defTabSz="914400" rtl="0" eaLnBrk="1" fontAlgn="b" latinLnBrk="0" hangingPunct="1">
                        <a:lnSpc>
                          <a:spcPct val="100000"/>
                        </a:lnSpc>
                        <a:spcBef>
                          <a:spcPts val="300"/>
                        </a:spcBef>
                        <a:spcAft>
                          <a:spcPts val="0"/>
                        </a:spcAft>
                        <a:buClrTx/>
                        <a:buSzTx/>
                        <a:buFont typeface="Arial" panose="020B0604020202020204" pitchFamily="34" charset="0"/>
                        <a:buChar char="•"/>
                        <a:tabLst/>
                        <a:defRPr/>
                      </a:pPr>
                      <a:r>
                        <a:rPr lang="en-US" sz="1100" b="0" i="0" u="none" strike="noStrike">
                          <a:solidFill>
                            <a:srgbClr val="000000"/>
                          </a:solidFill>
                          <a:effectLst/>
                          <a:latin typeface="+mn-lt"/>
                          <a:cs typeface="Segoe UI Light" panose="020B0502040204020203" pitchFamily="34" charset="0"/>
                        </a:rPr>
                        <a:t>Microsoft no longer supports Office 2007 or 2010. </a:t>
                      </a:r>
                    </a:p>
                    <a:p>
                      <a:pPr marL="171450" marR="0" lvl="0" indent="-171450" algn="l" defTabSz="914400" rtl="0" eaLnBrk="1" fontAlgn="b" latinLnBrk="0" hangingPunct="1">
                        <a:lnSpc>
                          <a:spcPct val="100000"/>
                        </a:lnSpc>
                        <a:spcBef>
                          <a:spcPts val="300"/>
                        </a:spcBef>
                        <a:spcAft>
                          <a:spcPts val="0"/>
                        </a:spcAft>
                        <a:buClrTx/>
                        <a:buSzTx/>
                        <a:buFont typeface="Arial" panose="020B0604020202020204" pitchFamily="34" charset="0"/>
                        <a:buChar char="•"/>
                        <a:tabLst/>
                        <a:defRPr/>
                      </a:pPr>
                      <a:r>
                        <a:rPr lang="en-US" sz="1100" b="0" i="0" u="none" strike="noStrike">
                          <a:solidFill>
                            <a:srgbClr val="000000"/>
                          </a:solidFill>
                          <a:effectLst/>
                          <a:latin typeface="+mn-lt"/>
                          <a:cs typeface="Segoe UI Light" panose="020B0502040204020203" pitchFamily="34" charset="0"/>
                        </a:rPr>
                        <a:t>End of Support means no future security updates for older versions of Office. </a:t>
                      </a:r>
                      <a:r>
                        <a:rPr lang="en-US" sz="1100" b="0" i="0" u="none" strike="noStrike">
                          <a:solidFill>
                            <a:srgbClr val="000000"/>
                          </a:solidFill>
                          <a:effectLst/>
                          <a:latin typeface="+mj-lt"/>
                          <a:cs typeface="Segoe UI Light" panose="020B0502040204020203" pitchFamily="34" charset="0"/>
                        </a:rPr>
                        <a:t>32% of SMBs want to keep up with security threats.</a:t>
                      </a:r>
                      <a:r>
                        <a:rPr lang="en-US" sz="1100" b="0" i="0" u="none" strike="noStrike" baseline="30000">
                          <a:solidFill>
                            <a:srgbClr val="000000"/>
                          </a:solidFill>
                          <a:effectLst/>
                          <a:latin typeface="+mj-lt"/>
                          <a:cs typeface="Segoe UI Light" panose="020B0502040204020203" pitchFamily="34" charset="0"/>
                        </a:rPr>
                        <a:t>2</a:t>
                      </a:r>
                    </a:p>
                    <a:p>
                      <a:pPr marL="171450" marR="0" lvl="0" indent="-171450" algn="l" defTabSz="914400" rtl="0" eaLnBrk="1" fontAlgn="b" latinLnBrk="0" hangingPunct="1">
                        <a:lnSpc>
                          <a:spcPct val="100000"/>
                        </a:lnSpc>
                        <a:spcBef>
                          <a:spcPts val="300"/>
                        </a:spcBef>
                        <a:spcAft>
                          <a:spcPts val="0"/>
                        </a:spcAft>
                        <a:buClrTx/>
                        <a:buSzTx/>
                        <a:buFont typeface="Arial" panose="020B0604020202020204" pitchFamily="34" charset="0"/>
                        <a:buChar char="•"/>
                        <a:tabLst/>
                        <a:defRPr/>
                      </a:pPr>
                      <a:r>
                        <a:rPr lang="en-US" sz="1100" b="0" i="0" u="none" strike="noStrike">
                          <a:solidFill>
                            <a:srgbClr val="000000"/>
                          </a:solidFill>
                          <a:effectLst/>
                          <a:latin typeface="+mn-lt"/>
                          <a:cs typeface="Segoe UI Light" panose="020B0502040204020203" pitchFamily="34" charset="0"/>
                        </a:rPr>
                        <a:t>In order to help </a:t>
                      </a:r>
                      <a:r>
                        <a:rPr lang="en-US" sz="1100" b="0" i="0" u="none" strike="noStrike">
                          <a:solidFill>
                            <a:srgbClr val="000000"/>
                          </a:solidFill>
                          <a:effectLst/>
                          <a:latin typeface="+mj-lt"/>
                          <a:cs typeface="Segoe UI Light" panose="020B0502040204020203" pitchFamily="34" charset="0"/>
                        </a:rPr>
                        <a:t>keep your data and business safe </a:t>
                      </a:r>
                      <a:r>
                        <a:rPr lang="en-US" sz="1100" b="0" i="0" u="none" strike="noStrike">
                          <a:solidFill>
                            <a:srgbClr val="000000"/>
                          </a:solidFill>
                          <a:effectLst/>
                          <a:latin typeface="+mn-lt"/>
                          <a:cs typeface="Segoe UI Light" panose="020B0502040204020203" pitchFamily="34" charset="0"/>
                        </a:rPr>
                        <a:t>with the latest Office Classic apps, upgrading to Office Home &amp; Business 2021 is recommended. </a:t>
                      </a:r>
                    </a:p>
                  </a:txBody>
                  <a:tcPr marT="91440" marB="9144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D9D9D9"/>
                    </a:solidFill>
                  </a:tcPr>
                </a:tc>
                <a:extLst>
                  <a:ext uri="{0D108BD9-81ED-4DB2-BD59-A6C34878D82A}">
                    <a16:rowId xmlns:a16="http://schemas.microsoft.com/office/drawing/2014/main" val="656672027"/>
                  </a:ext>
                </a:extLst>
              </a:tr>
            </a:tbl>
          </a:graphicData>
        </a:graphic>
      </p:graphicFrame>
      <p:sp>
        <p:nvSpPr>
          <p:cNvPr id="8" name="TextBox 7">
            <a:extLst>
              <a:ext uri="{FF2B5EF4-FFF2-40B4-BE49-F238E27FC236}">
                <a16:creationId xmlns:a16="http://schemas.microsoft.com/office/drawing/2014/main" id="{E3FBEB83-AC82-4B78-8A81-82A591FF599D}"/>
              </a:ext>
            </a:extLst>
          </p:cNvPr>
          <p:cNvSpPr txBox="1"/>
          <p:nvPr/>
        </p:nvSpPr>
        <p:spPr>
          <a:xfrm>
            <a:off x="9054168" y="6369834"/>
            <a:ext cx="3346807" cy="215444"/>
          </a:xfrm>
          <a:prstGeom prst="rect">
            <a:avLst/>
          </a:prstGeom>
          <a:noFill/>
        </p:spPr>
        <p:txBody>
          <a:bodyPr wrap="square">
            <a:spAutoFit/>
          </a:bodyPr>
          <a:lstStyle/>
          <a:p>
            <a:r>
              <a:rPr lang="en-US" sz="800"/>
              <a:t>Microsoft Confidential - Shared Under NDA Subject to Change</a:t>
            </a:r>
          </a:p>
        </p:txBody>
      </p:sp>
    </p:spTree>
    <p:extLst>
      <p:ext uri="{BB962C8B-B14F-4D97-AF65-F5344CB8AC3E}">
        <p14:creationId xmlns:p14="http://schemas.microsoft.com/office/powerpoint/2010/main" val="340786422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A67002F-7895-4D4F-A703-F34546967D54}"/>
              </a:ext>
            </a:extLst>
          </p:cNvPr>
          <p:cNvSpPr>
            <a:spLocks noGrp="1"/>
          </p:cNvSpPr>
          <p:nvPr>
            <p:ph type="title"/>
          </p:nvPr>
        </p:nvSpPr>
        <p:spPr>
          <a:xfrm>
            <a:off x="638062" y="712447"/>
            <a:ext cx="1969196" cy="2149702"/>
          </a:xfrm>
        </p:spPr>
        <p:txBody>
          <a:bodyPr>
            <a:noAutofit/>
          </a:bodyPr>
          <a:lstStyle/>
          <a:p>
            <a:r>
              <a:rPr lang="en-US"/>
              <a:t>SMB competitive landscape</a:t>
            </a:r>
          </a:p>
        </p:txBody>
      </p:sp>
      <p:sp>
        <p:nvSpPr>
          <p:cNvPr id="57" name="TextBox 56">
            <a:extLst>
              <a:ext uri="{FF2B5EF4-FFF2-40B4-BE49-F238E27FC236}">
                <a16:creationId xmlns:a16="http://schemas.microsoft.com/office/drawing/2014/main" id="{31B14191-E0B5-4389-99AE-D79A2862802B}"/>
              </a:ext>
            </a:extLst>
          </p:cNvPr>
          <p:cNvSpPr txBox="1"/>
          <p:nvPr/>
        </p:nvSpPr>
        <p:spPr>
          <a:xfrm>
            <a:off x="3194057" y="989446"/>
            <a:ext cx="403224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effectLst/>
                <a:uLnTx/>
                <a:uFillTx/>
                <a:latin typeface="+mj-lt"/>
                <a:ea typeface="+mn-ea"/>
                <a:cs typeface="Segoe UI" panose="020B0502040204020203" pitchFamily="34" charset="0"/>
              </a:rPr>
              <a:t>Productivity</a:t>
            </a:r>
            <a:endParaRPr kumimoji="0" lang="en-US" sz="1050" i="0" u="none" strike="noStrike" kern="1200" cap="none" spc="0" normalizeH="0" baseline="0" noProof="0">
              <a:ln>
                <a:noFill/>
              </a:ln>
              <a:effectLst/>
              <a:uLnTx/>
              <a:uFillTx/>
              <a:latin typeface="+mj-lt"/>
              <a:ea typeface="+mn-ea"/>
              <a:cs typeface="Segoe UI" panose="020B0502040204020203" pitchFamily="34" charset="0"/>
            </a:endParaRPr>
          </a:p>
        </p:txBody>
      </p:sp>
      <p:sp>
        <p:nvSpPr>
          <p:cNvPr id="61" name="TextBox 60">
            <a:extLst>
              <a:ext uri="{FF2B5EF4-FFF2-40B4-BE49-F238E27FC236}">
                <a16:creationId xmlns:a16="http://schemas.microsoft.com/office/drawing/2014/main" id="{B1941A0C-2E09-43D5-AFE3-3AF1FB1CF36F}"/>
              </a:ext>
            </a:extLst>
          </p:cNvPr>
          <p:cNvSpPr txBox="1"/>
          <p:nvPr/>
        </p:nvSpPr>
        <p:spPr>
          <a:xfrm>
            <a:off x="7226298" y="989446"/>
            <a:ext cx="40005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latin typeface="+mj-lt"/>
                <a:cs typeface="Segoe UI" panose="020B0502040204020203" pitchFamily="34" charset="0"/>
              </a:rPr>
              <a:t>Voice and meetings</a:t>
            </a:r>
          </a:p>
        </p:txBody>
      </p:sp>
      <p:sp>
        <p:nvSpPr>
          <p:cNvPr id="67" name="TextBox 66">
            <a:extLst>
              <a:ext uri="{FF2B5EF4-FFF2-40B4-BE49-F238E27FC236}">
                <a16:creationId xmlns:a16="http://schemas.microsoft.com/office/drawing/2014/main" id="{9BF6DE20-D70B-43C6-ACDC-4249200AB794}"/>
              </a:ext>
            </a:extLst>
          </p:cNvPr>
          <p:cNvSpPr txBox="1"/>
          <p:nvPr/>
        </p:nvSpPr>
        <p:spPr>
          <a:xfrm>
            <a:off x="3225797" y="3576392"/>
            <a:ext cx="40005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latin typeface="+mj-lt"/>
                <a:cs typeface="Segoe UI" panose="020B0502040204020203" pitchFamily="34" charset="0"/>
              </a:rPr>
              <a:t>Collaboration and chat</a:t>
            </a:r>
          </a:p>
        </p:txBody>
      </p:sp>
      <p:sp>
        <p:nvSpPr>
          <p:cNvPr id="39" name="TextBox 38">
            <a:extLst>
              <a:ext uri="{FF2B5EF4-FFF2-40B4-BE49-F238E27FC236}">
                <a16:creationId xmlns:a16="http://schemas.microsoft.com/office/drawing/2014/main" id="{854F2360-DF1E-4F09-B17A-ACE7F480D612}"/>
              </a:ext>
            </a:extLst>
          </p:cNvPr>
          <p:cNvSpPr txBox="1"/>
          <p:nvPr/>
        </p:nvSpPr>
        <p:spPr>
          <a:xfrm>
            <a:off x="7226298" y="3576392"/>
            <a:ext cx="40005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latin typeface="+mj-lt"/>
                <a:cs typeface="Segoe UI" panose="020B0502040204020203" pitchFamily="34" charset="0"/>
              </a:rPr>
              <a:t>Security and management </a:t>
            </a:r>
          </a:p>
        </p:txBody>
      </p:sp>
      <p:grpSp>
        <p:nvGrpSpPr>
          <p:cNvPr id="8" name="Group 7">
            <a:extLst>
              <a:ext uri="{FF2B5EF4-FFF2-40B4-BE49-F238E27FC236}">
                <a16:creationId xmlns:a16="http://schemas.microsoft.com/office/drawing/2014/main" id="{8AE9A429-0285-46F5-9E28-EA2F74F4ABA1}"/>
              </a:ext>
              <a:ext uri="{C183D7F6-B498-43B3-948B-1728B52AA6E4}">
                <adec:decorative xmlns:adec="http://schemas.microsoft.com/office/drawing/2017/decorative" val="1"/>
              </a:ext>
            </a:extLst>
          </p:cNvPr>
          <p:cNvGrpSpPr/>
          <p:nvPr/>
        </p:nvGrpSpPr>
        <p:grpSpPr>
          <a:xfrm>
            <a:off x="7858156" y="5451946"/>
            <a:ext cx="2940476" cy="448309"/>
            <a:chOff x="7821771" y="5451946"/>
            <a:chExt cx="2940476" cy="448309"/>
          </a:xfrm>
        </p:grpSpPr>
        <p:pic>
          <p:nvPicPr>
            <p:cNvPr id="41" name="Picture 40" descr="A picture containing clipart&#10;&#10;Description automatically generated">
              <a:extLst>
                <a:ext uri="{FF2B5EF4-FFF2-40B4-BE49-F238E27FC236}">
                  <a16:creationId xmlns:a16="http://schemas.microsoft.com/office/drawing/2014/main" id="{F811AAF1-A3E8-4C7A-80AD-EBBD6EE416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38869" y="5486226"/>
              <a:ext cx="1323378" cy="414029"/>
            </a:xfrm>
            <a:prstGeom prst="rect">
              <a:avLst/>
            </a:prstGeom>
          </p:spPr>
        </p:pic>
        <p:pic>
          <p:nvPicPr>
            <p:cNvPr id="42" name="Picture 41">
              <a:extLst>
                <a:ext uri="{FF2B5EF4-FFF2-40B4-BE49-F238E27FC236}">
                  <a16:creationId xmlns:a16="http://schemas.microsoft.com/office/drawing/2014/main" id="{1ED8A5FB-8BB5-4DC1-B63F-097601432F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21771" y="5451946"/>
              <a:ext cx="1275021" cy="446676"/>
            </a:xfrm>
            <a:prstGeom prst="rect">
              <a:avLst/>
            </a:prstGeom>
          </p:spPr>
        </p:pic>
      </p:grpSp>
      <p:grpSp>
        <p:nvGrpSpPr>
          <p:cNvPr id="7" name="Group 6">
            <a:extLst>
              <a:ext uri="{FF2B5EF4-FFF2-40B4-BE49-F238E27FC236}">
                <a16:creationId xmlns:a16="http://schemas.microsoft.com/office/drawing/2014/main" id="{B52A370F-D33B-4657-98BF-898B0877EBDA}"/>
              </a:ext>
              <a:ext uri="{C183D7F6-B498-43B3-948B-1728B52AA6E4}">
                <adec:decorative xmlns:adec="http://schemas.microsoft.com/office/drawing/2017/decorative" val="1"/>
              </a:ext>
            </a:extLst>
          </p:cNvPr>
          <p:cNvGrpSpPr/>
          <p:nvPr/>
        </p:nvGrpSpPr>
        <p:grpSpPr>
          <a:xfrm>
            <a:off x="7889578" y="4267506"/>
            <a:ext cx="2877632" cy="394014"/>
            <a:chOff x="7954240" y="4243444"/>
            <a:chExt cx="2877632" cy="394014"/>
          </a:xfrm>
        </p:grpSpPr>
        <p:pic>
          <p:nvPicPr>
            <p:cNvPr id="40" name="Picture 39" descr="A picture containing clipart&#10;&#10;Description automatically generated">
              <a:extLst>
                <a:ext uri="{FF2B5EF4-FFF2-40B4-BE49-F238E27FC236}">
                  <a16:creationId xmlns:a16="http://schemas.microsoft.com/office/drawing/2014/main" id="{C5956151-88B5-412F-A3FD-CB6885EB11D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54240" y="4307028"/>
              <a:ext cx="1099869" cy="266846"/>
            </a:xfrm>
            <a:prstGeom prst="rect">
              <a:avLst/>
            </a:prstGeom>
          </p:spPr>
        </p:pic>
        <p:pic>
          <p:nvPicPr>
            <p:cNvPr id="43" name="Picture 42" descr="A close up of a logo&#10;&#10;Description automatically generated">
              <a:extLst>
                <a:ext uri="{FF2B5EF4-FFF2-40B4-BE49-F238E27FC236}">
                  <a16:creationId xmlns:a16="http://schemas.microsoft.com/office/drawing/2014/main" id="{ED90A3D2-8B13-48E1-8A54-11E710F194F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423142" y="4243444"/>
              <a:ext cx="1408730" cy="394014"/>
            </a:xfrm>
            <a:prstGeom prst="rect">
              <a:avLst/>
            </a:prstGeom>
          </p:spPr>
        </p:pic>
      </p:grpSp>
      <p:grpSp>
        <p:nvGrpSpPr>
          <p:cNvPr id="9" name="Group 8">
            <a:extLst>
              <a:ext uri="{FF2B5EF4-FFF2-40B4-BE49-F238E27FC236}">
                <a16:creationId xmlns:a16="http://schemas.microsoft.com/office/drawing/2014/main" id="{0DA850AD-BD29-42F9-817F-9EFD2C388295}"/>
              </a:ext>
              <a:ext uri="{C183D7F6-B498-43B3-948B-1728B52AA6E4}">
                <adec:decorative xmlns:adec="http://schemas.microsoft.com/office/drawing/2017/decorative" val="1"/>
              </a:ext>
            </a:extLst>
          </p:cNvPr>
          <p:cNvGrpSpPr/>
          <p:nvPr/>
        </p:nvGrpSpPr>
        <p:grpSpPr>
          <a:xfrm>
            <a:off x="7895401" y="4824835"/>
            <a:ext cx="2865986" cy="474013"/>
            <a:chOff x="7950159" y="4792341"/>
            <a:chExt cx="2865986" cy="474013"/>
          </a:xfrm>
        </p:grpSpPr>
        <p:pic>
          <p:nvPicPr>
            <p:cNvPr id="44" name="Picture 4" descr="See the source image">
              <a:extLst>
                <a:ext uri="{FF2B5EF4-FFF2-40B4-BE49-F238E27FC236}">
                  <a16:creationId xmlns:a16="http://schemas.microsoft.com/office/drawing/2014/main" id="{31718EF3-B6D7-4819-B8B5-6FD3E6ABDF5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950159" y="4939413"/>
              <a:ext cx="1018247" cy="17978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See the source image">
              <a:extLst>
                <a:ext uri="{FF2B5EF4-FFF2-40B4-BE49-F238E27FC236}">
                  <a16:creationId xmlns:a16="http://schemas.microsoft.com/office/drawing/2014/main" id="{54F9C51A-8E8E-4040-88CE-B4BC15846DE8}"/>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438869" y="4792341"/>
              <a:ext cx="1377276" cy="474013"/>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3" name="Straight Connector 52">
            <a:extLst>
              <a:ext uri="{FF2B5EF4-FFF2-40B4-BE49-F238E27FC236}">
                <a16:creationId xmlns:a16="http://schemas.microsoft.com/office/drawing/2014/main" id="{C9B549A1-89C1-423A-8D1C-8D882EFC0C93}"/>
              </a:ext>
              <a:ext uri="{C183D7F6-B498-43B3-948B-1728B52AA6E4}">
                <adec:decorative xmlns:adec="http://schemas.microsoft.com/office/drawing/2017/decorative" val="1"/>
              </a:ext>
            </a:extLst>
          </p:cNvPr>
          <p:cNvCxnSpPr/>
          <p:nvPr/>
        </p:nvCxnSpPr>
        <p:spPr>
          <a:xfrm>
            <a:off x="7226300" y="867230"/>
            <a:ext cx="0" cy="5063670"/>
          </a:xfrm>
          <a:prstGeom prst="line">
            <a:avLst/>
          </a:prstGeom>
          <a:ln w="190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9A5DD64-FF4B-4AAB-84AE-7BDD3DB535AA}"/>
              </a:ext>
              <a:ext uri="{C183D7F6-B498-43B3-948B-1728B52AA6E4}">
                <adec:decorative xmlns:adec="http://schemas.microsoft.com/office/drawing/2017/decorative" val="1"/>
              </a:ext>
            </a:extLst>
          </p:cNvPr>
          <p:cNvCxnSpPr/>
          <p:nvPr/>
        </p:nvCxnSpPr>
        <p:spPr>
          <a:xfrm>
            <a:off x="3194057" y="3399065"/>
            <a:ext cx="8032743" cy="0"/>
          </a:xfrm>
          <a:prstGeom prst="line">
            <a:avLst/>
          </a:prstGeom>
          <a:ln w="190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58" name="Picture 57">
            <a:extLst>
              <a:ext uri="{FF2B5EF4-FFF2-40B4-BE49-F238E27FC236}">
                <a16:creationId xmlns:a16="http://schemas.microsoft.com/office/drawing/2014/main" id="{88344A2E-CEBB-4F13-9315-687DE4985A85}"/>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608805" y="1750875"/>
            <a:ext cx="687061" cy="687061"/>
          </a:xfrm>
          <a:prstGeom prst="rect">
            <a:avLst/>
          </a:prstGeom>
        </p:spPr>
      </p:pic>
      <p:pic>
        <p:nvPicPr>
          <p:cNvPr id="60" name="Picture 2">
            <a:extLst>
              <a:ext uri="{FF2B5EF4-FFF2-40B4-BE49-F238E27FC236}">
                <a16:creationId xmlns:a16="http://schemas.microsoft.com/office/drawing/2014/main" id="{B702F48D-E991-4B76-8E3C-112348977BC7}"/>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29967" y="1863071"/>
            <a:ext cx="978985" cy="48949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72156476-62E0-4A5C-87D0-09125997811F}"/>
              </a:ext>
              <a:ext uri="{C183D7F6-B498-43B3-948B-1728B52AA6E4}">
                <adec:decorative xmlns:adec="http://schemas.microsoft.com/office/drawing/2017/decorative" val="1"/>
              </a:ext>
            </a:extLst>
          </p:cNvPr>
          <p:cNvGrpSpPr/>
          <p:nvPr/>
        </p:nvGrpSpPr>
        <p:grpSpPr>
          <a:xfrm>
            <a:off x="7744278" y="2463670"/>
            <a:ext cx="3168233" cy="474747"/>
            <a:chOff x="7704973" y="2463670"/>
            <a:chExt cx="3168233" cy="474747"/>
          </a:xfrm>
        </p:grpSpPr>
        <p:pic>
          <p:nvPicPr>
            <p:cNvPr id="62" name="Picture 61">
              <a:extLst>
                <a:ext uri="{FF2B5EF4-FFF2-40B4-BE49-F238E27FC236}">
                  <a16:creationId xmlns:a16="http://schemas.microsoft.com/office/drawing/2014/main" id="{93A30CBD-7BDC-4E0A-B80F-84D99713C1A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398459" y="2463670"/>
              <a:ext cx="474747" cy="474747"/>
            </a:xfrm>
            <a:prstGeom prst="rect">
              <a:avLst/>
            </a:prstGeom>
          </p:spPr>
        </p:pic>
        <p:pic>
          <p:nvPicPr>
            <p:cNvPr id="63" name="Picture 62" descr="A picture containing clipart&#10;&#10;Description automatically generated">
              <a:extLst>
                <a:ext uri="{FF2B5EF4-FFF2-40B4-BE49-F238E27FC236}">
                  <a16:creationId xmlns:a16="http://schemas.microsoft.com/office/drawing/2014/main" id="{7525E99F-A8FA-4B6B-BFDA-AA56555EBDC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704973" y="2539938"/>
              <a:ext cx="1105006" cy="322211"/>
            </a:xfrm>
            <a:prstGeom prst="rect">
              <a:avLst/>
            </a:prstGeom>
          </p:spPr>
        </p:pic>
        <p:pic>
          <p:nvPicPr>
            <p:cNvPr id="64" name="Picture 63" descr="A close up of a logo&#10;&#10;Description automatically generated">
              <a:extLst>
                <a:ext uri="{FF2B5EF4-FFF2-40B4-BE49-F238E27FC236}">
                  <a16:creationId xmlns:a16="http://schemas.microsoft.com/office/drawing/2014/main" id="{A15CA85F-1A2B-496C-88FA-C39E012E90F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202975" y="2538093"/>
              <a:ext cx="802488" cy="325901"/>
            </a:xfrm>
            <a:prstGeom prst="rect">
              <a:avLst/>
            </a:prstGeom>
          </p:spPr>
        </p:pic>
      </p:grpSp>
      <p:grpSp>
        <p:nvGrpSpPr>
          <p:cNvPr id="3" name="Group 2">
            <a:extLst>
              <a:ext uri="{FF2B5EF4-FFF2-40B4-BE49-F238E27FC236}">
                <a16:creationId xmlns:a16="http://schemas.microsoft.com/office/drawing/2014/main" id="{0C28D2C5-870D-4FF6-8112-97F557B274CA}"/>
              </a:ext>
              <a:ext uri="{C183D7F6-B498-43B3-948B-1728B52AA6E4}">
                <adec:decorative xmlns:adec="http://schemas.microsoft.com/office/drawing/2017/decorative" val="1"/>
              </a:ext>
            </a:extLst>
          </p:cNvPr>
          <p:cNvGrpSpPr/>
          <p:nvPr/>
        </p:nvGrpSpPr>
        <p:grpSpPr>
          <a:xfrm>
            <a:off x="7827655" y="1737706"/>
            <a:ext cx="3001479" cy="337843"/>
            <a:chOff x="7950336" y="1737706"/>
            <a:chExt cx="3001479" cy="337843"/>
          </a:xfrm>
        </p:grpSpPr>
        <p:pic>
          <p:nvPicPr>
            <p:cNvPr id="65" name="Picture 64" descr="A drawing of a face&#10;&#10;Description automatically generated">
              <a:extLst>
                <a:ext uri="{FF2B5EF4-FFF2-40B4-BE49-F238E27FC236}">
                  <a16:creationId xmlns:a16="http://schemas.microsoft.com/office/drawing/2014/main" id="{FBA217E1-EED6-438C-AA3C-614865716A1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361961" y="1737706"/>
              <a:ext cx="1589854" cy="337843"/>
            </a:xfrm>
            <a:prstGeom prst="rect">
              <a:avLst/>
            </a:prstGeom>
          </p:spPr>
        </p:pic>
        <p:pic>
          <p:nvPicPr>
            <p:cNvPr id="66" name="Picture 65" descr="A close up of a logo&#10;&#10;Description automatically generated">
              <a:extLst>
                <a:ext uri="{FF2B5EF4-FFF2-40B4-BE49-F238E27FC236}">
                  <a16:creationId xmlns:a16="http://schemas.microsoft.com/office/drawing/2014/main" id="{9F8A4D07-9CD2-4612-9F95-E4320DA9058F}"/>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7950336" y="1769248"/>
              <a:ext cx="1244495" cy="273400"/>
            </a:xfrm>
            <a:prstGeom prst="rect">
              <a:avLst/>
            </a:prstGeom>
          </p:spPr>
        </p:pic>
      </p:grpSp>
      <p:pic>
        <p:nvPicPr>
          <p:cNvPr id="69" name="Picture 68">
            <a:extLst>
              <a:ext uri="{FF2B5EF4-FFF2-40B4-BE49-F238E27FC236}">
                <a16:creationId xmlns:a16="http://schemas.microsoft.com/office/drawing/2014/main" id="{43F6D983-008E-427B-A71D-4ED8A2FD0515}"/>
              </a:ext>
              <a:ext uri="{C183D7F6-B498-43B3-948B-1728B52AA6E4}">
                <adec:decorative xmlns:adec="http://schemas.microsoft.com/office/drawing/2017/decorative" val="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589739" y="5106969"/>
            <a:ext cx="741288" cy="741288"/>
          </a:xfrm>
          <a:prstGeom prst="rect">
            <a:avLst/>
          </a:prstGeom>
        </p:spPr>
      </p:pic>
      <p:pic>
        <p:nvPicPr>
          <p:cNvPr id="70" name="Picture 2">
            <a:extLst>
              <a:ext uri="{FF2B5EF4-FFF2-40B4-BE49-F238E27FC236}">
                <a16:creationId xmlns:a16="http://schemas.microsoft.com/office/drawing/2014/main" id="{39ED3405-91DC-4B90-BDC1-A463A7329694}"/>
              </a:ext>
              <a:ext uri="{C183D7F6-B498-43B3-948B-1728B52AA6E4}">
                <adec:decorative xmlns:adec="http://schemas.microsoft.com/office/drawing/2017/decorative" val="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778166" y="4460343"/>
            <a:ext cx="907266" cy="337862"/>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8DEAC59B-78B0-426D-B7D4-2843EB54AB10}"/>
              </a:ext>
              <a:ext uri="{C183D7F6-B498-43B3-948B-1728B52AA6E4}">
                <adec:decorative xmlns:adec="http://schemas.microsoft.com/office/drawing/2017/decorative" val="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240429" y="4503065"/>
            <a:ext cx="989066" cy="252418"/>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C3075407-0397-44CE-93E0-A3D17768E636}"/>
              </a:ext>
            </a:extLst>
          </p:cNvPr>
          <p:cNvSpPr/>
          <p:nvPr/>
        </p:nvSpPr>
        <p:spPr>
          <a:xfrm>
            <a:off x="579561" y="4605472"/>
            <a:ext cx="2089215" cy="1738111"/>
          </a:xfrm>
          <a:prstGeom prst="rect">
            <a:avLst/>
          </a:prstGeom>
        </p:spPr>
        <p:txBody>
          <a:bodyPr wrap="square" lIns="0" tIns="0" rIns="0" bIns="0" anchor="t">
            <a:noAutofit/>
          </a:bodyPr>
          <a:lstStyle/>
          <a:p>
            <a:pPr>
              <a:spcAft>
                <a:spcPts val="600"/>
              </a:spcAft>
              <a:defRPr/>
            </a:pPr>
            <a:r>
              <a:rPr lang="en-US" sz="1200">
                <a:latin typeface="+mj-lt"/>
                <a:cs typeface="Segoe UI" panose="020B0502040204020203" pitchFamily="34" charset="0"/>
              </a:rPr>
              <a:t>Resources</a:t>
            </a:r>
          </a:p>
          <a:p>
            <a:pPr>
              <a:buClr>
                <a:srgbClr val="FFFFFF"/>
              </a:buClr>
              <a:defRPr/>
            </a:pPr>
            <a:r>
              <a:rPr lang="en-US" sz="1000" u="sng">
                <a:ea typeface="+mn-lt"/>
                <a:cs typeface="+mn-lt"/>
                <a:hlinkClick r:id="rId19"/>
              </a:rPr>
              <a:t>Zoom Compete SMB Leave-Behind</a:t>
            </a:r>
            <a:r>
              <a:rPr lang="en-US" sz="1000">
                <a:ea typeface="+mn-lt"/>
                <a:cs typeface="+mn-lt"/>
              </a:rPr>
              <a:t> (commercial resource)</a:t>
            </a:r>
          </a:p>
          <a:p>
            <a:pPr>
              <a:buClr>
                <a:srgbClr val="FFFFFF"/>
              </a:buClr>
              <a:defRPr/>
            </a:pPr>
            <a:endParaRPr lang="en-US" sz="1000" u="sng">
              <a:ea typeface="+mn-lt"/>
              <a:cs typeface="+mn-lt"/>
              <a:hlinkClick r:id="rId20"/>
            </a:endParaRPr>
          </a:p>
          <a:p>
            <a:pPr>
              <a:buClr>
                <a:srgbClr val="FFFFFF"/>
              </a:buClr>
              <a:defRPr/>
            </a:pPr>
            <a:r>
              <a:rPr lang="en-US" sz="1000" u="sng">
                <a:ea typeface="+mn-lt"/>
                <a:cs typeface="+mn-lt"/>
                <a:hlinkClick r:id="rId20"/>
              </a:rPr>
              <a:t>Google Compete SMB Leave-Behind</a:t>
            </a:r>
            <a:r>
              <a:rPr lang="en-US" sz="1000">
                <a:ea typeface="+mn-lt"/>
                <a:cs typeface="+mn-lt"/>
              </a:rPr>
              <a:t> (commercial resource)</a:t>
            </a:r>
          </a:p>
          <a:p>
            <a:pPr>
              <a:buClr>
                <a:srgbClr val="FFFFFF"/>
              </a:buClr>
              <a:defRPr/>
            </a:pPr>
            <a:endParaRPr lang="en-US">
              <a:cs typeface="Segoe UI"/>
            </a:endParaRPr>
          </a:p>
          <a:p>
            <a:pPr>
              <a:buClr>
                <a:srgbClr val="FFFFFF"/>
              </a:buClr>
              <a:defRPr/>
            </a:pPr>
            <a:endParaRPr lang="en-US" sz="1000">
              <a:cs typeface="Segoe UI"/>
            </a:endParaRPr>
          </a:p>
        </p:txBody>
      </p:sp>
      <p:pic>
        <p:nvPicPr>
          <p:cNvPr id="15" name="Picture 14">
            <a:extLst>
              <a:ext uri="{FF2B5EF4-FFF2-40B4-BE49-F238E27FC236}">
                <a16:creationId xmlns:a16="http://schemas.microsoft.com/office/drawing/2014/main" id="{19FF5A84-AEF5-4A7E-8BCF-8FA72FD7549E}"/>
              </a:ext>
            </a:extLst>
          </p:cNvPr>
          <p:cNvPicPr>
            <a:picLocks noChangeAspect="1"/>
          </p:cNvPicPr>
          <p:nvPr/>
        </p:nvPicPr>
        <p:blipFill>
          <a:blip r:embed="rId21"/>
          <a:stretch>
            <a:fillRect/>
          </a:stretch>
        </p:blipFill>
        <p:spPr>
          <a:xfrm>
            <a:off x="3555143" y="5198217"/>
            <a:ext cx="1655036" cy="576017"/>
          </a:xfrm>
          <a:prstGeom prst="rect">
            <a:avLst/>
          </a:prstGeom>
        </p:spPr>
      </p:pic>
      <p:grpSp>
        <p:nvGrpSpPr>
          <p:cNvPr id="11" name="Group 10">
            <a:extLst>
              <a:ext uri="{FF2B5EF4-FFF2-40B4-BE49-F238E27FC236}">
                <a16:creationId xmlns:a16="http://schemas.microsoft.com/office/drawing/2014/main" id="{A8B2415D-2F60-45A6-90B2-E07AC64120A0}"/>
              </a:ext>
            </a:extLst>
          </p:cNvPr>
          <p:cNvGrpSpPr/>
          <p:nvPr/>
        </p:nvGrpSpPr>
        <p:grpSpPr>
          <a:xfrm>
            <a:off x="4688029" y="2551606"/>
            <a:ext cx="1044296" cy="446392"/>
            <a:chOff x="4564509" y="2551606"/>
            <a:chExt cx="1044296" cy="446392"/>
          </a:xfrm>
        </p:grpSpPr>
        <p:pic>
          <p:nvPicPr>
            <p:cNvPr id="6" name="Picture 5">
              <a:extLst>
                <a:ext uri="{FF2B5EF4-FFF2-40B4-BE49-F238E27FC236}">
                  <a16:creationId xmlns:a16="http://schemas.microsoft.com/office/drawing/2014/main" id="{4A00B7F4-59E0-44C7-8000-BD9E8384F0F1}"/>
                </a:ext>
              </a:extLst>
            </p:cNvPr>
            <p:cNvPicPr>
              <a:picLocks noChangeAspect="1"/>
            </p:cNvPicPr>
            <p:nvPr/>
          </p:nvPicPr>
          <p:blipFill>
            <a:blip r:embed="rId22"/>
            <a:stretch>
              <a:fillRect/>
            </a:stretch>
          </p:blipFill>
          <p:spPr>
            <a:xfrm>
              <a:off x="4765617" y="2551606"/>
              <a:ext cx="843188" cy="446392"/>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A905F876-083A-435F-981A-626595D1BB24}"/>
                </a:ext>
              </a:extLst>
            </p:cNvPr>
            <p:cNvPicPr>
              <a:picLocks noChangeAspect="1"/>
            </p:cNvPicPr>
            <p:nvPr/>
          </p:nvPicPr>
          <p:blipFill>
            <a:blip r:embed="rId23"/>
            <a:stretch>
              <a:fillRect/>
            </a:stretch>
          </p:blipFill>
          <p:spPr>
            <a:xfrm>
              <a:off x="4564509" y="2631206"/>
              <a:ext cx="241846" cy="287192"/>
            </a:xfrm>
            <a:prstGeom prst="rect">
              <a:avLst/>
            </a:prstGeom>
          </p:spPr>
        </p:pic>
      </p:grpSp>
      <p:sp>
        <p:nvSpPr>
          <p:cNvPr id="12" name="Footer Placeholder 11">
            <a:extLst>
              <a:ext uri="{FF2B5EF4-FFF2-40B4-BE49-F238E27FC236}">
                <a16:creationId xmlns:a16="http://schemas.microsoft.com/office/drawing/2014/main" id="{A3A44115-3B3A-4D66-B4DD-4DE7152D5045}"/>
              </a:ext>
            </a:extLst>
          </p:cNvPr>
          <p:cNvSpPr>
            <a:spLocks noGrp="1"/>
          </p:cNvSpPr>
          <p:nvPr>
            <p:ph type="ftr" sz="quarter" idx="10"/>
          </p:nvPr>
        </p:nvSpPr>
        <p:spPr/>
        <p:txBody>
          <a:bodyPr/>
          <a:lstStyle/>
          <a:p>
            <a:r>
              <a:rPr lang="en-US"/>
              <a:t>Microsoft Confidential - Shared Under NDA Subject to Change</a:t>
            </a:r>
          </a:p>
        </p:txBody>
      </p:sp>
      <p:sp>
        <p:nvSpPr>
          <p:cNvPr id="13" name="TextBox 12">
            <a:extLst>
              <a:ext uri="{FF2B5EF4-FFF2-40B4-BE49-F238E27FC236}">
                <a16:creationId xmlns:a16="http://schemas.microsoft.com/office/drawing/2014/main" id="{41676823-2EC1-484E-9D2D-8F6DADCEA207}"/>
              </a:ext>
            </a:extLst>
          </p:cNvPr>
          <p:cNvSpPr txBox="1"/>
          <p:nvPr/>
        </p:nvSpPr>
        <p:spPr>
          <a:xfrm>
            <a:off x="500900" y="6433806"/>
            <a:ext cx="3346807" cy="215444"/>
          </a:xfrm>
          <a:prstGeom prst="rect">
            <a:avLst/>
          </a:prstGeom>
          <a:noFill/>
        </p:spPr>
        <p:txBody>
          <a:bodyPr wrap="square">
            <a:spAutoFit/>
          </a:bodyPr>
          <a:lstStyle/>
          <a:p>
            <a:r>
              <a:rPr lang="en-US" sz="800"/>
              <a:t>Microsoft Confidential - Shared Under NDA Subject to Change</a:t>
            </a:r>
          </a:p>
        </p:txBody>
      </p:sp>
    </p:spTree>
    <p:extLst>
      <p:ext uri="{BB962C8B-B14F-4D97-AF65-F5344CB8AC3E}">
        <p14:creationId xmlns:p14="http://schemas.microsoft.com/office/powerpoint/2010/main" val="319583947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solidFill>
                  <a:schemeClr val="accent1"/>
                </a:solidFill>
              </a:rPr>
              <a:t>Resources</a:t>
            </a:r>
          </a:p>
        </p:txBody>
      </p:sp>
      <p:sp>
        <p:nvSpPr>
          <p:cNvPr id="3" name="Text Placeholder 2"/>
          <p:cNvSpPr>
            <a:spLocks noGrp="1"/>
          </p:cNvSpPr>
          <p:nvPr>
            <p:ph type="body" sz="quarter" idx="10"/>
          </p:nvPr>
        </p:nvSpPr>
        <p:spPr>
          <a:xfrm>
            <a:off x="588263" y="1227541"/>
            <a:ext cx="9274507" cy="5274859"/>
          </a:xfrm>
        </p:spPr>
        <p:txBody>
          <a:bodyPr vert="horz" wrap="square" lIns="0" tIns="0" rIns="0" bIns="0" rtlCol="0" anchor="t">
            <a:spAutoFit/>
          </a:bodyPr>
          <a:lstStyle/>
          <a:p>
            <a:pPr>
              <a:spcBef>
                <a:spcPts val="0"/>
              </a:spcBef>
              <a:spcAft>
                <a:spcPts val="600"/>
              </a:spcAft>
            </a:pPr>
            <a:r>
              <a:rPr lang="en-US" sz="1400">
                <a:solidFill>
                  <a:srgbClr val="1A1A1A"/>
                </a:solidFill>
                <a:latin typeface="+mj-lt"/>
                <a:ea typeface="Calibri" panose="020F0502020204030204" pitchFamily="34" charset="0"/>
                <a:cs typeface="Times New Roman"/>
              </a:rPr>
              <a:t>End User/ Demand Gen (Digital &amp; Print)</a:t>
            </a:r>
          </a:p>
          <a:p>
            <a:pPr lvl="1">
              <a:spcBef>
                <a:spcPts val="0"/>
              </a:spcBef>
              <a:spcAft>
                <a:spcPts val="600"/>
              </a:spcAft>
            </a:pPr>
            <a:r>
              <a:rPr lang="en-US" sz="1400">
                <a:solidFill>
                  <a:srgbClr val="1A1A1A"/>
                </a:solidFill>
                <a:ea typeface="Calibri" panose="020F0502020204030204" pitchFamily="34" charset="0"/>
                <a:cs typeface="Times New Roman"/>
                <a:hlinkClick r:id="rId3"/>
              </a:rPr>
              <a:t>Office Home &amp; Business 2021 (Emails, Landing Pages, Social Media, PDP, Static &amp; Animated Banners, Print)</a:t>
            </a:r>
            <a:endParaRPr lang="en-US" sz="1400">
              <a:solidFill>
                <a:srgbClr val="1A1A1A"/>
              </a:solidFill>
              <a:ea typeface="Calibri" panose="020F0502020204030204" pitchFamily="34" charset="0"/>
              <a:cs typeface="Times New Roman"/>
            </a:endParaRPr>
          </a:p>
          <a:p>
            <a:pPr lvl="1">
              <a:spcBef>
                <a:spcPts val="0"/>
              </a:spcBef>
              <a:spcAft>
                <a:spcPts val="600"/>
              </a:spcAft>
            </a:pPr>
            <a:endParaRPr lang="en-US" sz="1400">
              <a:solidFill>
                <a:srgbClr val="1A1A1A"/>
              </a:solidFill>
              <a:ea typeface="Calibri" panose="020F0502020204030204" pitchFamily="34" charset="0"/>
              <a:cs typeface="Times New Roman" panose="02020603050405020304" pitchFamily="18" charset="0"/>
              <a:hlinkClick r:id="rId4"/>
            </a:endParaRPr>
          </a:p>
          <a:p>
            <a:pPr>
              <a:spcBef>
                <a:spcPts val="0"/>
              </a:spcBef>
              <a:spcAft>
                <a:spcPts val="600"/>
              </a:spcAft>
            </a:pPr>
            <a:r>
              <a:rPr lang="en-US" sz="1400">
                <a:solidFill>
                  <a:srgbClr val="1A1A1A"/>
                </a:solidFill>
                <a:latin typeface="+mj-lt"/>
                <a:ea typeface="Calibri" panose="020F0502020204030204" pitchFamily="34" charset="0"/>
                <a:cs typeface="Times New Roman"/>
              </a:rPr>
              <a:t>Aided Sales (Sales Enablement)</a:t>
            </a:r>
          </a:p>
          <a:p>
            <a:pPr lvl="1">
              <a:spcBef>
                <a:spcPts val="0"/>
              </a:spcBef>
              <a:spcAft>
                <a:spcPts val="600"/>
              </a:spcAft>
            </a:pPr>
            <a:r>
              <a:rPr lang="en-US" sz="1400">
                <a:solidFill>
                  <a:srgbClr val="1A1A1A"/>
                </a:solidFill>
                <a:ea typeface="Calibri" panose="020F0502020204030204" pitchFamily="34" charset="0"/>
                <a:cs typeface="Times New Roman"/>
                <a:hlinkClick r:id="rId5"/>
              </a:rPr>
              <a:t>Office Home &amp; Business 2021 To Reseller Pitch Deck</a:t>
            </a:r>
            <a:endParaRPr lang="en-US" sz="1400">
              <a:solidFill>
                <a:srgbClr val="1A1A1A"/>
              </a:solidFill>
              <a:ea typeface="Calibri" panose="020F0502020204030204" pitchFamily="34" charset="0"/>
              <a:cs typeface="Times New Roman"/>
            </a:endParaRPr>
          </a:p>
          <a:p>
            <a:pPr lvl="1">
              <a:spcBef>
                <a:spcPts val="0"/>
              </a:spcBef>
              <a:spcAft>
                <a:spcPts val="600"/>
              </a:spcAft>
            </a:pPr>
            <a:r>
              <a:rPr lang="en-US" sz="1400">
                <a:solidFill>
                  <a:srgbClr val="1A1A1A"/>
                </a:solidFill>
                <a:ea typeface="Calibri" panose="020F0502020204030204" pitchFamily="34" charset="0"/>
                <a:cs typeface="Times New Roman"/>
                <a:hlinkClick r:id="rId6"/>
              </a:rPr>
              <a:t>Office Home &amp; Business 2021 To Customer Pitch Deck </a:t>
            </a:r>
            <a:endParaRPr lang="en-US" sz="1400">
              <a:solidFill>
                <a:srgbClr val="1A1A1A"/>
              </a:solidFill>
              <a:ea typeface="Calibri" panose="020F0502020204030204" pitchFamily="34" charset="0"/>
              <a:cs typeface="Times New Roman" panose="02020603050405020304" pitchFamily="18" charset="0"/>
            </a:endParaRPr>
          </a:p>
          <a:p>
            <a:pPr lvl="1">
              <a:spcBef>
                <a:spcPts val="0"/>
              </a:spcBef>
              <a:spcAft>
                <a:spcPts val="600"/>
              </a:spcAft>
            </a:pPr>
            <a:r>
              <a:rPr lang="en-US" sz="1400">
                <a:solidFill>
                  <a:srgbClr val="1A1A1A"/>
                </a:solidFill>
                <a:ea typeface="Calibri" panose="020F0502020204030204" pitchFamily="34" charset="0"/>
                <a:cs typeface="Times New Roman"/>
                <a:hlinkClick r:id="rId7"/>
              </a:rPr>
              <a:t>Office Home &amp; Business 2021 Infographic</a:t>
            </a:r>
            <a:endParaRPr lang="en-US" sz="1400">
              <a:solidFill>
                <a:srgbClr val="1A1A1A"/>
              </a:solidFill>
              <a:ea typeface="Calibri" panose="020F0502020204030204" pitchFamily="34" charset="0"/>
              <a:cs typeface="Times New Roman"/>
            </a:endParaRPr>
          </a:p>
          <a:p>
            <a:pPr lvl="1">
              <a:spcBef>
                <a:spcPts val="0"/>
              </a:spcBef>
              <a:spcAft>
                <a:spcPts val="600"/>
              </a:spcAft>
            </a:pPr>
            <a:r>
              <a:rPr lang="en-US" sz="1400">
                <a:solidFill>
                  <a:srgbClr val="1A1A1A"/>
                </a:solidFill>
                <a:ea typeface="Calibri" panose="020F0502020204030204" pitchFamily="34" charset="0"/>
                <a:cs typeface="Times New Roman"/>
                <a:hlinkClick r:id="rId8"/>
              </a:rPr>
              <a:t>Office Home &amp; Business 2021 Discussion Guide</a:t>
            </a:r>
            <a:endParaRPr lang="en-US" sz="1400">
              <a:solidFill>
                <a:srgbClr val="1A1A1A"/>
              </a:solidFill>
              <a:ea typeface="Calibri" panose="020F0502020204030204" pitchFamily="34" charset="0"/>
              <a:cs typeface="Times New Roman"/>
            </a:endParaRPr>
          </a:p>
          <a:p>
            <a:pPr lvl="1">
              <a:spcBef>
                <a:spcPts val="0"/>
              </a:spcBef>
              <a:spcAft>
                <a:spcPts val="600"/>
              </a:spcAft>
            </a:pPr>
            <a:r>
              <a:rPr lang="en-US" sz="1400">
                <a:solidFill>
                  <a:srgbClr val="1A1A1A"/>
                </a:solidFill>
                <a:ea typeface="Calibri" panose="020F0502020204030204" pitchFamily="34" charset="0"/>
                <a:cs typeface="Times New Roman"/>
                <a:hlinkClick r:id="rId9"/>
              </a:rPr>
              <a:t>Office Home &amp; Business 2021 Decision Tree</a:t>
            </a:r>
            <a:endParaRPr lang="en-US" sz="1400">
              <a:solidFill>
                <a:srgbClr val="1A1A1A"/>
              </a:solidFill>
              <a:ea typeface="Calibri" panose="020F0502020204030204" pitchFamily="34" charset="0"/>
              <a:cs typeface="Times New Roman"/>
            </a:endParaRPr>
          </a:p>
          <a:p>
            <a:pPr lvl="1">
              <a:spcBef>
                <a:spcPts val="0"/>
              </a:spcBef>
              <a:spcAft>
                <a:spcPts val="600"/>
              </a:spcAft>
            </a:pPr>
            <a:r>
              <a:rPr lang="en-US" sz="1400">
                <a:solidFill>
                  <a:srgbClr val="1A1A1A"/>
                </a:solidFill>
                <a:ea typeface="Calibri" panose="020F0502020204030204" pitchFamily="34" charset="0"/>
                <a:cs typeface="Times New Roman"/>
                <a:hlinkClick r:id="rId10"/>
              </a:rPr>
              <a:t>Office Home &amp; Business 2021 Product Guide</a:t>
            </a:r>
            <a:endParaRPr lang="en-US" sz="1400">
              <a:solidFill>
                <a:srgbClr val="1A1A1A"/>
              </a:solidFill>
              <a:ea typeface="Calibri" panose="020F0502020204030204" pitchFamily="34" charset="0"/>
              <a:cs typeface="Times New Roman"/>
            </a:endParaRPr>
          </a:p>
          <a:p>
            <a:pPr lvl="1">
              <a:spcBef>
                <a:spcPts val="0"/>
              </a:spcBef>
              <a:spcAft>
                <a:spcPts val="600"/>
              </a:spcAft>
            </a:pPr>
            <a:r>
              <a:rPr lang="en-US" sz="1400">
                <a:solidFill>
                  <a:srgbClr val="1A1A1A"/>
                </a:solidFill>
                <a:ea typeface="Calibri" panose="020F0502020204030204" pitchFamily="34" charset="0"/>
                <a:cs typeface="Times New Roman"/>
                <a:hlinkClick r:id="rId11"/>
              </a:rPr>
              <a:t>Microsoft 365 Sales Enablement Assets</a:t>
            </a:r>
            <a:endParaRPr lang="en-US" sz="1400">
              <a:solidFill>
                <a:srgbClr val="1A1A1A"/>
              </a:solidFill>
              <a:highlight>
                <a:srgbClr val="FFFF00"/>
              </a:highlight>
              <a:ea typeface="Calibri" panose="020F0502020204030204" pitchFamily="34" charset="0"/>
              <a:cs typeface="Times New Roman"/>
            </a:endParaRPr>
          </a:p>
          <a:p>
            <a:pPr lvl="1">
              <a:spcBef>
                <a:spcPts val="0"/>
              </a:spcBef>
              <a:spcAft>
                <a:spcPts val="600"/>
              </a:spcAft>
            </a:pPr>
            <a:r>
              <a:rPr lang="en-US" sz="1400">
                <a:solidFill>
                  <a:srgbClr val="1A1A1A"/>
                </a:solidFill>
                <a:ea typeface="Calibri" panose="020F0502020204030204" pitchFamily="34" charset="0"/>
                <a:cs typeface="Times New Roman"/>
                <a:hlinkClick r:id="rId12"/>
              </a:rPr>
              <a:t>Electronic Software Distribution (ESD) Sales Enablement Assets</a:t>
            </a:r>
            <a:endParaRPr lang="en-US" sz="1400">
              <a:solidFill>
                <a:srgbClr val="1A1A1A"/>
              </a:solidFill>
              <a:ea typeface="Calibri" panose="020F0502020204030204" pitchFamily="34" charset="0"/>
              <a:cs typeface="Times New Roman"/>
            </a:endParaRPr>
          </a:p>
          <a:p>
            <a:pPr marL="0" indent="0">
              <a:spcBef>
                <a:spcPts val="0"/>
              </a:spcBef>
              <a:spcAft>
                <a:spcPts val="600"/>
              </a:spcAft>
              <a:buNone/>
            </a:pPr>
            <a:endParaRPr lang="en-US" sz="1400">
              <a:solidFill>
                <a:srgbClr val="1A1A1A"/>
              </a:solidFill>
              <a:ea typeface="Calibri" panose="020F0502020204030204" pitchFamily="34" charset="0"/>
              <a:cs typeface="Times New Roman" panose="02020603050405020304" pitchFamily="18" charset="0"/>
              <a:hlinkClick r:id="rId4"/>
            </a:endParaRPr>
          </a:p>
          <a:p>
            <a:pPr>
              <a:spcBef>
                <a:spcPts val="0"/>
              </a:spcBef>
              <a:spcAft>
                <a:spcPts val="600"/>
              </a:spcAft>
            </a:pPr>
            <a:r>
              <a:rPr lang="en-US" sz="1400">
                <a:solidFill>
                  <a:srgbClr val="1A1A1A"/>
                </a:solidFill>
                <a:latin typeface="+mj-lt"/>
                <a:ea typeface="Calibri" panose="020F0502020204030204" pitchFamily="34" charset="0"/>
                <a:cs typeface="Times New Roman"/>
              </a:rPr>
              <a:t>Un-Aided Sales (Videos &amp; DCCN)</a:t>
            </a:r>
          </a:p>
          <a:p>
            <a:pPr lvl="1">
              <a:spcBef>
                <a:spcPts val="0"/>
              </a:spcBef>
              <a:spcAft>
                <a:spcPts val="600"/>
              </a:spcAft>
            </a:pPr>
            <a:r>
              <a:rPr lang="en-US" sz="1400">
                <a:solidFill>
                  <a:srgbClr val="1A1A1A"/>
                </a:solidFill>
                <a:ea typeface="Calibri" panose="020F0502020204030204" pitchFamily="34" charset="0"/>
                <a:cs typeface="Times New Roman"/>
                <a:hlinkClick r:id="rId13"/>
              </a:rPr>
              <a:t>Office Home &amp; Business 2021 Videos</a:t>
            </a:r>
            <a:endParaRPr lang="en-US" sz="1400">
              <a:solidFill>
                <a:srgbClr val="1A1A1A"/>
              </a:solidFill>
              <a:ea typeface="Calibri" panose="020F0502020204030204" pitchFamily="34" charset="0"/>
              <a:cs typeface="Times New Roman"/>
            </a:endParaRPr>
          </a:p>
          <a:p>
            <a:pPr lvl="1">
              <a:spcBef>
                <a:spcPts val="0"/>
              </a:spcBef>
              <a:spcAft>
                <a:spcPts val="600"/>
              </a:spcAft>
            </a:pPr>
            <a:endParaRPr lang="en-US" sz="1400">
              <a:solidFill>
                <a:srgbClr val="1A1A1A"/>
              </a:solidFill>
              <a:ea typeface="Calibri" panose="020F0502020204030204" pitchFamily="34" charset="0"/>
              <a:cs typeface="Times New Roman" panose="02020603050405020304" pitchFamily="18" charset="0"/>
            </a:endParaRPr>
          </a:p>
          <a:p>
            <a:pPr>
              <a:spcBef>
                <a:spcPts val="0"/>
              </a:spcBef>
              <a:spcAft>
                <a:spcPts val="600"/>
              </a:spcAft>
            </a:pPr>
            <a:r>
              <a:rPr lang="en-US" sz="1400">
                <a:solidFill>
                  <a:srgbClr val="1A1A1A"/>
                </a:solidFill>
                <a:latin typeface="+mj-lt"/>
                <a:ea typeface="Calibri" panose="020F0502020204030204" pitchFamily="34" charset="0"/>
                <a:cs typeface="Times New Roman"/>
              </a:rPr>
              <a:t>Readiness (Training &amp; </a:t>
            </a:r>
            <a:r>
              <a:rPr lang="en-US" sz="1400" err="1">
                <a:solidFill>
                  <a:srgbClr val="1A1A1A"/>
                </a:solidFill>
                <a:latin typeface="+mj-lt"/>
                <a:ea typeface="Calibri" panose="020F0502020204030204" pitchFamily="34" charset="0"/>
                <a:cs typeface="Times New Roman"/>
              </a:rPr>
              <a:t>ExpertZone</a:t>
            </a:r>
            <a:r>
              <a:rPr lang="en-US" sz="1400">
                <a:solidFill>
                  <a:srgbClr val="1A1A1A"/>
                </a:solidFill>
                <a:latin typeface="+mj-lt"/>
                <a:ea typeface="Calibri" panose="020F0502020204030204" pitchFamily="34" charset="0"/>
                <a:cs typeface="Times New Roman"/>
              </a:rPr>
              <a:t>)</a:t>
            </a:r>
          </a:p>
          <a:p>
            <a:pPr lvl="1">
              <a:spcBef>
                <a:spcPts val="0"/>
              </a:spcBef>
              <a:spcAft>
                <a:spcPts val="600"/>
              </a:spcAft>
            </a:pPr>
            <a:r>
              <a:rPr lang="en-US" sz="1400">
                <a:solidFill>
                  <a:srgbClr val="1A1A1A"/>
                </a:solidFill>
                <a:ea typeface="Calibri" panose="020F0502020204030204" pitchFamily="34" charset="0"/>
                <a:cs typeface="Times New Roman"/>
                <a:hlinkClick r:id="rId10"/>
              </a:rPr>
              <a:t>Office Home &amp; Business 2021 Product Guide</a:t>
            </a:r>
            <a:endParaRPr lang="en-US" sz="1400">
              <a:solidFill>
                <a:srgbClr val="1A1A1A"/>
              </a:solidFill>
              <a:ea typeface="Calibri" panose="020F0502020204030204" pitchFamily="34" charset="0"/>
              <a:cs typeface="Times New Roman"/>
            </a:endParaRPr>
          </a:p>
        </p:txBody>
      </p:sp>
      <p:sp>
        <p:nvSpPr>
          <p:cNvPr id="5" name="Footer Placeholder 4">
            <a:extLst>
              <a:ext uri="{FF2B5EF4-FFF2-40B4-BE49-F238E27FC236}">
                <a16:creationId xmlns:a16="http://schemas.microsoft.com/office/drawing/2014/main" id="{95EA652C-FAB1-44D5-BC59-0BFC6D0DE818}"/>
              </a:ext>
            </a:extLst>
          </p:cNvPr>
          <p:cNvSpPr>
            <a:spLocks noGrp="1"/>
          </p:cNvSpPr>
          <p:nvPr>
            <p:ph type="ftr" sz="quarter" idx="3"/>
          </p:nvPr>
        </p:nvSpPr>
        <p:spPr/>
        <p:txBody>
          <a:bodyPr/>
          <a:lstStyle/>
          <a:p>
            <a:r>
              <a:rPr lang="en-US"/>
              <a:t>Microsoft Confidential - Shared Under NDA Subject to Change</a:t>
            </a:r>
          </a:p>
        </p:txBody>
      </p:sp>
    </p:spTree>
    <p:extLst>
      <p:ext uri="{BB962C8B-B14F-4D97-AF65-F5344CB8AC3E}">
        <p14:creationId xmlns:p14="http://schemas.microsoft.com/office/powerpoint/2010/main" val="3749395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399C41-438C-4025-8E1D-467739AB4158}"/>
              </a:ext>
            </a:extLst>
          </p:cNvPr>
          <p:cNvSpPr/>
          <p:nvPr/>
        </p:nvSpPr>
        <p:spPr bwMode="auto">
          <a:xfrm>
            <a:off x="11620501" y="405981"/>
            <a:ext cx="571500" cy="348343"/>
          </a:xfrm>
          <a:prstGeom prst="rect">
            <a:avLst/>
          </a:prstGeom>
          <a:gradFill flip="none" rotWithShape="1">
            <a:gsLst>
              <a:gs pos="0">
                <a:schemeClr val="bg1">
                  <a:lumMod val="95000"/>
                </a:schemeClr>
              </a:gs>
              <a:gs pos="100000">
                <a:schemeClr val="bg1">
                  <a:alpha val="7300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5">
            <a:extLst>
              <a:ext uri="{FF2B5EF4-FFF2-40B4-BE49-F238E27FC236}">
                <a16:creationId xmlns:a16="http://schemas.microsoft.com/office/drawing/2014/main" id="{F90E3ABB-DF4A-4F38-B6F0-02AA92A87C53}"/>
              </a:ext>
            </a:extLst>
          </p:cNvPr>
          <p:cNvSpPr txBox="1">
            <a:spLocks/>
          </p:cNvSpPr>
          <p:nvPr/>
        </p:nvSpPr>
        <p:spPr>
          <a:xfrm>
            <a:off x="588263" y="457200"/>
            <a:ext cx="11018520" cy="553998"/>
          </a:xfrm>
          <a:prstGeom prst="rect">
            <a:avLst/>
          </a:prstGeom>
        </p:spPr>
        <p:txBody>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IE"/>
              <a:t>Digital Support</a:t>
            </a:r>
          </a:p>
        </p:txBody>
      </p:sp>
      <p:sp>
        <p:nvSpPr>
          <p:cNvPr id="4" name="Text Placeholder 12">
            <a:extLst>
              <a:ext uri="{FF2B5EF4-FFF2-40B4-BE49-F238E27FC236}">
                <a16:creationId xmlns:a16="http://schemas.microsoft.com/office/drawing/2014/main" id="{F181C42D-7157-4A85-AC6D-258013938061}"/>
              </a:ext>
            </a:extLst>
          </p:cNvPr>
          <p:cNvSpPr txBox="1">
            <a:spLocks/>
          </p:cNvSpPr>
          <p:nvPr/>
        </p:nvSpPr>
        <p:spPr>
          <a:xfrm>
            <a:off x="8971283" y="1219200"/>
            <a:ext cx="2652077" cy="1432560"/>
          </a:xfrm>
          <a:prstGeom prst="rect">
            <a:avLst/>
          </a:prstGeom>
          <a:solidFill>
            <a:schemeClr val="accent1"/>
          </a:solidFill>
        </p:spPr>
        <p:txBody>
          <a:bodyPr vert="horz" wrap="square" lIns="91440" tIns="91440" rIns="91440" bIns="45720" rtlCol="0">
            <a:no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529"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defTabSz="914378" rtl="0" eaLnBrk="1" fontAlgn="auto" latinLnBrk="0" hangingPunct="1">
              <a:lnSpc>
                <a:spcPct val="100000"/>
              </a:lnSpc>
              <a:spcBef>
                <a:spcPts val="0"/>
              </a:spcBef>
              <a:buClrTx/>
              <a:buSzPct val="90000"/>
              <a:buFont typeface="Arial" pitchFamily="34" charset="0"/>
              <a:buNone/>
              <a:tabLst/>
              <a:defRPr/>
            </a:pPr>
            <a:r>
              <a:rPr kumimoji="0" lang="en-US" sz="1800" i="0" u="none" strike="noStrike" kern="0" cap="none" normalizeH="0" baseline="0" noProof="0">
                <a:ln>
                  <a:noFill/>
                </a:ln>
                <a:solidFill>
                  <a:schemeClr val="bg1"/>
                </a:solidFill>
                <a:effectLst/>
                <a:uLnTx/>
                <a:uFillTx/>
                <a:ea typeface="+mn-ea"/>
                <a:cs typeface="Segoe UI Light" panose="020B0502040204020203" pitchFamily="34" charset="0"/>
              </a:rPr>
              <a:t>Critical Production System Issue</a:t>
            </a:r>
            <a:r>
              <a:rPr kumimoji="0" lang="en-US" sz="1800" i="0" u="none" strike="noStrike" kern="0" cap="none" normalizeH="0" noProof="0">
                <a:ln>
                  <a:noFill/>
                </a:ln>
                <a:solidFill>
                  <a:schemeClr val="bg1"/>
                </a:solidFill>
                <a:effectLst/>
                <a:uLnTx/>
                <a:uFillTx/>
                <a:ea typeface="+mn-ea"/>
                <a:cs typeface="Segoe UI Light" panose="020B0502040204020203" pitchFamily="34" charset="0"/>
              </a:rPr>
              <a:t> </a:t>
            </a:r>
            <a:r>
              <a:rPr kumimoji="0" lang="en-US" sz="1800" i="0" u="none" strike="noStrike" kern="0" cap="none" normalizeH="0" baseline="0" noProof="0">
                <a:ln>
                  <a:noFill/>
                </a:ln>
                <a:solidFill>
                  <a:schemeClr val="bg1"/>
                </a:solidFill>
                <a:effectLst/>
                <a:uLnTx/>
                <a:uFillTx/>
                <a:ea typeface="+mn-ea"/>
                <a:cs typeface="Segoe UI Light" panose="020B0502040204020203" pitchFamily="34" charset="0"/>
              </a:rPr>
              <a:t>Support </a:t>
            </a:r>
          </a:p>
        </p:txBody>
      </p:sp>
      <p:sp>
        <p:nvSpPr>
          <p:cNvPr id="5" name="Text Placeholder 12">
            <a:extLst>
              <a:ext uri="{FF2B5EF4-FFF2-40B4-BE49-F238E27FC236}">
                <a16:creationId xmlns:a16="http://schemas.microsoft.com/office/drawing/2014/main" id="{77942743-A318-4170-9D22-DC71CD95E759}"/>
              </a:ext>
            </a:extLst>
          </p:cNvPr>
          <p:cNvSpPr txBox="1">
            <a:spLocks/>
          </p:cNvSpPr>
          <p:nvPr/>
        </p:nvSpPr>
        <p:spPr>
          <a:xfrm>
            <a:off x="3177540" y="1219200"/>
            <a:ext cx="3324860" cy="1432560"/>
          </a:xfrm>
          <a:prstGeom prst="rect">
            <a:avLst/>
          </a:prstGeom>
          <a:solidFill>
            <a:schemeClr val="accent1"/>
          </a:solidFill>
        </p:spPr>
        <p:txBody>
          <a:bodyPr vert="horz" wrap="square" lIns="91440" tIns="91440" rIns="91440" bIns="45720" rtlCol="0">
            <a:no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529"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defTabSz="914378" rtl="0" eaLnBrk="1" fontAlgn="auto" latinLnBrk="0" hangingPunct="1">
              <a:lnSpc>
                <a:spcPct val="100000"/>
              </a:lnSpc>
              <a:spcBef>
                <a:spcPts val="0"/>
              </a:spcBef>
              <a:buClrTx/>
              <a:buSzPct val="90000"/>
              <a:buFont typeface="Arial" pitchFamily="34" charset="0"/>
              <a:buNone/>
              <a:tabLst/>
              <a:defRPr/>
            </a:pPr>
            <a:r>
              <a:rPr kumimoji="0" lang="en-US" sz="1800" i="0" u="none" strike="noStrike" kern="0" cap="none" normalizeH="0" baseline="0" noProof="0">
                <a:ln>
                  <a:noFill/>
                </a:ln>
                <a:solidFill>
                  <a:schemeClr val="bg1"/>
                </a:solidFill>
                <a:effectLst/>
                <a:uLnTx/>
                <a:uFillTx/>
                <a:ea typeface="Segoe UI" panose="020B0502040204020203" pitchFamily="34" charset="0"/>
                <a:cs typeface="Segoe UI Light" panose="020B0502040204020203" pitchFamily="34" charset="0"/>
              </a:rPr>
              <a:t>System &amp; Operations</a:t>
            </a:r>
            <a:br>
              <a:rPr kumimoji="0" lang="en-US" sz="1800" i="0" u="none" strike="noStrike" kern="0" cap="none" normalizeH="0" baseline="0" noProof="0">
                <a:ln>
                  <a:noFill/>
                </a:ln>
                <a:solidFill>
                  <a:schemeClr val="bg1"/>
                </a:solidFill>
                <a:effectLst/>
                <a:uLnTx/>
                <a:uFillTx/>
                <a:ea typeface="Segoe UI" panose="020B0502040204020203" pitchFamily="34" charset="0"/>
                <a:cs typeface="Segoe UI Light" panose="020B0502040204020203" pitchFamily="34" charset="0"/>
              </a:rPr>
            </a:br>
            <a:r>
              <a:rPr kumimoji="0" lang="en-US" sz="1800" i="0" u="none" strike="noStrike" kern="0" cap="none" normalizeH="0" baseline="0" noProof="0">
                <a:ln>
                  <a:noFill/>
                </a:ln>
                <a:solidFill>
                  <a:schemeClr val="bg1"/>
                </a:solidFill>
                <a:effectLst/>
                <a:uLnTx/>
                <a:uFillTx/>
                <a:ea typeface="Segoe UI" panose="020B0502040204020203" pitchFamily="34" charset="0"/>
                <a:cs typeface="Segoe UI Light" panose="020B0502040204020203" pitchFamily="34" charset="0"/>
              </a:rPr>
              <a:t>Escalations </a:t>
            </a:r>
            <a:r>
              <a:rPr kumimoji="0" lang="en-US" sz="1600" i="1" u="none" strike="noStrike" kern="0" cap="none" normalizeH="0" baseline="0" noProof="0">
                <a:ln>
                  <a:noFill/>
                </a:ln>
                <a:solidFill>
                  <a:schemeClr val="bg1"/>
                </a:solidFill>
                <a:effectLst/>
                <a:uLnTx/>
                <a:uFillTx/>
                <a:ea typeface="Segoe UI" panose="020B0502040204020203" pitchFamily="34" charset="0"/>
                <a:cs typeface="Segoe UI Light" panose="020B0502040204020203" pitchFamily="34" charset="0"/>
              </a:rPr>
              <a:t>e.g. Digital service errors, token ordering activation, renewal/redemption issues</a:t>
            </a:r>
            <a:endParaRPr kumimoji="0" lang="en-US" sz="1800" i="1" u="none" strike="noStrike" kern="0" cap="none" normalizeH="0" baseline="0" noProof="0">
              <a:ln>
                <a:noFill/>
              </a:ln>
              <a:solidFill>
                <a:schemeClr val="bg1"/>
              </a:solidFill>
              <a:effectLst/>
              <a:uLnTx/>
              <a:uFillTx/>
            </a:endParaRPr>
          </a:p>
        </p:txBody>
      </p:sp>
      <p:sp>
        <p:nvSpPr>
          <p:cNvPr id="6" name="Text Placeholder 12">
            <a:extLst>
              <a:ext uri="{FF2B5EF4-FFF2-40B4-BE49-F238E27FC236}">
                <a16:creationId xmlns:a16="http://schemas.microsoft.com/office/drawing/2014/main" id="{9FDDDF62-254E-46D5-8B0D-71382C59024B}"/>
              </a:ext>
            </a:extLst>
          </p:cNvPr>
          <p:cNvSpPr txBox="1">
            <a:spLocks/>
          </p:cNvSpPr>
          <p:nvPr/>
        </p:nvSpPr>
        <p:spPr>
          <a:xfrm>
            <a:off x="588962" y="1219200"/>
            <a:ext cx="2480062" cy="1432560"/>
          </a:xfrm>
          <a:prstGeom prst="rect">
            <a:avLst/>
          </a:prstGeom>
          <a:solidFill>
            <a:schemeClr val="accent1"/>
          </a:solidFill>
        </p:spPr>
        <p:txBody>
          <a:bodyPr vert="horz" wrap="square" lIns="91440" tIns="91440" rIns="91440" bIns="45720" rtlCol="0">
            <a:no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529"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defTabSz="914378" rtl="0" eaLnBrk="1" fontAlgn="auto" latinLnBrk="0" hangingPunct="1">
              <a:lnSpc>
                <a:spcPct val="100000"/>
              </a:lnSpc>
              <a:spcBef>
                <a:spcPts val="0"/>
              </a:spcBef>
              <a:buClrTx/>
              <a:buSzPct val="90000"/>
              <a:buFont typeface="Arial" pitchFamily="34" charset="0"/>
              <a:buNone/>
              <a:tabLst/>
              <a:defRPr/>
            </a:pPr>
            <a:r>
              <a:rPr kumimoji="0" lang="en-US" sz="1800" i="0" u="none" strike="noStrike" kern="0" cap="none" normalizeH="0" baseline="0" noProof="0">
                <a:ln>
                  <a:noFill/>
                </a:ln>
                <a:solidFill>
                  <a:schemeClr val="bg1"/>
                </a:solidFill>
                <a:effectLst/>
                <a:uLnTx/>
                <a:uFillTx/>
                <a:ea typeface="Segoe UI" panose="020B0502040204020203" pitchFamily="34" charset="0"/>
                <a:cs typeface="Segoe UI Light" panose="020B0502040204020203" pitchFamily="34" charset="0"/>
              </a:rPr>
              <a:t>Digital Billing/ Invoicing/Pricing/ Returns Queries</a:t>
            </a:r>
            <a:endParaRPr kumimoji="0" lang="en-US" sz="1800" i="0" u="none" strike="noStrike" kern="0" cap="none" normalizeH="0" baseline="0" noProof="0">
              <a:ln>
                <a:noFill/>
              </a:ln>
              <a:solidFill>
                <a:schemeClr val="bg1"/>
              </a:solidFill>
              <a:effectLst/>
              <a:uLnTx/>
              <a:uFillTx/>
            </a:endParaRPr>
          </a:p>
        </p:txBody>
      </p:sp>
      <p:sp>
        <p:nvSpPr>
          <p:cNvPr id="7" name="Text Placeholder 12">
            <a:extLst>
              <a:ext uri="{FF2B5EF4-FFF2-40B4-BE49-F238E27FC236}">
                <a16:creationId xmlns:a16="http://schemas.microsoft.com/office/drawing/2014/main" id="{3072E1AC-88D9-441D-9F68-5FA04BCF673A}"/>
              </a:ext>
            </a:extLst>
          </p:cNvPr>
          <p:cNvSpPr txBox="1">
            <a:spLocks/>
          </p:cNvSpPr>
          <p:nvPr/>
        </p:nvSpPr>
        <p:spPr>
          <a:xfrm>
            <a:off x="6610916" y="1219200"/>
            <a:ext cx="2251852" cy="1432560"/>
          </a:xfrm>
          <a:prstGeom prst="rect">
            <a:avLst/>
          </a:prstGeom>
          <a:solidFill>
            <a:schemeClr val="accent1"/>
          </a:solidFill>
        </p:spPr>
        <p:txBody>
          <a:bodyPr vert="horz" wrap="square" lIns="91440" tIns="91440" rIns="91440" bIns="45720" rtlCol="0">
            <a:no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529"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defTabSz="914378" rtl="0" eaLnBrk="1" fontAlgn="auto" latinLnBrk="0" hangingPunct="1">
              <a:lnSpc>
                <a:spcPct val="100000"/>
              </a:lnSpc>
              <a:spcBef>
                <a:spcPts val="0"/>
              </a:spcBef>
              <a:buClrTx/>
              <a:buSzPct val="90000"/>
              <a:buFont typeface="Arial" pitchFamily="34" charset="0"/>
              <a:buNone/>
              <a:tabLst/>
              <a:defRPr/>
            </a:pPr>
            <a:r>
              <a:rPr kumimoji="0" lang="en-IE" sz="1800" i="0" u="none" strike="noStrike" kern="0" cap="none" normalizeH="0" baseline="0" noProof="0">
                <a:ln>
                  <a:noFill/>
                </a:ln>
                <a:solidFill>
                  <a:schemeClr val="bg1"/>
                </a:solidFill>
                <a:effectLst/>
                <a:uLnTx/>
                <a:uFillTx/>
                <a:ea typeface="Segoe UI" panose="020B0502040204020203" pitchFamily="34" charset="0"/>
                <a:cs typeface="Segoe UI Light" panose="020B0502040204020203" pitchFamily="34" charset="0"/>
              </a:rPr>
              <a:t>Customer Redemption/ Download/Install Support</a:t>
            </a:r>
            <a:endParaRPr kumimoji="0" lang="en-US" sz="1800" i="0" u="none" strike="noStrike" kern="0" cap="none" normalizeH="0" baseline="0" noProof="0">
              <a:ln>
                <a:noFill/>
              </a:ln>
              <a:solidFill>
                <a:schemeClr val="bg1"/>
              </a:solidFill>
              <a:effectLst/>
              <a:uLnTx/>
              <a:uFillTx/>
            </a:endParaRPr>
          </a:p>
        </p:txBody>
      </p:sp>
      <p:sp>
        <p:nvSpPr>
          <p:cNvPr id="8" name="Text Placeholder 12">
            <a:extLst>
              <a:ext uri="{FF2B5EF4-FFF2-40B4-BE49-F238E27FC236}">
                <a16:creationId xmlns:a16="http://schemas.microsoft.com/office/drawing/2014/main" id="{9697C955-FFB1-4048-984A-0CFA12FB133C}"/>
              </a:ext>
            </a:extLst>
          </p:cNvPr>
          <p:cNvSpPr txBox="1">
            <a:spLocks/>
          </p:cNvSpPr>
          <p:nvPr/>
        </p:nvSpPr>
        <p:spPr>
          <a:xfrm>
            <a:off x="8971283" y="2651760"/>
            <a:ext cx="2652077" cy="73624"/>
          </a:xfrm>
          <a:prstGeom prst="rect">
            <a:avLst/>
          </a:prstGeom>
          <a:solidFill>
            <a:schemeClr val="tx2"/>
          </a:solidFill>
        </p:spPr>
        <p:txBody>
          <a:bodyPr vert="horz" wrap="square" lIns="91440" tIns="91440" rIns="91440" bIns="45720" rtlCol="0">
            <a:no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529"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defTabSz="914378" rtl="0" eaLnBrk="1" fontAlgn="auto" latinLnBrk="0" hangingPunct="1">
              <a:lnSpc>
                <a:spcPct val="100000"/>
              </a:lnSpc>
              <a:spcBef>
                <a:spcPts val="0"/>
              </a:spcBef>
              <a:buClrTx/>
              <a:buSzPct val="90000"/>
              <a:buFont typeface="Arial" pitchFamily="34" charset="0"/>
              <a:buNone/>
              <a:tabLst/>
              <a:defRPr/>
            </a:pPr>
            <a:endParaRPr kumimoji="0" lang="en-US" sz="1800" i="0" u="none" strike="noStrike" kern="0" cap="none" normalizeH="0" baseline="0" noProof="0">
              <a:ln>
                <a:noFill/>
              </a:ln>
              <a:solidFill>
                <a:schemeClr val="bg1"/>
              </a:solidFill>
              <a:effectLst/>
              <a:uLnTx/>
              <a:uFillTx/>
              <a:ea typeface="+mn-ea"/>
              <a:cs typeface="Segoe UI Light" panose="020B0502040204020203" pitchFamily="34" charset="0"/>
            </a:endParaRPr>
          </a:p>
        </p:txBody>
      </p:sp>
      <p:sp>
        <p:nvSpPr>
          <p:cNvPr id="9" name="Text Placeholder 12">
            <a:extLst>
              <a:ext uri="{FF2B5EF4-FFF2-40B4-BE49-F238E27FC236}">
                <a16:creationId xmlns:a16="http://schemas.microsoft.com/office/drawing/2014/main" id="{D31345A7-9CCE-4EE1-B885-F05566EC8A99}"/>
              </a:ext>
            </a:extLst>
          </p:cNvPr>
          <p:cNvSpPr txBox="1">
            <a:spLocks/>
          </p:cNvSpPr>
          <p:nvPr/>
        </p:nvSpPr>
        <p:spPr>
          <a:xfrm>
            <a:off x="3177540" y="2651760"/>
            <a:ext cx="3324860" cy="73624"/>
          </a:xfrm>
          <a:prstGeom prst="rect">
            <a:avLst/>
          </a:prstGeom>
          <a:solidFill>
            <a:schemeClr val="tx2"/>
          </a:solidFill>
        </p:spPr>
        <p:txBody>
          <a:bodyPr vert="horz" wrap="square" lIns="91440" tIns="91440" rIns="91440" bIns="45720" rtlCol="0">
            <a:no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529"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defTabSz="914378" rtl="0" eaLnBrk="1" fontAlgn="auto" latinLnBrk="0" hangingPunct="1">
              <a:lnSpc>
                <a:spcPct val="100000"/>
              </a:lnSpc>
              <a:spcBef>
                <a:spcPts val="0"/>
              </a:spcBef>
              <a:buClrTx/>
              <a:buSzPct val="90000"/>
              <a:buFont typeface="Arial" pitchFamily="34" charset="0"/>
              <a:buNone/>
              <a:tabLst/>
              <a:defRPr/>
            </a:pPr>
            <a:endParaRPr kumimoji="0" lang="en-US" sz="1800" i="1" u="none" strike="noStrike" kern="0" cap="none" normalizeH="0" baseline="0" noProof="0">
              <a:ln>
                <a:noFill/>
              </a:ln>
              <a:solidFill>
                <a:schemeClr val="bg1"/>
              </a:solidFill>
              <a:effectLst/>
              <a:uLnTx/>
              <a:uFillTx/>
            </a:endParaRPr>
          </a:p>
        </p:txBody>
      </p:sp>
      <p:sp>
        <p:nvSpPr>
          <p:cNvPr id="10" name="Text Placeholder 12">
            <a:extLst>
              <a:ext uri="{FF2B5EF4-FFF2-40B4-BE49-F238E27FC236}">
                <a16:creationId xmlns:a16="http://schemas.microsoft.com/office/drawing/2014/main" id="{59FAE1AA-B979-402C-8E4A-5AC29D3D5862}"/>
              </a:ext>
            </a:extLst>
          </p:cNvPr>
          <p:cNvSpPr txBox="1">
            <a:spLocks/>
          </p:cNvSpPr>
          <p:nvPr/>
        </p:nvSpPr>
        <p:spPr>
          <a:xfrm>
            <a:off x="588962" y="2651760"/>
            <a:ext cx="2480062" cy="73624"/>
          </a:xfrm>
          <a:prstGeom prst="rect">
            <a:avLst/>
          </a:prstGeom>
          <a:solidFill>
            <a:schemeClr val="tx2"/>
          </a:solidFill>
        </p:spPr>
        <p:txBody>
          <a:bodyPr vert="horz" wrap="square" lIns="91440" tIns="91440" rIns="91440" bIns="45720" rtlCol="0">
            <a:no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529"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defTabSz="914378" rtl="0" eaLnBrk="1" fontAlgn="auto" latinLnBrk="0" hangingPunct="1">
              <a:lnSpc>
                <a:spcPct val="100000"/>
              </a:lnSpc>
              <a:spcBef>
                <a:spcPts val="0"/>
              </a:spcBef>
              <a:buClrTx/>
              <a:buSzPct val="90000"/>
              <a:buFont typeface="Arial" pitchFamily="34" charset="0"/>
              <a:buNone/>
              <a:tabLst/>
              <a:defRPr/>
            </a:pPr>
            <a:endParaRPr kumimoji="0" lang="en-US" sz="1800" i="0" u="none" strike="noStrike" kern="0" cap="none" normalizeH="0" baseline="0" noProof="0">
              <a:ln>
                <a:noFill/>
              </a:ln>
              <a:solidFill>
                <a:schemeClr val="bg1"/>
              </a:solidFill>
              <a:effectLst/>
              <a:uLnTx/>
              <a:uFillTx/>
            </a:endParaRPr>
          </a:p>
        </p:txBody>
      </p:sp>
      <p:sp>
        <p:nvSpPr>
          <p:cNvPr id="11" name="Text Placeholder 12">
            <a:extLst>
              <a:ext uri="{FF2B5EF4-FFF2-40B4-BE49-F238E27FC236}">
                <a16:creationId xmlns:a16="http://schemas.microsoft.com/office/drawing/2014/main" id="{3E311060-46B6-4E95-8F4E-D131E99CC74F}"/>
              </a:ext>
            </a:extLst>
          </p:cNvPr>
          <p:cNvSpPr txBox="1">
            <a:spLocks/>
          </p:cNvSpPr>
          <p:nvPr/>
        </p:nvSpPr>
        <p:spPr>
          <a:xfrm>
            <a:off x="6610916" y="2651760"/>
            <a:ext cx="2251852" cy="73624"/>
          </a:xfrm>
          <a:prstGeom prst="rect">
            <a:avLst/>
          </a:prstGeom>
          <a:solidFill>
            <a:schemeClr val="tx2"/>
          </a:solidFill>
        </p:spPr>
        <p:txBody>
          <a:bodyPr vert="horz" wrap="square" lIns="91440" tIns="91440" rIns="91440" bIns="45720" rtlCol="0">
            <a:no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529"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defTabSz="914378" rtl="0" eaLnBrk="1" fontAlgn="auto" latinLnBrk="0" hangingPunct="1">
              <a:lnSpc>
                <a:spcPct val="100000"/>
              </a:lnSpc>
              <a:spcBef>
                <a:spcPts val="0"/>
              </a:spcBef>
              <a:buClrTx/>
              <a:buSzPct val="90000"/>
              <a:buFont typeface="Arial" pitchFamily="34" charset="0"/>
              <a:buNone/>
              <a:tabLst/>
              <a:defRPr/>
            </a:pPr>
            <a:endParaRPr kumimoji="0" lang="en-US" sz="1800" i="0" u="none" strike="noStrike" kern="0" cap="none" normalizeH="0" baseline="0" noProof="0">
              <a:ln>
                <a:noFill/>
              </a:ln>
              <a:solidFill>
                <a:schemeClr val="bg1"/>
              </a:solidFill>
              <a:effectLst/>
              <a:uLnTx/>
              <a:uFillTx/>
            </a:endParaRPr>
          </a:p>
        </p:txBody>
      </p:sp>
      <p:sp>
        <p:nvSpPr>
          <p:cNvPr id="12" name="Oval 11">
            <a:extLst>
              <a:ext uri="{FF2B5EF4-FFF2-40B4-BE49-F238E27FC236}">
                <a16:creationId xmlns:a16="http://schemas.microsoft.com/office/drawing/2014/main" id="{90B28286-44C0-4A2C-B834-4C8AD4746D83}"/>
              </a:ext>
            </a:extLst>
          </p:cNvPr>
          <p:cNvSpPr/>
          <p:nvPr/>
        </p:nvSpPr>
        <p:spPr bwMode="auto">
          <a:xfrm>
            <a:off x="2352692" y="2256172"/>
            <a:ext cx="530208" cy="53020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C6FECCE5-640C-4228-9FB9-05E05661C7E2}"/>
              </a:ext>
            </a:extLst>
          </p:cNvPr>
          <p:cNvSpPr/>
          <p:nvPr/>
        </p:nvSpPr>
        <p:spPr bwMode="auto">
          <a:xfrm>
            <a:off x="5888690" y="2256172"/>
            <a:ext cx="530208" cy="53020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4" name="Oval 13">
            <a:extLst>
              <a:ext uri="{FF2B5EF4-FFF2-40B4-BE49-F238E27FC236}">
                <a16:creationId xmlns:a16="http://schemas.microsoft.com/office/drawing/2014/main" id="{FFDDE41D-72DA-480E-931F-93AA288FFB74}"/>
              </a:ext>
            </a:extLst>
          </p:cNvPr>
          <p:cNvSpPr/>
          <p:nvPr/>
        </p:nvSpPr>
        <p:spPr bwMode="auto">
          <a:xfrm>
            <a:off x="8249058" y="2256172"/>
            <a:ext cx="530208" cy="53020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5" name="Oval 14">
            <a:extLst>
              <a:ext uri="{FF2B5EF4-FFF2-40B4-BE49-F238E27FC236}">
                <a16:creationId xmlns:a16="http://schemas.microsoft.com/office/drawing/2014/main" id="{AFCF1F7C-A424-4459-AC32-742B69A5F850}"/>
              </a:ext>
            </a:extLst>
          </p:cNvPr>
          <p:cNvSpPr/>
          <p:nvPr/>
        </p:nvSpPr>
        <p:spPr bwMode="auto">
          <a:xfrm>
            <a:off x="11009650" y="2256172"/>
            <a:ext cx="530208" cy="53020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6" name="Text Placeholder 12">
            <a:extLst>
              <a:ext uri="{FF2B5EF4-FFF2-40B4-BE49-F238E27FC236}">
                <a16:creationId xmlns:a16="http://schemas.microsoft.com/office/drawing/2014/main" id="{3B3BF799-F08F-4E85-9481-FBBE4ADBE25F}"/>
              </a:ext>
            </a:extLst>
          </p:cNvPr>
          <p:cNvSpPr txBox="1">
            <a:spLocks/>
          </p:cNvSpPr>
          <p:nvPr/>
        </p:nvSpPr>
        <p:spPr>
          <a:xfrm>
            <a:off x="588962" y="2702560"/>
            <a:ext cx="2480062" cy="3733800"/>
          </a:xfrm>
          <a:prstGeom prst="rect">
            <a:avLst/>
          </a:prstGeom>
          <a:noFill/>
          <a:ln w="6350">
            <a:noFill/>
          </a:ln>
        </p:spPr>
        <p:txBody>
          <a:bodyPr vert="horz" wrap="square" lIns="91440" tIns="91440" rIns="91440" bIns="45720" rtlCol="0">
            <a:no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529"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250825" marR="0" lvl="0" indent="-250825" algn="l" defTabSz="711188" rtl="0" eaLnBrk="1" fontAlgn="auto" latinLnBrk="0" hangingPunct="1">
              <a:lnSpc>
                <a:spcPct val="100000"/>
              </a:lnSpc>
              <a:spcBef>
                <a:spcPts val="0"/>
              </a:spcBef>
              <a:spcAft>
                <a:spcPts val="1200"/>
              </a:spcAft>
              <a:buClrTx/>
              <a:buSzPct val="80000"/>
              <a:buFont typeface="Wingdings" panose="05000000000000000000" pitchFamily="2" charset="2"/>
              <a:buChar char="£"/>
              <a:tabLst/>
              <a:defRPr/>
            </a:pPr>
            <a:r>
              <a:rPr lang="en-IE" sz="1600" kern="0">
                <a:solidFill>
                  <a:schemeClr val="accent1"/>
                </a:solidFill>
              </a:rPr>
              <a:t>Team:</a:t>
            </a:r>
            <a:br>
              <a:rPr kumimoji="0" lang="en-IE" sz="1600" b="1" i="0" u="none" strike="noStrike" kern="0" cap="none" normalizeH="0" baseline="0" noProof="0">
                <a:ln>
                  <a:noFill/>
                </a:ln>
                <a:effectLst/>
                <a:uLnTx/>
                <a:uFillTx/>
              </a:rPr>
            </a:br>
            <a:r>
              <a:rPr kumimoji="0" lang="en-IE" sz="1400" b="0" i="0" u="none" strike="noStrike" kern="0" cap="none" normalizeH="0" baseline="0" noProof="0">
                <a:ln>
                  <a:noFill/>
                </a:ln>
                <a:solidFill>
                  <a:schemeClr val="tx1"/>
                </a:solidFill>
                <a:effectLst/>
                <a:uLnTx/>
                <a:uFillTx/>
                <a:latin typeface="+mn-lt"/>
              </a:rPr>
              <a:t>MS Digital Operations</a:t>
            </a:r>
            <a:endParaRPr kumimoji="0" lang="en-IE" sz="1600" b="1" i="0" u="none" strike="noStrike" kern="0" cap="none" normalizeH="0" baseline="0" noProof="0">
              <a:ln>
                <a:noFill/>
              </a:ln>
              <a:solidFill>
                <a:schemeClr val="tx1"/>
              </a:solidFill>
              <a:effectLst/>
              <a:uLnTx/>
              <a:uFillTx/>
              <a:latin typeface="+mn-lt"/>
            </a:endParaRPr>
          </a:p>
          <a:p>
            <a:pPr marL="250825" marR="0" lvl="0" indent="-250825" algn="l" defTabSz="711188" rtl="0" eaLnBrk="1" fontAlgn="auto" latinLnBrk="0" hangingPunct="1">
              <a:lnSpc>
                <a:spcPct val="100000"/>
              </a:lnSpc>
              <a:spcBef>
                <a:spcPts val="0"/>
              </a:spcBef>
              <a:spcAft>
                <a:spcPts val="1200"/>
              </a:spcAft>
              <a:buClr>
                <a:schemeClr val="tx2"/>
              </a:buClr>
              <a:buSzPct val="80000"/>
              <a:buFont typeface="Wingdings" panose="05000000000000000000" pitchFamily="2" charset="2"/>
              <a:buChar char="£"/>
              <a:tabLst/>
              <a:defRPr/>
            </a:pPr>
            <a:r>
              <a:rPr lang="en-IE" sz="1600" kern="0">
                <a:solidFill>
                  <a:schemeClr val="accent1"/>
                </a:solidFill>
              </a:rPr>
              <a:t>Coverage: </a:t>
            </a:r>
            <a:br>
              <a:rPr lang="en-IE" sz="1600" kern="0">
                <a:solidFill>
                  <a:schemeClr val="accent1"/>
                </a:solidFill>
              </a:rPr>
            </a:br>
            <a:r>
              <a:rPr kumimoji="0" lang="en-IE" sz="1400" b="0" i="0" u="none" strike="noStrike" kern="0" cap="none" normalizeH="0" baseline="0" noProof="0">
                <a:ln>
                  <a:noFill/>
                </a:ln>
                <a:solidFill>
                  <a:schemeClr val="tx1"/>
                </a:solidFill>
                <a:effectLst/>
                <a:uLnTx/>
                <a:uFillTx/>
                <a:latin typeface="+mn-lt"/>
              </a:rPr>
              <a:t>Global 24/5 (Mon-Fri)</a:t>
            </a:r>
          </a:p>
          <a:p>
            <a:pPr marL="250825" marR="0" lvl="0" indent="-250825" algn="l" defTabSz="711188" rtl="0" eaLnBrk="1" fontAlgn="auto" latinLnBrk="0" hangingPunct="1">
              <a:lnSpc>
                <a:spcPct val="100000"/>
              </a:lnSpc>
              <a:spcBef>
                <a:spcPts val="0"/>
              </a:spcBef>
              <a:spcAft>
                <a:spcPts val="1200"/>
              </a:spcAft>
              <a:buClr>
                <a:schemeClr val="tx2"/>
              </a:buClr>
              <a:buSzPct val="80000"/>
              <a:buFont typeface="Wingdings" panose="05000000000000000000" pitchFamily="2" charset="2"/>
              <a:buChar char="£"/>
              <a:tabLst/>
              <a:defRPr/>
            </a:pPr>
            <a:r>
              <a:rPr kumimoji="0" lang="en-IE" sz="1600" i="0" u="none" strike="noStrike" kern="0" cap="none" normalizeH="0" baseline="0" noProof="0">
                <a:ln>
                  <a:noFill/>
                </a:ln>
                <a:solidFill>
                  <a:schemeClr val="accent1"/>
                </a:solidFill>
                <a:effectLst/>
                <a:uLnTx/>
                <a:uFillTx/>
              </a:rPr>
              <a:t>Contact: </a:t>
            </a:r>
            <a:r>
              <a:rPr kumimoji="0" lang="en-US" sz="1400" b="0" i="0" u="none" strike="noStrike" kern="0" cap="none" normalizeH="0" baseline="0" noProof="0">
                <a:ln>
                  <a:noFill/>
                </a:ln>
                <a:solidFill>
                  <a:schemeClr val="accent1"/>
                </a:solidFill>
                <a:effectLst/>
                <a:uLnTx/>
                <a:uFillTx/>
                <a:latin typeface="+mn-lt"/>
                <a:cs typeface="Segoe UI Light"/>
                <a:hlinkClick r:id="rId2">
                  <a:extLst>
                    <a:ext uri="{A12FA001-AC4F-418D-AE19-62706E023703}">
                      <ahyp:hlinkClr xmlns:ahyp="http://schemas.microsoft.com/office/drawing/2018/hyperlinkcolor" val="tx"/>
                    </a:ext>
                  </a:extLst>
                </a:hlinkClick>
              </a:rPr>
              <a:t>digiops@Microsoft.com</a:t>
            </a:r>
            <a:endParaRPr kumimoji="0" lang="en-US" sz="1400" b="0" i="0" u="none" strike="noStrike" kern="0" cap="none" normalizeH="0" baseline="0" noProof="0">
              <a:ln>
                <a:noFill/>
              </a:ln>
              <a:solidFill>
                <a:schemeClr val="accent1"/>
              </a:solidFill>
              <a:effectLst/>
              <a:uLnTx/>
              <a:uFillTx/>
              <a:latin typeface="+mn-lt"/>
              <a:cs typeface="Segoe UI Light"/>
            </a:endParaRPr>
          </a:p>
          <a:p>
            <a:pPr marL="250825" marR="0" lvl="0" indent="-250825" algn="l" defTabSz="711188" rtl="0" eaLnBrk="1" fontAlgn="auto" latinLnBrk="0" hangingPunct="1">
              <a:lnSpc>
                <a:spcPct val="100000"/>
              </a:lnSpc>
              <a:spcBef>
                <a:spcPts val="0"/>
              </a:spcBef>
              <a:spcAft>
                <a:spcPts val="1200"/>
              </a:spcAft>
              <a:buClr>
                <a:schemeClr val="tx2"/>
              </a:buClr>
              <a:buSzPct val="80000"/>
              <a:buFont typeface="Wingdings" panose="05000000000000000000" pitchFamily="2" charset="2"/>
              <a:buChar char="£"/>
              <a:tabLst/>
              <a:defRPr/>
            </a:pPr>
            <a:r>
              <a:rPr lang="en-US" sz="1600" kern="0">
                <a:solidFill>
                  <a:schemeClr val="accent1"/>
                </a:solidFill>
              </a:rPr>
              <a:t>SLA </a:t>
            </a:r>
            <a:br>
              <a:rPr lang="en-US" sz="1800" kern="0">
                <a:latin typeface="+mj-lt"/>
              </a:rPr>
            </a:br>
            <a:r>
              <a:rPr kumimoji="0" lang="en-US" sz="1400" b="0" i="0" u="none" strike="noStrike" kern="0" cap="none" normalizeH="0" baseline="0" noProof="0">
                <a:ln>
                  <a:noFill/>
                </a:ln>
                <a:solidFill>
                  <a:schemeClr val="tx1"/>
                </a:solidFill>
                <a:effectLst/>
                <a:uLnTx/>
                <a:uFillTx/>
                <a:latin typeface="+mn-lt"/>
                <a:cs typeface="Segoe UI Light"/>
              </a:rPr>
              <a:t>72 hours </a:t>
            </a:r>
            <a:endParaRPr kumimoji="0" lang="en-IE" sz="1600" b="0" i="0" u="none" strike="noStrike" kern="0" cap="none" normalizeH="0" baseline="0" noProof="0">
              <a:ln>
                <a:noFill/>
              </a:ln>
              <a:solidFill>
                <a:schemeClr val="tx1"/>
              </a:solidFill>
              <a:effectLst/>
              <a:uLnTx/>
              <a:uFillTx/>
              <a:latin typeface="+mn-lt"/>
            </a:endParaRPr>
          </a:p>
        </p:txBody>
      </p:sp>
      <p:sp>
        <p:nvSpPr>
          <p:cNvPr id="17" name="Rectangle 16">
            <a:extLst>
              <a:ext uri="{FF2B5EF4-FFF2-40B4-BE49-F238E27FC236}">
                <a16:creationId xmlns:a16="http://schemas.microsoft.com/office/drawing/2014/main" id="{5603AF83-D14B-4674-B1C3-91A8615F23E1}"/>
              </a:ext>
            </a:extLst>
          </p:cNvPr>
          <p:cNvSpPr/>
          <p:nvPr/>
        </p:nvSpPr>
        <p:spPr bwMode="auto">
          <a:xfrm>
            <a:off x="525780" y="1165860"/>
            <a:ext cx="11666220" cy="5398453"/>
          </a:xfrm>
          <a:prstGeom prst="rect">
            <a:avLst/>
          </a:pr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8" name="Text Placeholder 12">
            <a:extLst>
              <a:ext uri="{FF2B5EF4-FFF2-40B4-BE49-F238E27FC236}">
                <a16:creationId xmlns:a16="http://schemas.microsoft.com/office/drawing/2014/main" id="{0E7892F6-C657-4ED6-94E9-F1521FDED39E}"/>
              </a:ext>
            </a:extLst>
          </p:cNvPr>
          <p:cNvSpPr txBox="1">
            <a:spLocks/>
          </p:cNvSpPr>
          <p:nvPr/>
        </p:nvSpPr>
        <p:spPr>
          <a:xfrm>
            <a:off x="3177540" y="2702560"/>
            <a:ext cx="3324860" cy="3733800"/>
          </a:xfrm>
          <a:prstGeom prst="rect">
            <a:avLst/>
          </a:prstGeom>
          <a:noFill/>
          <a:ln w="6350">
            <a:noFill/>
          </a:ln>
        </p:spPr>
        <p:txBody>
          <a:bodyPr vert="horz" wrap="square" lIns="91440" tIns="91440" rIns="91440" bIns="45720" rtlCol="0">
            <a:no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529"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250825" marR="0" lvl="0" indent="-250825" algn="l" defTabSz="711188" rtl="0" eaLnBrk="1" fontAlgn="auto" latinLnBrk="0" hangingPunct="1">
              <a:lnSpc>
                <a:spcPct val="100000"/>
              </a:lnSpc>
              <a:spcBef>
                <a:spcPts val="0"/>
              </a:spcBef>
              <a:spcAft>
                <a:spcPts val="1200"/>
              </a:spcAft>
              <a:buClr>
                <a:schemeClr val="tx2"/>
              </a:buClr>
              <a:buSzPct val="80000"/>
              <a:buFont typeface="Wingdings" panose="05000000000000000000" pitchFamily="2" charset="2"/>
              <a:buChar char="£"/>
              <a:tabLst/>
              <a:defRPr/>
            </a:pPr>
            <a:r>
              <a:rPr lang="en-IE" sz="1600" kern="0">
                <a:solidFill>
                  <a:schemeClr val="accent1"/>
                </a:solidFill>
              </a:rPr>
              <a:t>Team:</a:t>
            </a:r>
            <a:br>
              <a:rPr kumimoji="0" lang="en-IE" sz="1600" b="1" i="0" u="none" strike="noStrike" kern="0" cap="none" normalizeH="0" baseline="0" noProof="0">
                <a:ln>
                  <a:noFill/>
                </a:ln>
                <a:effectLst/>
                <a:uLnTx/>
                <a:uFillTx/>
              </a:rPr>
            </a:br>
            <a:r>
              <a:rPr kumimoji="0" lang="en-IE" sz="1400" b="0" i="0" u="none" strike="noStrike" kern="0" cap="none" normalizeH="0" baseline="0" noProof="0">
                <a:ln>
                  <a:noFill/>
                </a:ln>
                <a:solidFill>
                  <a:schemeClr val="tx1"/>
                </a:solidFill>
                <a:effectLst/>
                <a:uLnTx/>
                <a:uFillTx/>
                <a:latin typeface="+mn-lt"/>
              </a:rPr>
              <a:t>DSC Bus Ops Support</a:t>
            </a:r>
          </a:p>
          <a:p>
            <a:pPr marL="250825" marR="0" lvl="0" indent="-250825" algn="l" defTabSz="711188" rtl="0" eaLnBrk="1" fontAlgn="auto" latinLnBrk="0" hangingPunct="1">
              <a:lnSpc>
                <a:spcPct val="100000"/>
              </a:lnSpc>
              <a:spcBef>
                <a:spcPts val="0"/>
              </a:spcBef>
              <a:spcAft>
                <a:spcPts val="1200"/>
              </a:spcAft>
              <a:buClr>
                <a:schemeClr val="tx2"/>
              </a:buClr>
              <a:buSzPct val="80000"/>
              <a:buFont typeface="Wingdings" panose="05000000000000000000" pitchFamily="2" charset="2"/>
              <a:buChar char="£"/>
              <a:tabLst/>
              <a:defRPr/>
            </a:pPr>
            <a:r>
              <a:rPr lang="en-IE" sz="1600" kern="0">
                <a:solidFill>
                  <a:schemeClr val="accent1"/>
                </a:solidFill>
              </a:rPr>
              <a:t>Coverage: </a:t>
            </a:r>
            <a:br>
              <a:rPr kumimoji="0" lang="en-IE" sz="1600" b="1" i="0" u="none" strike="noStrike" kern="0" cap="none" normalizeH="0" baseline="0" noProof="0">
                <a:ln>
                  <a:noFill/>
                </a:ln>
                <a:effectLst/>
                <a:uLnTx/>
                <a:uFillTx/>
              </a:rPr>
            </a:br>
            <a:r>
              <a:rPr kumimoji="0" lang="en-IE" sz="1400" b="0" i="0" u="none" strike="noStrike" kern="0" cap="none" normalizeH="0" baseline="0" noProof="0">
                <a:ln>
                  <a:noFill/>
                </a:ln>
                <a:solidFill>
                  <a:schemeClr val="tx1"/>
                </a:solidFill>
                <a:effectLst/>
                <a:uLnTx/>
                <a:uFillTx/>
                <a:latin typeface="+mn-lt"/>
              </a:rPr>
              <a:t>08:00 – 18:00 PST</a:t>
            </a:r>
          </a:p>
          <a:p>
            <a:pPr marL="250825" marR="0" lvl="0" indent="-250825" algn="l" defTabSz="711188" rtl="0" eaLnBrk="1" fontAlgn="auto" latinLnBrk="0" hangingPunct="1">
              <a:lnSpc>
                <a:spcPct val="100000"/>
              </a:lnSpc>
              <a:spcBef>
                <a:spcPts val="0"/>
              </a:spcBef>
              <a:spcAft>
                <a:spcPts val="1200"/>
              </a:spcAft>
              <a:buClr>
                <a:schemeClr val="tx2"/>
              </a:buClr>
              <a:buSzPct val="80000"/>
              <a:buFont typeface="Wingdings" panose="05000000000000000000" pitchFamily="2" charset="2"/>
              <a:buChar char="£"/>
              <a:tabLst/>
              <a:defRPr/>
            </a:pPr>
            <a:r>
              <a:rPr kumimoji="0" lang="en-IE" sz="1600" i="0" u="none" strike="noStrike" kern="0" cap="none" normalizeH="0" baseline="0" noProof="0">
                <a:ln>
                  <a:noFill/>
                </a:ln>
                <a:solidFill>
                  <a:schemeClr val="accent1"/>
                </a:solidFill>
                <a:effectLst/>
                <a:uLnTx/>
                <a:uFillTx/>
              </a:rPr>
              <a:t>Contact:</a:t>
            </a:r>
            <a:br>
              <a:rPr kumimoji="0" lang="en-IE" sz="1600" i="0" u="none" strike="noStrike" kern="0" cap="none" normalizeH="0" baseline="0" noProof="0">
                <a:ln>
                  <a:noFill/>
                </a:ln>
                <a:solidFill>
                  <a:schemeClr val="accent1"/>
                </a:solidFill>
                <a:effectLst/>
                <a:uLnTx/>
                <a:uFillTx/>
              </a:rPr>
            </a:br>
            <a:r>
              <a:rPr lang="en-IE" sz="1400" kern="0">
                <a:solidFill>
                  <a:schemeClr val="accent1"/>
                </a:solidFill>
                <a:latin typeface="+mn-lt"/>
                <a:cs typeface="Segoe UI Light"/>
                <a:hlinkClick r:id="rId3">
                  <a:extLst>
                    <a:ext uri="{A12FA001-AC4F-418D-AE19-62706E023703}">
                      <ahyp:hlinkClr xmlns:ahyp="http://schemas.microsoft.com/office/drawing/2018/hyperlinkcolor" val="tx"/>
                    </a:ext>
                  </a:extLst>
                </a:hlinkClick>
              </a:rPr>
              <a:t>dscsup@microsoft.com</a:t>
            </a:r>
            <a:r>
              <a:rPr lang="en-IE" sz="1400" kern="0">
                <a:solidFill>
                  <a:schemeClr val="accent1"/>
                </a:solidFill>
                <a:latin typeface="+mn-lt"/>
                <a:cs typeface="Segoe UI Light"/>
              </a:rPr>
              <a:t> </a:t>
            </a:r>
          </a:p>
        </p:txBody>
      </p:sp>
      <p:sp>
        <p:nvSpPr>
          <p:cNvPr id="19" name="Text Placeholder 12">
            <a:extLst>
              <a:ext uri="{FF2B5EF4-FFF2-40B4-BE49-F238E27FC236}">
                <a16:creationId xmlns:a16="http://schemas.microsoft.com/office/drawing/2014/main" id="{13FEEFE7-BC24-4950-8357-FEA99E83BAE5}"/>
              </a:ext>
            </a:extLst>
          </p:cNvPr>
          <p:cNvSpPr txBox="1">
            <a:spLocks/>
          </p:cNvSpPr>
          <p:nvPr/>
        </p:nvSpPr>
        <p:spPr>
          <a:xfrm>
            <a:off x="6610916" y="2702560"/>
            <a:ext cx="2251852" cy="3733800"/>
          </a:xfrm>
          <a:prstGeom prst="rect">
            <a:avLst/>
          </a:prstGeom>
          <a:noFill/>
          <a:ln w="6350">
            <a:noFill/>
          </a:ln>
        </p:spPr>
        <p:txBody>
          <a:bodyPr vert="horz" wrap="square" lIns="91440" tIns="91440" rIns="91440" bIns="45720" rtlCol="0">
            <a:no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529"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250825" indent="-250825" defTabSz="711188">
              <a:lnSpc>
                <a:spcPct val="100000"/>
              </a:lnSpc>
              <a:spcBef>
                <a:spcPts val="0"/>
              </a:spcBef>
              <a:spcAft>
                <a:spcPts val="1200"/>
              </a:spcAft>
              <a:buClr>
                <a:schemeClr val="tx2"/>
              </a:buClr>
              <a:buSzPct val="80000"/>
              <a:buFont typeface="Wingdings" panose="05000000000000000000" pitchFamily="2" charset="2"/>
              <a:buChar char="£"/>
              <a:defRPr/>
            </a:pPr>
            <a:r>
              <a:rPr lang="en-IE" sz="1600" kern="0">
                <a:solidFill>
                  <a:schemeClr val="accent1"/>
                </a:solidFill>
              </a:rPr>
              <a:t>Team:</a:t>
            </a:r>
            <a:br>
              <a:rPr kumimoji="0" lang="en-IE" sz="1600" b="1" i="0" u="none" strike="noStrike" kern="0" cap="none" normalizeH="0" baseline="0" noProof="0">
                <a:ln>
                  <a:noFill/>
                </a:ln>
                <a:effectLst/>
                <a:uLnTx/>
                <a:uFillTx/>
              </a:rPr>
            </a:br>
            <a:r>
              <a:rPr lang="en-IE" sz="1400" kern="0">
                <a:solidFill>
                  <a:schemeClr val="tx1"/>
                </a:solidFill>
                <a:latin typeface="+mn-lt"/>
              </a:rPr>
              <a:t>Microsoft Customer Service (CSS)</a:t>
            </a:r>
          </a:p>
          <a:p>
            <a:pPr marL="250825" indent="-250825" defTabSz="711188">
              <a:lnSpc>
                <a:spcPct val="100000"/>
              </a:lnSpc>
              <a:spcBef>
                <a:spcPts val="0"/>
              </a:spcBef>
              <a:spcAft>
                <a:spcPts val="1200"/>
              </a:spcAft>
              <a:buClr>
                <a:schemeClr val="tx2"/>
              </a:buClr>
              <a:buSzPct val="80000"/>
              <a:buFont typeface="Wingdings" panose="05000000000000000000" pitchFamily="2" charset="2"/>
              <a:buChar char="£"/>
              <a:defRPr/>
            </a:pPr>
            <a:r>
              <a:rPr lang="en-IE" sz="1600" kern="0">
                <a:solidFill>
                  <a:schemeClr val="accent1"/>
                </a:solidFill>
              </a:rPr>
              <a:t>Coverage: </a:t>
            </a:r>
            <a:br>
              <a:rPr kumimoji="0" lang="en-IE" sz="1600" b="1" i="0" u="none" strike="noStrike" kern="0" cap="none" normalizeH="0" baseline="0" noProof="0">
                <a:ln>
                  <a:noFill/>
                </a:ln>
                <a:effectLst/>
                <a:uLnTx/>
                <a:uFillTx/>
              </a:rPr>
            </a:br>
            <a:r>
              <a:rPr lang="en-IE" sz="1400" kern="0">
                <a:solidFill>
                  <a:schemeClr val="tx1"/>
                </a:solidFill>
                <a:latin typeface="+mn-lt"/>
              </a:rPr>
              <a:t>Global 24/7</a:t>
            </a:r>
            <a:endParaRPr kumimoji="0" lang="en-IE" sz="1400" b="0" i="0" u="none" strike="noStrike" kern="0" cap="none" normalizeH="0" baseline="0" noProof="0">
              <a:ln>
                <a:noFill/>
              </a:ln>
              <a:solidFill>
                <a:schemeClr val="tx1"/>
              </a:solidFill>
              <a:effectLst/>
              <a:uLnTx/>
              <a:uFillTx/>
              <a:latin typeface="+mn-lt"/>
            </a:endParaRPr>
          </a:p>
          <a:p>
            <a:pPr marL="250825" indent="-250825" defTabSz="711188">
              <a:lnSpc>
                <a:spcPct val="100000"/>
              </a:lnSpc>
              <a:spcBef>
                <a:spcPts val="0"/>
              </a:spcBef>
              <a:spcAft>
                <a:spcPts val="1200"/>
              </a:spcAft>
              <a:buClr>
                <a:schemeClr val="tx2"/>
              </a:buClr>
              <a:buSzPct val="80000"/>
              <a:buFont typeface="Wingdings" panose="05000000000000000000" pitchFamily="2" charset="2"/>
              <a:buChar char="£"/>
              <a:defRPr/>
            </a:pPr>
            <a:r>
              <a:rPr lang="en-IE" sz="1600" kern="0">
                <a:solidFill>
                  <a:schemeClr val="accent1"/>
                </a:solidFill>
              </a:rPr>
              <a:t>Site</a:t>
            </a:r>
            <a:r>
              <a:rPr kumimoji="0" lang="en-IE" sz="1600" i="0" u="none" strike="noStrike" kern="0" cap="none" normalizeH="0" baseline="0" noProof="0">
                <a:ln>
                  <a:noFill/>
                </a:ln>
                <a:solidFill>
                  <a:schemeClr val="accent1"/>
                </a:solidFill>
                <a:effectLst/>
                <a:uLnTx/>
                <a:uFillTx/>
              </a:rPr>
              <a:t>:</a:t>
            </a:r>
            <a:br>
              <a:rPr kumimoji="0" lang="en-IE" sz="1600" i="0" u="none" strike="noStrike" kern="0" cap="none" normalizeH="0" baseline="0" noProof="0">
                <a:ln>
                  <a:noFill/>
                </a:ln>
                <a:solidFill>
                  <a:schemeClr val="accent1"/>
                </a:solidFill>
                <a:effectLst/>
                <a:uLnTx/>
                <a:uFillTx/>
              </a:rPr>
            </a:br>
            <a:r>
              <a:rPr lang="en-IE" sz="1400" u="sng" kern="0">
                <a:solidFill>
                  <a:schemeClr val="accent1"/>
                </a:solidFill>
                <a:latin typeface="+mn-lt"/>
                <a:cs typeface="Segoe UI Light"/>
                <a:hlinkClick r:id="rId4"/>
              </a:rPr>
              <a:t>support.microsoft.com/</a:t>
            </a:r>
            <a:r>
              <a:rPr lang="en-IE" sz="1400" u="sng" kern="0" err="1">
                <a:solidFill>
                  <a:schemeClr val="accent1"/>
                </a:solidFill>
                <a:latin typeface="+mn-lt"/>
                <a:cs typeface="Segoe UI Light"/>
                <a:hlinkClick r:id="rId4"/>
              </a:rPr>
              <a:t>contactus</a:t>
            </a:r>
            <a:r>
              <a:rPr lang="en-IE" sz="1400" u="sng" kern="0">
                <a:solidFill>
                  <a:schemeClr val="accent1"/>
                </a:solidFill>
                <a:latin typeface="+mn-lt"/>
                <a:cs typeface="Segoe UI Light"/>
                <a:hlinkClick r:id="rId4"/>
              </a:rPr>
              <a:t>/ </a:t>
            </a:r>
            <a:endParaRPr lang="en-IE" sz="1400" u="sng" kern="0">
              <a:solidFill>
                <a:schemeClr val="accent1"/>
              </a:solidFill>
              <a:latin typeface="+mn-lt"/>
              <a:cs typeface="Segoe UI Light"/>
            </a:endParaRPr>
          </a:p>
        </p:txBody>
      </p:sp>
      <p:sp>
        <p:nvSpPr>
          <p:cNvPr id="20" name="Text Placeholder 12">
            <a:extLst>
              <a:ext uri="{FF2B5EF4-FFF2-40B4-BE49-F238E27FC236}">
                <a16:creationId xmlns:a16="http://schemas.microsoft.com/office/drawing/2014/main" id="{57F31D2C-B59D-43A0-81E2-ACEA7E3CF3DE}"/>
              </a:ext>
            </a:extLst>
          </p:cNvPr>
          <p:cNvSpPr txBox="1">
            <a:spLocks/>
          </p:cNvSpPr>
          <p:nvPr/>
        </p:nvSpPr>
        <p:spPr>
          <a:xfrm>
            <a:off x="8971283" y="2702560"/>
            <a:ext cx="2652077" cy="3733800"/>
          </a:xfrm>
          <a:prstGeom prst="rect">
            <a:avLst/>
          </a:prstGeom>
          <a:noFill/>
          <a:ln w="6350">
            <a:noFill/>
          </a:ln>
        </p:spPr>
        <p:txBody>
          <a:bodyPr vert="horz" wrap="square" lIns="91440" tIns="91440" rIns="91440" bIns="45720" rtlCol="0">
            <a:no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529"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250825" indent="-250825" defTabSz="711188">
              <a:lnSpc>
                <a:spcPct val="100000"/>
              </a:lnSpc>
              <a:spcBef>
                <a:spcPts val="0"/>
              </a:spcBef>
              <a:spcAft>
                <a:spcPts val="1200"/>
              </a:spcAft>
              <a:buClr>
                <a:schemeClr val="tx2"/>
              </a:buClr>
              <a:buSzPct val="80000"/>
              <a:buFont typeface="Wingdings" panose="05000000000000000000" pitchFamily="2" charset="2"/>
              <a:buChar char="£"/>
              <a:defRPr/>
            </a:pPr>
            <a:r>
              <a:rPr lang="en-IE" sz="1600" kern="0">
                <a:solidFill>
                  <a:schemeClr val="accent1"/>
                </a:solidFill>
              </a:rPr>
              <a:t>Team:</a:t>
            </a:r>
            <a:br>
              <a:rPr kumimoji="0" lang="en-IE" sz="1600" b="1" i="0" u="none" strike="noStrike" kern="0" cap="none" normalizeH="0" baseline="0" noProof="0">
                <a:ln>
                  <a:noFill/>
                </a:ln>
                <a:effectLst/>
                <a:uLnTx/>
                <a:uFillTx/>
              </a:rPr>
            </a:br>
            <a:r>
              <a:rPr lang="en-IE" sz="1400" kern="0">
                <a:solidFill>
                  <a:schemeClr val="tx1"/>
                </a:solidFill>
                <a:latin typeface="+mn-lt"/>
              </a:rPr>
              <a:t>OSOC (</a:t>
            </a:r>
            <a:r>
              <a:rPr lang="en-IE" sz="1400" kern="0" err="1">
                <a:solidFill>
                  <a:schemeClr val="tx1"/>
                </a:solidFill>
                <a:latin typeface="+mn-lt"/>
              </a:rPr>
              <a:t>OneStore</a:t>
            </a:r>
            <a:r>
              <a:rPr lang="en-IE" sz="1400" kern="0">
                <a:solidFill>
                  <a:schemeClr val="tx1"/>
                </a:solidFill>
                <a:latin typeface="+mn-lt"/>
              </a:rPr>
              <a:t> Operations Center)*</a:t>
            </a:r>
            <a:endParaRPr kumimoji="0" lang="en-IE" sz="1400" b="0" i="0" u="none" strike="noStrike" kern="0" cap="none" normalizeH="0" baseline="0" noProof="0">
              <a:ln>
                <a:noFill/>
              </a:ln>
              <a:solidFill>
                <a:schemeClr val="tx1"/>
              </a:solidFill>
              <a:effectLst/>
              <a:uLnTx/>
              <a:uFillTx/>
              <a:latin typeface="+mn-lt"/>
            </a:endParaRPr>
          </a:p>
          <a:p>
            <a:pPr marL="250825" indent="-250825" defTabSz="711188">
              <a:lnSpc>
                <a:spcPct val="100000"/>
              </a:lnSpc>
              <a:spcBef>
                <a:spcPts val="0"/>
              </a:spcBef>
              <a:spcAft>
                <a:spcPts val="1200"/>
              </a:spcAft>
              <a:buClr>
                <a:schemeClr val="tx2"/>
              </a:buClr>
              <a:buSzPct val="80000"/>
              <a:buFont typeface="Wingdings" panose="05000000000000000000" pitchFamily="2" charset="2"/>
              <a:buChar char="£"/>
              <a:defRPr/>
            </a:pPr>
            <a:r>
              <a:rPr lang="en-IE" sz="1600" kern="0">
                <a:solidFill>
                  <a:schemeClr val="accent1"/>
                </a:solidFill>
              </a:rPr>
              <a:t>Coverage: </a:t>
            </a:r>
            <a:br>
              <a:rPr kumimoji="0" lang="en-IE" sz="1600" b="1" i="0" u="none" strike="noStrike" kern="0" cap="none" normalizeH="0" baseline="0" noProof="0">
                <a:ln>
                  <a:noFill/>
                </a:ln>
                <a:effectLst/>
                <a:uLnTx/>
                <a:uFillTx/>
              </a:rPr>
            </a:br>
            <a:r>
              <a:rPr lang="en-IE" sz="1400" kern="0">
                <a:solidFill>
                  <a:schemeClr val="tx1"/>
                </a:solidFill>
                <a:latin typeface="+mn-lt"/>
              </a:rPr>
              <a:t>Global 24/7	</a:t>
            </a:r>
            <a:endParaRPr kumimoji="0" lang="en-IE" sz="1400" b="0" i="0" u="none" strike="noStrike" kern="0" cap="none" normalizeH="0" baseline="0" noProof="0">
              <a:ln>
                <a:noFill/>
              </a:ln>
              <a:solidFill>
                <a:schemeClr val="tx1"/>
              </a:solidFill>
              <a:effectLst/>
              <a:uLnTx/>
              <a:uFillTx/>
              <a:latin typeface="+mn-lt"/>
            </a:endParaRPr>
          </a:p>
          <a:p>
            <a:pPr marL="250825" indent="-250825" defTabSz="711188">
              <a:lnSpc>
                <a:spcPct val="100000"/>
              </a:lnSpc>
              <a:spcBef>
                <a:spcPts val="0"/>
              </a:spcBef>
              <a:spcAft>
                <a:spcPts val="1200"/>
              </a:spcAft>
              <a:buClr>
                <a:schemeClr val="tx2"/>
              </a:buClr>
              <a:buSzPct val="80000"/>
              <a:buFont typeface="Wingdings" panose="05000000000000000000" pitchFamily="2" charset="2"/>
              <a:buChar char="£"/>
              <a:defRPr/>
            </a:pPr>
            <a:r>
              <a:rPr kumimoji="0" lang="en-IE" sz="1600" i="0" u="none" strike="noStrike" kern="0" cap="none" normalizeH="0" baseline="0" noProof="0">
                <a:ln>
                  <a:noFill/>
                </a:ln>
                <a:solidFill>
                  <a:schemeClr val="accent1"/>
                </a:solidFill>
                <a:effectLst/>
                <a:uLnTx/>
                <a:uFillTx/>
              </a:rPr>
              <a:t>Contact:</a:t>
            </a:r>
            <a:br>
              <a:rPr kumimoji="0" lang="en-IE" sz="1600" i="0" u="none" strike="noStrike" kern="0" cap="none" normalizeH="0" baseline="0" noProof="0">
                <a:ln>
                  <a:noFill/>
                </a:ln>
                <a:solidFill>
                  <a:schemeClr val="accent1"/>
                </a:solidFill>
                <a:effectLst/>
                <a:uLnTx/>
                <a:uFillTx/>
              </a:rPr>
            </a:br>
            <a:r>
              <a:rPr lang="en-IE" sz="1400" kern="0">
                <a:solidFill>
                  <a:schemeClr val="tx1"/>
                </a:solidFill>
                <a:latin typeface="+mn-lt"/>
              </a:rPr>
              <a:t>MUST complete below template &amp; send to </a:t>
            </a:r>
            <a:r>
              <a:rPr lang="en-IE" sz="1400" u="sng" kern="0">
                <a:solidFill>
                  <a:schemeClr val="accent1"/>
                </a:solidFill>
                <a:latin typeface="+mn-lt"/>
                <a:cs typeface="Segoe UI Light"/>
              </a:rPr>
              <a:t>osoc@microsoft.com </a:t>
            </a:r>
            <a:r>
              <a:rPr lang="en-IE" sz="1400" kern="0">
                <a:solidFill>
                  <a:schemeClr val="tx1"/>
                </a:solidFill>
                <a:latin typeface="+mn-lt"/>
              </a:rPr>
              <a:t>+ </a:t>
            </a:r>
            <a:r>
              <a:rPr lang="en-IE" sz="1400" u="sng" kern="0">
                <a:solidFill>
                  <a:schemeClr val="accent1"/>
                </a:solidFill>
                <a:latin typeface="+mn-lt"/>
                <a:cs typeface="Segoe UI Light"/>
              </a:rPr>
              <a:t>DSCSup@microsoft.com  </a:t>
            </a:r>
            <a:endParaRPr lang="en-IE" sz="1400" u="sng" kern="0">
              <a:solidFill>
                <a:schemeClr val="tx1"/>
              </a:solidFill>
              <a:latin typeface="+mn-lt"/>
              <a:cs typeface="Segoe UI Light"/>
            </a:endParaRPr>
          </a:p>
          <a:p>
            <a:pPr marL="250825" indent="-22225" defTabSz="711188">
              <a:lnSpc>
                <a:spcPct val="100000"/>
              </a:lnSpc>
              <a:spcBef>
                <a:spcPts val="0"/>
              </a:spcBef>
              <a:spcAft>
                <a:spcPts val="1200"/>
              </a:spcAft>
              <a:buSzTx/>
              <a:buNone/>
              <a:defRPr/>
            </a:pPr>
            <a:r>
              <a:rPr lang="en-IE" sz="1400" kern="0">
                <a:solidFill>
                  <a:schemeClr val="tx1"/>
                </a:solidFill>
                <a:latin typeface="+mn-lt"/>
              </a:rPr>
              <a:t>Follow up with call to </a:t>
            </a:r>
            <a:br>
              <a:rPr lang="en-IE" sz="1400" kern="0">
                <a:solidFill>
                  <a:schemeClr val="tx1"/>
                </a:solidFill>
                <a:latin typeface="+mn-lt"/>
              </a:rPr>
            </a:br>
            <a:r>
              <a:rPr lang="en-IE" sz="1400" kern="0">
                <a:solidFill>
                  <a:schemeClr val="tx1"/>
                </a:solidFill>
                <a:latin typeface="+mn-lt"/>
              </a:rPr>
              <a:t>+1 (425) 538-9336 </a:t>
            </a:r>
          </a:p>
          <a:p>
            <a:pPr marL="0" marR="0" lvl="0" indent="0" algn="l" defTabSz="711188" rtl="0" eaLnBrk="1" fontAlgn="auto" latinLnBrk="0" hangingPunct="1">
              <a:lnSpc>
                <a:spcPct val="100000"/>
              </a:lnSpc>
              <a:spcBef>
                <a:spcPts val="0"/>
              </a:spcBef>
              <a:spcAft>
                <a:spcPts val="1200"/>
              </a:spcAft>
              <a:buClrTx/>
              <a:buSzTx/>
              <a:buFontTx/>
              <a:buNone/>
              <a:tabLst/>
              <a:defRPr/>
            </a:pPr>
            <a:endParaRPr lang="en-IE" sz="1400" kern="0">
              <a:solidFill>
                <a:schemeClr val="accent1"/>
              </a:solidFill>
              <a:latin typeface="+mn-lt"/>
              <a:cs typeface="Segoe UI Light"/>
            </a:endParaRPr>
          </a:p>
        </p:txBody>
      </p:sp>
      <p:cxnSp>
        <p:nvCxnSpPr>
          <p:cNvPr id="21" name="Straight Connector 20">
            <a:extLst>
              <a:ext uri="{FF2B5EF4-FFF2-40B4-BE49-F238E27FC236}">
                <a16:creationId xmlns:a16="http://schemas.microsoft.com/office/drawing/2014/main" id="{EA35FC98-19C2-485F-AEE1-A8AFF1C63776}"/>
              </a:ext>
            </a:extLst>
          </p:cNvPr>
          <p:cNvCxnSpPr>
            <a:cxnSpLocks/>
          </p:cNvCxnSpPr>
          <p:nvPr/>
        </p:nvCxnSpPr>
        <p:spPr>
          <a:xfrm>
            <a:off x="3123282" y="2725383"/>
            <a:ext cx="0" cy="3838929"/>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FFEC076-26C2-47F5-A0E4-6E523D9C0D02}"/>
              </a:ext>
            </a:extLst>
          </p:cNvPr>
          <p:cNvCxnSpPr>
            <a:cxnSpLocks/>
          </p:cNvCxnSpPr>
          <p:nvPr/>
        </p:nvCxnSpPr>
        <p:spPr>
          <a:xfrm>
            <a:off x="6556658" y="2725383"/>
            <a:ext cx="0" cy="3838929"/>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AB0379B-A1CD-4211-8E0B-102A45869E2F}"/>
              </a:ext>
            </a:extLst>
          </p:cNvPr>
          <p:cNvCxnSpPr>
            <a:cxnSpLocks/>
          </p:cNvCxnSpPr>
          <p:nvPr/>
        </p:nvCxnSpPr>
        <p:spPr>
          <a:xfrm>
            <a:off x="8917026" y="2725383"/>
            <a:ext cx="0" cy="3838929"/>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5" name="gear" descr="gear, wrench, engineer">
            <a:extLst>
              <a:ext uri="{FF2B5EF4-FFF2-40B4-BE49-F238E27FC236}">
                <a16:creationId xmlns:a16="http://schemas.microsoft.com/office/drawing/2014/main" id="{28CCEE9C-8E48-448A-8778-66B70836F790}"/>
              </a:ext>
            </a:extLst>
          </p:cNvPr>
          <p:cNvGrpSpPr/>
          <p:nvPr/>
        </p:nvGrpSpPr>
        <p:grpSpPr>
          <a:xfrm>
            <a:off x="11130508" y="2377030"/>
            <a:ext cx="288493" cy="288492"/>
            <a:chOff x="3513079" y="2994448"/>
            <a:chExt cx="498751" cy="498751"/>
          </a:xfrm>
        </p:grpSpPr>
        <p:sp>
          <p:nvSpPr>
            <p:cNvPr id="26" name="Freeform: Shape 25">
              <a:extLst>
                <a:ext uri="{FF2B5EF4-FFF2-40B4-BE49-F238E27FC236}">
                  <a16:creationId xmlns:a16="http://schemas.microsoft.com/office/drawing/2014/main" id="{09176306-ABEC-44A2-B1A0-B0CB88EB7897}"/>
                </a:ext>
              </a:extLst>
            </p:cNvPr>
            <p:cNvSpPr/>
            <p:nvPr/>
          </p:nvSpPr>
          <p:spPr>
            <a:xfrm>
              <a:off x="3510968" y="2992337"/>
              <a:ext cx="498751" cy="498751"/>
            </a:xfrm>
            <a:custGeom>
              <a:avLst/>
              <a:gdLst>
                <a:gd name="connsiteX0" fmla="*/ 499635 w 498751"/>
                <a:gd name="connsiteY0" fmla="*/ 277035 h 498751"/>
                <a:gd name="connsiteX1" fmla="*/ 499635 w 498751"/>
                <a:gd name="connsiteY1" fmla="*/ 224623 h 498751"/>
                <a:gd name="connsiteX2" fmla="*/ 445560 w 498751"/>
                <a:gd name="connsiteY2" fmla="*/ 224623 h 498751"/>
                <a:gd name="connsiteX3" fmla="*/ 407060 w 498751"/>
                <a:gd name="connsiteY3" fmla="*/ 131698 h 498751"/>
                <a:gd name="connsiteX4" fmla="*/ 445298 w 498751"/>
                <a:gd name="connsiteY4" fmla="*/ 93460 h 498751"/>
                <a:gd name="connsiteX5" fmla="*/ 408285 w 498751"/>
                <a:gd name="connsiteY5" fmla="*/ 56448 h 498751"/>
                <a:gd name="connsiteX6" fmla="*/ 370048 w 498751"/>
                <a:gd name="connsiteY6" fmla="*/ 94686 h 498751"/>
                <a:gd name="connsiteX7" fmla="*/ 277123 w 498751"/>
                <a:gd name="connsiteY7" fmla="*/ 56186 h 498751"/>
                <a:gd name="connsiteX8" fmla="*/ 277123 w 498751"/>
                <a:gd name="connsiteY8" fmla="*/ 2111 h 498751"/>
                <a:gd name="connsiteX9" fmla="*/ 224710 w 498751"/>
                <a:gd name="connsiteY9" fmla="*/ 2111 h 498751"/>
                <a:gd name="connsiteX10" fmla="*/ 224710 w 498751"/>
                <a:gd name="connsiteY10" fmla="*/ 56186 h 498751"/>
                <a:gd name="connsiteX11" fmla="*/ 131785 w 498751"/>
                <a:gd name="connsiteY11" fmla="*/ 94686 h 498751"/>
                <a:gd name="connsiteX12" fmla="*/ 93548 w 498751"/>
                <a:gd name="connsiteY12" fmla="*/ 56448 h 498751"/>
                <a:gd name="connsiteX13" fmla="*/ 56536 w 498751"/>
                <a:gd name="connsiteY13" fmla="*/ 93460 h 498751"/>
                <a:gd name="connsiteX14" fmla="*/ 94773 w 498751"/>
                <a:gd name="connsiteY14" fmla="*/ 131698 h 498751"/>
                <a:gd name="connsiteX15" fmla="*/ 56273 w 498751"/>
                <a:gd name="connsiteY15" fmla="*/ 224623 h 498751"/>
                <a:gd name="connsiteX16" fmla="*/ 2111 w 498751"/>
                <a:gd name="connsiteY16" fmla="*/ 224623 h 498751"/>
                <a:gd name="connsiteX17" fmla="*/ 2111 w 498751"/>
                <a:gd name="connsiteY17" fmla="*/ 277035 h 498751"/>
                <a:gd name="connsiteX18" fmla="*/ 56186 w 498751"/>
                <a:gd name="connsiteY18" fmla="*/ 277035 h 498751"/>
                <a:gd name="connsiteX19" fmla="*/ 112010 w 498751"/>
                <a:gd name="connsiteY19" fmla="*/ 389735 h 498751"/>
                <a:gd name="connsiteX20" fmla="*/ 224710 w 498751"/>
                <a:gd name="connsiteY20" fmla="*/ 445560 h 498751"/>
                <a:gd name="connsiteX21" fmla="*/ 224710 w 498751"/>
                <a:gd name="connsiteY21" fmla="*/ 499635 h 498751"/>
                <a:gd name="connsiteX22" fmla="*/ 277123 w 498751"/>
                <a:gd name="connsiteY22" fmla="*/ 499635 h 498751"/>
                <a:gd name="connsiteX23" fmla="*/ 277123 w 498751"/>
                <a:gd name="connsiteY23" fmla="*/ 445560 h 498751"/>
                <a:gd name="connsiteX24" fmla="*/ 370048 w 498751"/>
                <a:gd name="connsiteY24" fmla="*/ 407060 h 498751"/>
                <a:gd name="connsiteX25" fmla="*/ 408285 w 498751"/>
                <a:gd name="connsiteY25" fmla="*/ 445298 h 498751"/>
                <a:gd name="connsiteX26" fmla="*/ 445298 w 498751"/>
                <a:gd name="connsiteY26" fmla="*/ 408285 h 498751"/>
                <a:gd name="connsiteX27" fmla="*/ 407060 w 498751"/>
                <a:gd name="connsiteY27" fmla="*/ 370048 h 498751"/>
                <a:gd name="connsiteX28" fmla="*/ 445560 w 498751"/>
                <a:gd name="connsiteY28" fmla="*/ 277123 h 498751"/>
                <a:gd name="connsiteX29" fmla="*/ 499635 w 498751"/>
                <a:gd name="connsiteY29" fmla="*/ 277123 h 498751"/>
                <a:gd name="connsiteX30" fmla="*/ 499635 w 498751"/>
                <a:gd name="connsiteY30" fmla="*/ 277035 h 498751"/>
                <a:gd name="connsiteX31" fmla="*/ 106848 w 498751"/>
                <a:gd name="connsiteY31" fmla="*/ 250873 h 498751"/>
                <a:gd name="connsiteX32" fmla="*/ 139573 w 498751"/>
                <a:gd name="connsiteY32" fmla="*/ 159523 h 498751"/>
                <a:gd name="connsiteX33" fmla="*/ 222786 w 498751"/>
                <a:gd name="connsiteY33" fmla="*/ 109648 h 498751"/>
                <a:gd name="connsiteX34" fmla="*/ 318773 w 498751"/>
                <a:gd name="connsiteY34" fmla="*/ 123910 h 498751"/>
                <a:gd name="connsiteX35" fmla="*/ 383960 w 498751"/>
                <a:gd name="connsiteY35" fmla="*/ 195835 h 498751"/>
                <a:gd name="connsiteX36" fmla="*/ 388685 w 498751"/>
                <a:gd name="connsiteY36" fmla="*/ 292785 h 498751"/>
                <a:gd name="connsiteX37" fmla="*/ 330848 w 498751"/>
                <a:gd name="connsiteY37" fmla="*/ 370748 h 498751"/>
                <a:gd name="connsiteX38" fmla="*/ 236698 w 498751"/>
                <a:gd name="connsiteY38" fmla="*/ 394285 h 498751"/>
                <a:gd name="connsiteX39" fmla="*/ 148936 w 498751"/>
                <a:gd name="connsiteY39" fmla="*/ 352810 h 498751"/>
                <a:gd name="connsiteX40" fmla="*/ 117610 w 498751"/>
                <a:gd name="connsiteY40" fmla="*/ 306085 h 498751"/>
                <a:gd name="connsiteX41" fmla="*/ 106848 w 498751"/>
                <a:gd name="connsiteY41" fmla="*/ 250873 h 498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8751" h="498751">
                  <a:moveTo>
                    <a:pt x="499635" y="277035"/>
                  </a:moveTo>
                  <a:lnTo>
                    <a:pt x="499635" y="224623"/>
                  </a:lnTo>
                  <a:lnTo>
                    <a:pt x="445560" y="224623"/>
                  </a:lnTo>
                  <a:cubicBezTo>
                    <a:pt x="441098" y="190848"/>
                    <a:pt x="427798" y="158823"/>
                    <a:pt x="407060" y="131698"/>
                  </a:cubicBezTo>
                  <a:lnTo>
                    <a:pt x="445298" y="93460"/>
                  </a:lnTo>
                  <a:lnTo>
                    <a:pt x="408285" y="56448"/>
                  </a:lnTo>
                  <a:lnTo>
                    <a:pt x="370048" y="94686"/>
                  </a:lnTo>
                  <a:cubicBezTo>
                    <a:pt x="342923" y="73948"/>
                    <a:pt x="310898" y="60648"/>
                    <a:pt x="277123" y="56186"/>
                  </a:cubicBezTo>
                  <a:lnTo>
                    <a:pt x="277123" y="2111"/>
                  </a:lnTo>
                  <a:lnTo>
                    <a:pt x="224710" y="2111"/>
                  </a:lnTo>
                  <a:lnTo>
                    <a:pt x="224710" y="56186"/>
                  </a:lnTo>
                  <a:cubicBezTo>
                    <a:pt x="190935" y="60648"/>
                    <a:pt x="158911" y="73948"/>
                    <a:pt x="131785" y="94686"/>
                  </a:cubicBezTo>
                  <a:lnTo>
                    <a:pt x="93548" y="56448"/>
                  </a:lnTo>
                  <a:lnTo>
                    <a:pt x="56536" y="93460"/>
                  </a:lnTo>
                  <a:lnTo>
                    <a:pt x="94773" y="131698"/>
                  </a:lnTo>
                  <a:cubicBezTo>
                    <a:pt x="74036" y="158823"/>
                    <a:pt x="60736" y="190848"/>
                    <a:pt x="56273" y="224623"/>
                  </a:cubicBezTo>
                  <a:lnTo>
                    <a:pt x="2111" y="224623"/>
                  </a:lnTo>
                  <a:lnTo>
                    <a:pt x="2111" y="277035"/>
                  </a:lnTo>
                  <a:lnTo>
                    <a:pt x="56186" y="277035"/>
                  </a:lnTo>
                  <a:cubicBezTo>
                    <a:pt x="61961" y="319648"/>
                    <a:pt x="81561" y="359285"/>
                    <a:pt x="112010" y="389735"/>
                  </a:cubicBezTo>
                  <a:cubicBezTo>
                    <a:pt x="142461" y="420185"/>
                    <a:pt x="182011" y="439785"/>
                    <a:pt x="224710" y="445560"/>
                  </a:cubicBezTo>
                  <a:lnTo>
                    <a:pt x="224710" y="499635"/>
                  </a:lnTo>
                  <a:lnTo>
                    <a:pt x="277123" y="499635"/>
                  </a:lnTo>
                  <a:lnTo>
                    <a:pt x="277123" y="445560"/>
                  </a:lnTo>
                  <a:cubicBezTo>
                    <a:pt x="310898" y="441098"/>
                    <a:pt x="342923" y="427798"/>
                    <a:pt x="370048" y="407060"/>
                  </a:cubicBezTo>
                  <a:lnTo>
                    <a:pt x="408285" y="445298"/>
                  </a:lnTo>
                  <a:lnTo>
                    <a:pt x="445298" y="408285"/>
                  </a:lnTo>
                  <a:lnTo>
                    <a:pt x="407060" y="370048"/>
                  </a:lnTo>
                  <a:cubicBezTo>
                    <a:pt x="427798" y="342923"/>
                    <a:pt x="441098" y="310898"/>
                    <a:pt x="445560" y="277123"/>
                  </a:cubicBezTo>
                  <a:lnTo>
                    <a:pt x="499635" y="277123"/>
                  </a:lnTo>
                  <a:lnTo>
                    <a:pt x="499635" y="277035"/>
                  </a:lnTo>
                  <a:close/>
                  <a:moveTo>
                    <a:pt x="106848" y="250873"/>
                  </a:moveTo>
                  <a:cubicBezTo>
                    <a:pt x="106848" y="217535"/>
                    <a:pt x="118398" y="185248"/>
                    <a:pt x="139573" y="159523"/>
                  </a:cubicBezTo>
                  <a:cubicBezTo>
                    <a:pt x="160748" y="133798"/>
                    <a:pt x="190148" y="116123"/>
                    <a:pt x="222786" y="109648"/>
                  </a:cubicBezTo>
                  <a:cubicBezTo>
                    <a:pt x="255423" y="103173"/>
                    <a:pt x="289373" y="108161"/>
                    <a:pt x="318773" y="123910"/>
                  </a:cubicBezTo>
                  <a:cubicBezTo>
                    <a:pt x="348173" y="139573"/>
                    <a:pt x="371185" y="165035"/>
                    <a:pt x="383960" y="195835"/>
                  </a:cubicBezTo>
                  <a:cubicBezTo>
                    <a:pt x="396735" y="226635"/>
                    <a:pt x="398397" y="260848"/>
                    <a:pt x="388685" y="292785"/>
                  </a:cubicBezTo>
                  <a:cubicBezTo>
                    <a:pt x="378973" y="324635"/>
                    <a:pt x="358585" y="352197"/>
                    <a:pt x="330848" y="370748"/>
                  </a:cubicBezTo>
                  <a:cubicBezTo>
                    <a:pt x="303110" y="389298"/>
                    <a:pt x="269860" y="397610"/>
                    <a:pt x="236698" y="394285"/>
                  </a:cubicBezTo>
                  <a:cubicBezTo>
                    <a:pt x="203535" y="391048"/>
                    <a:pt x="172560" y="376347"/>
                    <a:pt x="148936" y="352810"/>
                  </a:cubicBezTo>
                  <a:cubicBezTo>
                    <a:pt x="135548" y="339510"/>
                    <a:pt x="124873" y="323585"/>
                    <a:pt x="117610" y="306085"/>
                  </a:cubicBezTo>
                  <a:cubicBezTo>
                    <a:pt x="110523" y="288498"/>
                    <a:pt x="106761" y="269773"/>
                    <a:pt x="106848" y="250873"/>
                  </a:cubicBezTo>
                  <a:close/>
                </a:path>
              </a:pathLst>
            </a:custGeom>
            <a:solidFill>
              <a:schemeClr val="bg1">
                <a:lumMod val="75000"/>
              </a:schemeClr>
            </a:solidFill>
            <a:ln w="515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877049F-D4D2-4F0D-AD40-42F4134A8559}"/>
                </a:ext>
              </a:extLst>
            </p:cNvPr>
            <p:cNvSpPr/>
            <p:nvPr/>
          </p:nvSpPr>
          <p:spPr>
            <a:xfrm>
              <a:off x="3525494" y="3127375"/>
              <a:ext cx="348087" cy="348087"/>
            </a:xfrm>
            <a:custGeom>
              <a:avLst/>
              <a:gdLst>
                <a:gd name="connsiteX0" fmla="*/ 286398 w 348086"/>
                <a:gd name="connsiteY0" fmla="*/ 124333 h 348086"/>
                <a:gd name="connsiteX1" fmla="*/ 226548 w 348086"/>
                <a:gd name="connsiteY1" fmla="*/ 64483 h 348086"/>
                <a:gd name="connsiteX2" fmla="*/ 280448 w 348086"/>
                <a:gd name="connsiteY2" fmla="*/ 10583 h 348086"/>
                <a:gd name="connsiteX3" fmla="*/ 216923 w 348086"/>
                <a:gd name="connsiteY3" fmla="*/ 4108 h 348086"/>
                <a:gd name="connsiteX4" fmla="*/ 160310 w 348086"/>
                <a:gd name="connsiteY4" fmla="*/ 33683 h 348086"/>
                <a:gd name="connsiteX5" fmla="*/ 129335 w 348086"/>
                <a:gd name="connsiteY5" fmla="*/ 89508 h 348086"/>
                <a:gd name="connsiteX6" fmla="*/ 134235 w 348086"/>
                <a:gd name="connsiteY6" fmla="*/ 153121 h 348086"/>
                <a:gd name="connsiteX7" fmla="*/ 15236 w 348086"/>
                <a:gd name="connsiteY7" fmla="*/ 272121 h 348086"/>
                <a:gd name="connsiteX8" fmla="*/ 2111 w 348086"/>
                <a:gd name="connsiteY8" fmla="*/ 303883 h 348086"/>
                <a:gd name="connsiteX9" fmla="*/ 15236 w 348086"/>
                <a:gd name="connsiteY9" fmla="*/ 335645 h 348086"/>
                <a:gd name="connsiteX10" fmla="*/ 46998 w 348086"/>
                <a:gd name="connsiteY10" fmla="*/ 348770 h 348086"/>
                <a:gd name="connsiteX11" fmla="*/ 78760 w 348086"/>
                <a:gd name="connsiteY11" fmla="*/ 335645 h 348086"/>
                <a:gd name="connsiteX12" fmla="*/ 197760 w 348086"/>
                <a:gd name="connsiteY12" fmla="*/ 216645 h 348086"/>
                <a:gd name="connsiteX13" fmla="*/ 261373 w 348086"/>
                <a:gd name="connsiteY13" fmla="*/ 221546 h 348086"/>
                <a:gd name="connsiteX14" fmla="*/ 317198 w 348086"/>
                <a:gd name="connsiteY14" fmla="*/ 190571 h 348086"/>
                <a:gd name="connsiteX15" fmla="*/ 346773 w 348086"/>
                <a:gd name="connsiteY15" fmla="*/ 134045 h 348086"/>
                <a:gd name="connsiteX16" fmla="*/ 340298 w 348086"/>
                <a:gd name="connsiteY16" fmla="*/ 70521 h 348086"/>
                <a:gd name="connsiteX17" fmla="*/ 286398 w 348086"/>
                <a:gd name="connsiteY17" fmla="*/ 124333 h 348086"/>
                <a:gd name="connsiteX18" fmla="*/ 63011 w 348086"/>
                <a:gd name="connsiteY18" fmla="*/ 319633 h 348086"/>
                <a:gd name="connsiteX19" fmla="*/ 51548 w 348086"/>
                <a:gd name="connsiteY19" fmla="*/ 325758 h 348086"/>
                <a:gd name="connsiteX20" fmla="*/ 38598 w 348086"/>
                <a:gd name="connsiteY20" fmla="*/ 324445 h 348086"/>
                <a:gd name="connsiteX21" fmla="*/ 28536 w 348086"/>
                <a:gd name="connsiteY21" fmla="*/ 316220 h 348086"/>
                <a:gd name="connsiteX22" fmla="*/ 24773 w 348086"/>
                <a:gd name="connsiteY22" fmla="*/ 303795 h 348086"/>
                <a:gd name="connsiteX23" fmla="*/ 28536 w 348086"/>
                <a:gd name="connsiteY23" fmla="*/ 291371 h 348086"/>
                <a:gd name="connsiteX24" fmla="*/ 38598 w 348086"/>
                <a:gd name="connsiteY24" fmla="*/ 283146 h 348086"/>
                <a:gd name="connsiteX25" fmla="*/ 51548 w 348086"/>
                <a:gd name="connsiteY25" fmla="*/ 281833 h 348086"/>
                <a:gd name="connsiteX26" fmla="*/ 63011 w 348086"/>
                <a:gd name="connsiteY26" fmla="*/ 287958 h 348086"/>
                <a:gd name="connsiteX27" fmla="*/ 69573 w 348086"/>
                <a:gd name="connsiteY27" fmla="*/ 303795 h 348086"/>
                <a:gd name="connsiteX28" fmla="*/ 63011 w 348086"/>
                <a:gd name="connsiteY28" fmla="*/ 319633 h 348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8086" h="348086">
                  <a:moveTo>
                    <a:pt x="286398" y="124333"/>
                  </a:moveTo>
                  <a:lnTo>
                    <a:pt x="226548" y="64483"/>
                  </a:lnTo>
                  <a:lnTo>
                    <a:pt x="280448" y="10583"/>
                  </a:lnTo>
                  <a:cubicBezTo>
                    <a:pt x="260410" y="2271"/>
                    <a:pt x="238273" y="-4"/>
                    <a:pt x="216923" y="4108"/>
                  </a:cubicBezTo>
                  <a:cubicBezTo>
                    <a:pt x="195573" y="8221"/>
                    <a:pt x="175885" y="18458"/>
                    <a:pt x="160310" y="33683"/>
                  </a:cubicBezTo>
                  <a:cubicBezTo>
                    <a:pt x="144735" y="48821"/>
                    <a:pt x="133973" y="68246"/>
                    <a:pt x="129335" y="89508"/>
                  </a:cubicBezTo>
                  <a:cubicBezTo>
                    <a:pt x="124698" y="110771"/>
                    <a:pt x="126448" y="132908"/>
                    <a:pt x="134235" y="153121"/>
                  </a:cubicBezTo>
                  <a:lnTo>
                    <a:pt x="15236" y="272121"/>
                  </a:lnTo>
                  <a:cubicBezTo>
                    <a:pt x="6836" y="280520"/>
                    <a:pt x="2111" y="291983"/>
                    <a:pt x="2111" y="303883"/>
                  </a:cubicBezTo>
                  <a:cubicBezTo>
                    <a:pt x="2111" y="315783"/>
                    <a:pt x="6836" y="327158"/>
                    <a:pt x="15236" y="335645"/>
                  </a:cubicBezTo>
                  <a:cubicBezTo>
                    <a:pt x="23636" y="344046"/>
                    <a:pt x="35098" y="348770"/>
                    <a:pt x="46998" y="348770"/>
                  </a:cubicBezTo>
                  <a:cubicBezTo>
                    <a:pt x="58898" y="348770"/>
                    <a:pt x="70273" y="344046"/>
                    <a:pt x="78760" y="335645"/>
                  </a:cubicBezTo>
                  <a:lnTo>
                    <a:pt x="197760" y="216645"/>
                  </a:lnTo>
                  <a:cubicBezTo>
                    <a:pt x="218060" y="224520"/>
                    <a:pt x="240110" y="226183"/>
                    <a:pt x="261373" y="221546"/>
                  </a:cubicBezTo>
                  <a:cubicBezTo>
                    <a:pt x="282635" y="216908"/>
                    <a:pt x="301973" y="206146"/>
                    <a:pt x="317198" y="190571"/>
                  </a:cubicBezTo>
                  <a:cubicBezTo>
                    <a:pt x="332335" y="174996"/>
                    <a:pt x="342660" y="155308"/>
                    <a:pt x="346773" y="134045"/>
                  </a:cubicBezTo>
                  <a:cubicBezTo>
                    <a:pt x="350885" y="112696"/>
                    <a:pt x="348610" y="90646"/>
                    <a:pt x="340298" y="70521"/>
                  </a:cubicBezTo>
                  <a:lnTo>
                    <a:pt x="286398" y="124333"/>
                  </a:lnTo>
                  <a:close/>
                  <a:moveTo>
                    <a:pt x="63011" y="319633"/>
                  </a:moveTo>
                  <a:cubicBezTo>
                    <a:pt x="59861" y="322783"/>
                    <a:pt x="55835" y="324883"/>
                    <a:pt x="51548" y="325758"/>
                  </a:cubicBezTo>
                  <a:cubicBezTo>
                    <a:pt x="47173" y="326633"/>
                    <a:pt x="42710" y="326196"/>
                    <a:pt x="38598" y="324445"/>
                  </a:cubicBezTo>
                  <a:cubicBezTo>
                    <a:pt x="34486" y="322783"/>
                    <a:pt x="30986" y="319896"/>
                    <a:pt x="28536" y="316220"/>
                  </a:cubicBezTo>
                  <a:cubicBezTo>
                    <a:pt x="26086" y="312545"/>
                    <a:pt x="24773" y="308170"/>
                    <a:pt x="24773" y="303795"/>
                  </a:cubicBezTo>
                  <a:cubicBezTo>
                    <a:pt x="24773" y="299333"/>
                    <a:pt x="26086" y="295045"/>
                    <a:pt x="28536" y="291371"/>
                  </a:cubicBezTo>
                  <a:cubicBezTo>
                    <a:pt x="30986" y="287696"/>
                    <a:pt x="34486" y="284808"/>
                    <a:pt x="38598" y="283146"/>
                  </a:cubicBezTo>
                  <a:cubicBezTo>
                    <a:pt x="42710" y="281483"/>
                    <a:pt x="47173" y="281046"/>
                    <a:pt x="51548" y="281833"/>
                  </a:cubicBezTo>
                  <a:cubicBezTo>
                    <a:pt x="55923" y="282708"/>
                    <a:pt x="59861" y="284808"/>
                    <a:pt x="63011" y="287958"/>
                  </a:cubicBezTo>
                  <a:cubicBezTo>
                    <a:pt x="67211" y="292158"/>
                    <a:pt x="69573" y="297846"/>
                    <a:pt x="69573" y="303795"/>
                  </a:cubicBezTo>
                  <a:cubicBezTo>
                    <a:pt x="69573" y="309746"/>
                    <a:pt x="67211" y="315433"/>
                    <a:pt x="63011" y="319633"/>
                  </a:cubicBezTo>
                  <a:close/>
                </a:path>
              </a:pathLst>
            </a:custGeom>
            <a:solidFill>
              <a:srgbClr val="0078D4"/>
            </a:solidFill>
            <a:ln w="5159" cap="flat">
              <a:noFill/>
              <a:prstDash val="solid"/>
              <a:miter/>
            </a:ln>
          </p:spPr>
          <p:txBody>
            <a:bodyPr rtlCol="0" anchor="ctr"/>
            <a:lstStyle/>
            <a:p>
              <a:endParaRPr lang="en-US"/>
            </a:p>
          </p:txBody>
        </p:sp>
      </p:grpSp>
      <p:grpSp>
        <p:nvGrpSpPr>
          <p:cNvPr id="28" name="gears 1" descr="gears, process, precision, productivity, mechanical">
            <a:extLst>
              <a:ext uri="{FF2B5EF4-FFF2-40B4-BE49-F238E27FC236}">
                <a16:creationId xmlns:a16="http://schemas.microsoft.com/office/drawing/2014/main" id="{1B70CEA7-B985-4108-9ECF-56186797F404}"/>
              </a:ext>
            </a:extLst>
          </p:cNvPr>
          <p:cNvGrpSpPr>
            <a:grpSpLocks noChangeAspect="1"/>
          </p:cNvGrpSpPr>
          <p:nvPr/>
        </p:nvGrpSpPr>
        <p:grpSpPr bwMode="auto">
          <a:xfrm>
            <a:off x="6015669" y="2410323"/>
            <a:ext cx="276250" cy="221906"/>
            <a:chOff x="1682" y="3095"/>
            <a:chExt cx="244" cy="196"/>
          </a:xfrm>
        </p:grpSpPr>
        <p:sp>
          <p:nvSpPr>
            <p:cNvPr id="29" name="AutoShape 151">
              <a:extLst>
                <a:ext uri="{FF2B5EF4-FFF2-40B4-BE49-F238E27FC236}">
                  <a16:creationId xmlns:a16="http://schemas.microsoft.com/office/drawing/2014/main" id="{EB86DDAB-4033-4FCF-8ED5-E0396390A394}"/>
                </a:ext>
              </a:extLst>
            </p:cNvPr>
            <p:cNvSpPr>
              <a:spLocks noChangeAspect="1" noChangeArrowheads="1" noTextEdit="1"/>
            </p:cNvSpPr>
            <p:nvPr/>
          </p:nvSpPr>
          <p:spPr bwMode="auto">
            <a:xfrm>
              <a:off x="1682" y="3095"/>
              <a:ext cx="244"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53">
              <a:extLst>
                <a:ext uri="{FF2B5EF4-FFF2-40B4-BE49-F238E27FC236}">
                  <a16:creationId xmlns:a16="http://schemas.microsoft.com/office/drawing/2014/main" id="{B3D38489-B272-497D-A997-585CF3DCE908}"/>
                </a:ext>
              </a:extLst>
            </p:cNvPr>
            <p:cNvSpPr>
              <a:spLocks noEditPoints="1"/>
            </p:cNvSpPr>
            <p:nvPr/>
          </p:nvSpPr>
          <p:spPr bwMode="auto">
            <a:xfrm>
              <a:off x="1810" y="3094"/>
              <a:ext cx="115" cy="113"/>
            </a:xfrm>
            <a:custGeom>
              <a:avLst/>
              <a:gdLst>
                <a:gd name="T0" fmla="*/ 68 w 79"/>
                <a:gd name="T1" fmla="*/ 36 h 78"/>
                <a:gd name="T2" fmla="*/ 66 w 79"/>
                <a:gd name="T3" fmla="*/ 26 h 78"/>
                <a:gd name="T4" fmla="*/ 72 w 79"/>
                <a:gd name="T5" fmla="*/ 18 h 78"/>
                <a:gd name="T6" fmla="*/ 66 w 79"/>
                <a:gd name="T7" fmla="*/ 11 h 78"/>
                <a:gd name="T8" fmla="*/ 57 w 79"/>
                <a:gd name="T9" fmla="*/ 16 h 78"/>
                <a:gd name="T10" fmla="*/ 49 w 79"/>
                <a:gd name="T11" fmla="*/ 12 h 78"/>
                <a:gd name="T12" fmla="*/ 48 w 79"/>
                <a:gd name="T13" fmla="*/ 1 h 78"/>
                <a:gd name="T14" fmla="*/ 38 w 79"/>
                <a:gd name="T15" fmla="*/ 0 h 78"/>
                <a:gd name="T16" fmla="*/ 35 w 79"/>
                <a:gd name="T17" fmla="*/ 11 h 78"/>
                <a:gd name="T18" fmla="*/ 26 w 79"/>
                <a:gd name="T19" fmla="*/ 13 h 78"/>
                <a:gd name="T20" fmla="*/ 18 w 79"/>
                <a:gd name="T21" fmla="*/ 6 h 78"/>
                <a:gd name="T22" fmla="*/ 11 w 79"/>
                <a:gd name="T23" fmla="*/ 12 h 78"/>
                <a:gd name="T24" fmla="*/ 16 w 79"/>
                <a:gd name="T25" fmla="*/ 22 h 78"/>
                <a:gd name="T26" fmla="*/ 11 w 79"/>
                <a:gd name="T27" fmla="*/ 30 h 78"/>
                <a:gd name="T28" fmla="*/ 1 w 79"/>
                <a:gd name="T29" fmla="*/ 31 h 78"/>
                <a:gd name="T30" fmla="*/ 0 w 79"/>
                <a:gd name="T31" fmla="*/ 40 h 78"/>
                <a:gd name="T32" fmla="*/ 10 w 79"/>
                <a:gd name="T33" fmla="*/ 43 h 78"/>
                <a:gd name="T34" fmla="*/ 13 w 79"/>
                <a:gd name="T35" fmla="*/ 52 h 78"/>
                <a:gd name="T36" fmla="*/ 6 w 79"/>
                <a:gd name="T37" fmla="*/ 60 h 78"/>
                <a:gd name="T38" fmla="*/ 12 w 79"/>
                <a:gd name="T39" fmla="*/ 67 h 78"/>
                <a:gd name="T40" fmla="*/ 22 w 79"/>
                <a:gd name="T41" fmla="*/ 62 h 78"/>
                <a:gd name="T42" fmla="*/ 30 w 79"/>
                <a:gd name="T43" fmla="*/ 66 h 78"/>
                <a:gd name="T44" fmla="*/ 31 w 79"/>
                <a:gd name="T45" fmla="*/ 77 h 78"/>
                <a:gd name="T46" fmla="*/ 40 w 79"/>
                <a:gd name="T47" fmla="*/ 78 h 78"/>
                <a:gd name="T48" fmla="*/ 43 w 79"/>
                <a:gd name="T49" fmla="*/ 67 h 78"/>
                <a:gd name="T50" fmla="*/ 52 w 79"/>
                <a:gd name="T51" fmla="*/ 65 h 78"/>
                <a:gd name="T52" fmla="*/ 61 w 79"/>
                <a:gd name="T53" fmla="*/ 72 h 78"/>
                <a:gd name="T54" fmla="*/ 68 w 79"/>
                <a:gd name="T55" fmla="*/ 66 h 78"/>
                <a:gd name="T56" fmla="*/ 63 w 79"/>
                <a:gd name="T57" fmla="*/ 56 h 78"/>
                <a:gd name="T58" fmla="*/ 68 w 79"/>
                <a:gd name="T59" fmla="*/ 48 h 78"/>
                <a:gd name="T60" fmla="*/ 78 w 79"/>
                <a:gd name="T61" fmla="*/ 47 h 78"/>
                <a:gd name="T62" fmla="*/ 79 w 79"/>
                <a:gd name="T63" fmla="*/ 38 h 78"/>
                <a:gd name="T64" fmla="*/ 68 w 79"/>
                <a:gd name="T65" fmla="*/ 36 h 78"/>
                <a:gd name="T66" fmla="*/ 44 w 79"/>
                <a:gd name="T67" fmla="*/ 56 h 78"/>
                <a:gd name="T68" fmla="*/ 22 w 79"/>
                <a:gd name="T69" fmla="*/ 45 h 78"/>
                <a:gd name="T70" fmla="*/ 34 w 79"/>
                <a:gd name="T71" fmla="*/ 23 h 78"/>
                <a:gd name="T72" fmla="*/ 55 w 79"/>
                <a:gd name="T73" fmla="*/ 34 h 78"/>
                <a:gd name="T74" fmla="*/ 44 w 79"/>
                <a:gd name="T75" fmla="*/ 5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9" h="78">
                  <a:moveTo>
                    <a:pt x="68" y="36"/>
                  </a:moveTo>
                  <a:cubicBezTo>
                    <a:pt x="68" y="32"/>
                    <a:pt x="67" y="29"/>
                    <a:pt x="66" y="26"/>
                  </a:cubicBezTo>
                  <a:cubicBezTo>
                    <a:pt x="67" y="26"/>
                    <a:pt x="72" y="18"/>
                    <a:pt x="72" y="18"/>
                  </a:cubicBezTo>
                  <a:cubicBezTo>
                    <a:pt x="66" y="11"/>
                    <a:pt x="66" y="11"/>
                    <a:pt x="66" y="11"/>
                  </a:cubicBezTo>
                  <a:cubicBezTo>
                    <a:pt x="66" y="11"/>
                    <a:pt x="57" y="15"/>
                    <a:pt x="57" y="16"/>
                  </a:cubicBezTo>
                  <a:cubicBezTo>
                    <a:pt x="54" y="14"/>
                    <a:pt x="52" y="13"/>
                    <a:pt x="49" y="12"/>
                  </a:cubicBezTo>
                  <a:cubicBezTo>
                    <a:pt x="49" y="11"/>
                    <a:pt x="48" y="1"/>
                    <a:pt x="48" y="1"/>
                  </a:cubicBezTo>
                  <a:cubicBezTo>
                    <a:pt x="38" y="0"/>
                    <a:pt x="38" y="0"/>
                    <a:pt x="38" y="0"/>
                  </a:cubicBezTo>
                  <a:cubicBezTo>
                    <a:pt x="38" y="0"/>
                    <a:pt x="35" y="10"/>
                    <a:pt x="35" y="11"/>
                  </a:cubicBezTo>
                  <a:cubicBezTo>
                    <a:pt x="32" y="11"/>
                    <a:pt x="29" y="12"/>
                    <a:pt x="26" y="13"/>
                  </a:cubicBezTo>
                  <a:cubicBezTo>
                    <a:pt x="26" y="12"/>
                    <a:pt x="18" y="6"/>
                    <a:pt x="18" y="6"/>
                  </a:cubicBezTo>
                  <a:cubicBezTo>
                    <a:pt x="11" y="12"/>
                    <a:pt x="11" y="12"/>
                    <a:pt x="11" y="12"/>
                  </a:cubicBezTo>
                  <a:cubicBezTo>
                    <a:pt x="11" y="12"/>
                    <a:pt x="15" y="21"/>
                    <a:pt x="16" y="22"/>
                  </a:cubicBezTo>
                  <a:cubicBezTo>
                    <a:pt x="14" y="24"/>
                    <a:pt x="12" y="27"/>
                    <a:pt x="11" y="30"/>
                  </a:cubicBezTo>
                  <a:cubicBezTo>
                    <a:pt x="10" y="30"/>
                    <a:pt x="1" y="31"/>
                    <a:pt x="1" y="31"/>
                  </a:cubicBezTo>
                  <a:cubicBezTo>
                    <a:pt x="0" y="40"/>
                    <a:pt x="0" y="40"/>
                    <a:pt x="0" y="40"/>
                  </a:cubicBezTo>
                  <a:cubicBezTo>
                    <a:pt x="0" y="40"/>
                    <a:pt x="9" y="43"/>
                    <a:pt x="10" y="43"/>
                  </a:cubicBezTo>
                  <a:cubicBezTo>
                    <a:pt x="10" y="46"/>
                    <a:pt x="12" y="49"/>
                    <a:pt x="13" y="52"/>
                  </a:cubicBezTo>
                  <a:cubicBezTo>
                    <a:pt x="12" y="53"/>
                    <a:pt x="6" y="60"/>
                    <a:pt x="6" y="60"/>
                  </a:cubicBezTo>
                  <a:cubicBezTo>
                    <a:pt x="12" y="67"/>
                    <a:pt x="12" y="67"/>
                    <a:pt x="12" y="67"/>
                  </a:cubicBezTo>
                  <a:cubicBezTo>
                    <a:pt x="12" y="67"/>
                    <a:pt x="21" y="63"/>
                    <a:pt x="22" y="62"/>
                  </a:cubicBezTo>
                  <a:cubicBezTo>
                    <a:pt x="24" y="64"/>
                    <a:pt x="27" y="65"/>
                    <a:pt x="30" y="66"/>
                  </a:cubicBezTo>
                  <a:cubicBezTo>
                    <a:pt x="30" y="66"/>
                    <a:pt x="31" y="77"/>
                    <a:pt x="31" y="77"/>
                  </a:cubicBezTo>
                  <a:cubicBezTo>
                    <a:pt x="40" y="78"/>
                    <a:pt x="40" y="78"/>
                    <a:pt x="40" y="78"/>
                  </a:cubicBezTo>
                  <a:cubicBezTo>
                    <a:pt x="40" y="78"/>
                    <a:pt x="43" y="68"/>
                    <a:pt x="43" y="67"/>
                  </a:cubicBezTo>
                  <a:cubicBezTo>
                    <a:pt x="46" y="67"/>
                    <a:pt x="49" y="66"/>
                    <a:pt x="52" y="65"/>
                  </a:cubicBezTo>
                  <a:cubicBezTo>
                    <a:pt x="52" y="66"/>
                    <a:pt x="61" y="72"/>
                    <a:pt x="61" y="72"/>
                  </a:cubicBezTo>
                  <a:cubicBezTo>
                    <a:pt x="68" y="66"/>
                    <a:pt x="68" y="66"/>
                    <a:pt x="68" y="66"/>
                  </a:cubicBezTo>
                  <a:cubicBezTo>
                    <a:pt x="68" y="66"/>
                    <a:pt x="64" y="58"/>
                    <a:pt x="63" y="56"/>
                  </a:cubicBezTo>
                  <a:cubicBezTo>
                    <a:pt x="65" y="54"/>
                    <a:pt x="66" y="51"/>
                    <a:pt x="68" y="48"/>
                  </a:cubicBezTo>
                  <a:cubicBezTo>
                    <a:pt x="69" y="48"/>
                    <a:pt x="78" y="47"/>
                    <a:pt x="78" y="47"/>
                  </a:cubicBezTo>
                  <a:cubicBezTo>
                    <a:pt x="79" y="38"/>
                    <a:pt x="79" y="38"/>
                    <a:pt x="79" y="38"/>
                  </a:cubicBezTo>
                  <a:cubicBezTo>
                    <a:pt x="78" y="39"/>
                    <a:pt x="70" y="36"/>
                    <a:pt x="68" y="36"/>
                  </a:cubicBezTo>
                  <a:close/>
                  <a:moveTo>
                    <a:pt x="44" y="56"/>
                  </a:moveTo>
                  <a:cubicBezTo>
                    <a:pt x="35" y="59"/>
                    <a:pt x="25" y="54"/>
                    <a:pt x="22" y="45"/>
                  </a:cubicBezTo>
                  <a:cubicBezTo>
                    <a:pt x="20" y="36"/>
                    <a:pt x="24" y="26"/>
                    <a:pt x="34" y="23"/>
                  </a:cubicBezTo>
                  <a:cubicBezTo>
                    <a:pt x="43" y="20"/>
                    <a:pt x="52" y="25"/>
                    <a:pt x="55" y="34"/>
                  </a:cubicBezTo>
                  <a:cubicBezTo>
                    <a:pt x="58" y="43"/>
                    <a:pt x="53" y="53"/>
                    <a:pt x="44" y="56"/>
                  </a:cubicBez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54">
              <a:extLst>
                <a:ext uri="{FF2B5EF4-FFF2-40B4-BE49-F238E27FC236}">
                  <a16:creationId xmlns:a16="http://schemas.microsoft.com/office/drawing/2014/main" id="{163F0A48-8640-40A8-A479-49F7F4C3FE84}"/>
                </a:ext>
              </a:extLst>
            </p:cNvPr>
            <p:cNvSpPr>
              <a:spLocks noEditPoints="1"/>
            </p:cNvSpPr>
            <p:nvPr/>
          </p:nvSpPr>
          <p:spPr bwMode="auto">
            <a:xfrm>
              <a:off x="1682" y="3140"/>
              <a:ext cx="151" cy="150"/>
            </a:xfrm>
            <a:custGeom>
              <a:avLst/>
              <a:gdLst>
                <a:gd name="T0" fmla="*/ 84 w 104"/>
                <a:gd name="T1" fmla="*/ 31 h 103"/>
                <a:gd name="T2" fmla="*/ 92 w 104"/>
                <a:gd name="T3" fmla="*/ 20 h 103"/>
                <a:gd name="T4" fmla="*/ 83 w 104"/>
                <a:gd name="T5" fmla="*/ 11 h 103"/>
                <a:gd name="T6" fmla="*/ 71 w 104"/>
                <a:gd name="T7" fmla="*/ 19 h 103"/>
                <a:gd name="T8" fmla="*/ 60 w 104"/>
                <a:gd name="T9" fmla="*/ 14 h 103"/>
                <a:gd name="T10" fmla="*/ 57 w 104"/>
                <a:gd name="T11" fmla="*/ 0 h 103"/>
                <a:gd name="T12" fmla="*/ 45 w 104"/>
                <a:gd name="T13" fmla="*/ 0 h 103"/>
                <a:gd name="T14" fmla="*/ 42 w 104"/>
                <a:gd name="T15" fmla="*/ 14 h 103"/>
                <a:gd name="T16" fmla="*/ 31 w 104"/>
                <a:gd name="T17" fmla="*/ 19 h 103"/>
                <a:gd name="T18" fmla="*/ 19 w 104"/>
                <a:gd name="T19" fmla="*/ 11 h 103"/>
                <a:gd name="T20" fmla="*/ 10 w 104"/>
                <a:gd name="T21" fmla="*/ 20 h 103"/>
                <a:gd name="T22" fmla="*/ 18 w 104"/>
                <a:gd name="T23" fmla="*/ 32 h 103"/>
                <a:gd name="T24" fmla="*/ 13 w 104"/>
                <a:gd name="T25" fmla="*/ 43 h 103"/>
                <a:gd name="T26" fmla="*/ 0 w 104"/>
                <a:gd name="T27" fmla="*/ 46 h 103"/>
                <a:gd name="T28" fmla="*/ 0 w 104"/>
                <a:gd name="T29" fmla="*/ 57 h 103"/>
                <a:gd name="T30" fmla="*/ 14 w 104"/>
                <a:gd name="T31" fmla="*/ 60 h 103"/>
                <a:gd name="T32" fmla="*/ 18 w 104"/>
                <a:gd name="T33" fmla="*/ 72 h 103"/>
                <a:gd name="T34" fmla="*/ 11 w 104"/>
                <a:gd name="T35" fmla="*/ 84 h 103"/>
                <a:gd name="T36" fmla="*/ 19 w 104"/>
                <a:gd name="T37" fmla="*/ 92 h 103"/>
                <a:gd name="T38" fmla="*/ 32 w 104"/>
                <a:gd name="T39" fmla="*/ 84 h 103"/>
                <a:gd name="T40" fmla="*/ 43 w 104"/>
                <a:gd name="T41" fmla="*/ 88 h 103"/>
                <a:gd name="T42" fmla="*/ 46 w 104"/>
                <a:gd name="T43" fmla="*/ 103 h 103"/>
                <a:gd name="T44" fmla="*/ 58 w 104"/>
                <a:gd name="T45" fmla="*/ 103 h 103"/>
                <a:gd name="T46" fmla="*/ 61 w 104"/>
                <a:gd name="T47" fmla="*/ 88 h 103"/>
                <a:gd name="T48" fmla="*/ 72 w 104"/>
                <a:gd name="T49" fmla="*/ 84 h 103"/>
                <a:gd name="T50" fmla="*/ 84 w 104"/>
                <a:gd name="T51" fmla="*/ 92 h 103"/>
                <a:gd name="T52" fmla="*/ 92 w 104"/>
                <a:gd name="T53" fmla="*/ 83 h 103"/>
                <a:gd name="T54" fmla="*/ 85 w 104"/>
                <a:gd name="T55" fmla="*/ 72 h 103"/>
                <a:gd name="T56" fmla="*/ 90 w 104"/>
                <a:gd name="T57" fmla="*/ 60 h 103"/>
                <a:gd name="T58" fmla="*/ 104 w 104"/>
                <a:gd name="T59" fmla="*/ 57 h 103"/>
                <a:gd name="T60" fmla="*/ 104 w 104"/>
                <a:gd name="T61" fmla="*/ 45 h 103"/>
                <a:gd name="T62" fmla="*/ 90 w 104"/>
                <a:gd name="T63" fmla="*/ 42 h 103"/>
                <a:gd name="T64" fmla="*/ 84 w 104"/>
                <a:gd name="T65" fmla="*/ 31 h 103"/>
                <a:gd name="T66" fmla="*/ 60 w 104"/>
                <a:gd name="T67" fmla="*/ 72 h 103"/>
                <a:gd name="T68" fmla="*/ 30 w 104"/>
                <a:gd name="T69" fmla="*/ 60 h 103"/>
                <a:gd name="T70" fmla="*/ 42 w 104"/>
                <a:gd name="T71" fmla="*/ 30 h 103"/>
                <a:gd name="T72" fmla="*/ 72 w 104"/>
                <a:gd name="T73" fmla="*/ 42 h 103"/>
                <a:gd name="T74" fmla="*/ 60 w 104"/>
                <a:gd name="T75" fmla="*/ 7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4" h="103">
                  <a:moveTo>
                    <a:pt x="84" y="31"/>
                  </a:moveTo>
                  <a:cubicBezTo>
                    <a:pt x="86" y="30"/>
                    <a:pt x="92" y="20"/>
                    <a:pt x="92" y="20"/>
                  </a:cubicBezTo>
                  <a:cubicBezTo>
                    <a:pt x="83" y="11"/>
                    <a:pt x="83" y="11"/>
                    <a:pt x="83" y="11"/>
                  </a:cubicBezTo>
                  <a:cubicBezTo>
                    <a:pt x="83" y="11"/>
                    <a:pt x="72" y="18"/>
                    <a:pt x="71" y="19"/>
                  </a:cubicBezTo>
                  <a:cubicBezTo>
                    <a:pt x="68" y="17"/>
                    <a:pt x="64" y="15"/>
                    <a:pt x="60" y="14"/>
                  </a:cubicBezTo>
                  <a:cubicBezTo>
                    <a:pt x="60" y="14"/>
                    <a:pt x="57" y="0"/>
                    <a:pt x="57" y="0"/>
                  </a:cubicBezTo>
                  <a:cubicBezTo>
                    <a:pt x="45" y="0"/>
                    <a:pt x="45" y="0"/>
                    <a:pt x="45" y="0"/>
                  </a:cubicBezTo>
                  <a:cubicBezTo>
                    <a:pt x="45" y="0"/>
                    <a:pt x="42" y="14"/>
                    <a:pt x="42" y="14"/>
                  </a:cubicBezTo>
                  <a:cubicBezTo>
                    <a:pt x="38" y="15"/>
                    <a:pt x="34" y="17"/>
                    <a:pt x="31" y="19"/>
                  </a:cubicBezTo>
                  <a:cubicBezTo>
                    <a:pt x="30" y="18"/>
                    <a:pt x="19" y="11"/>
                    <a:pt x="19" y="11"/>
                  </a:cubicBezTo>
                  <a:cubicBezTo>
                    <a:pt x="10" y="20"/>
                    <a:pt x="10" y="20"/>
                    <a:pt x="10" y="20"/>
                  </a:cubicBezTo>
                  <a:cubicBezTo>
                    <a:pt x="10" y="20"/>
                    <a:pt x="17" y="30"/>
                    <a:pt x="18" y="32"/>
                  </a:cubicBezTo>
                  <a:cubicBezTo>
                    <a:pt x="16" y="35"/>
                    <a:pt x="14" y="39"/>
                    <a:pt x="13" y="43"/>
                  </a:cubicBezTo>
                  <a:cubicBezTo>
                    <a:pt x="12" y="42"/>
                    <a:pt x="0" y="46"/>
                    <a:pt x="0" y="46"/>
                  </a:cubicBezTo>
                  <a:cubicBezTo>
                    <a:pt x="0" y="57"/>
                    <a:pt x="0" y="57"/>
                    <a:pt x="0" y="57"/>
                  </a:cubicBezTo>
                  <a:cubicBezTo>
                    <a:pt x="0" y="57"/>
                    <a:pt x="12" y="60"/>
                    <a:pt x="14" y="60"/>
                  </a:cubicBezTo>
                  <a:cubicBezTo>
                    <a:pt x="15" y="64"/>
                    <a:pt x="16" y="68"/>
                    <a:pt x="18" y="72"/>
                  </a:cubicBezTo>
                  <a:cubicBezTo>
                    <a:pt x="17" y="72"/>
                    <a:pt x="11" y="84"/>
                    <a:pt x="11" y="84"/>
                  </a:cubicBezTo>
                  <a:cubicBezTo>
                    <a:pt x="19" y="92"/>
                    <a:pt x="19" y="92"/>
                    <a:pt x="19" y="92"/>
                  </a:cubicBezTo>
                  <a:cubicBezTo>
                    <a:pt x="19" y="92"/>
                    <a:pt x="31" y="85"/>
                    <a:pt x="32" y="84"/>
                  </a:cubicBezTo>
                  <a:cubicBezTo>
                    <a:pt x="35" y="86"/>
                    <a:pt x="39" y="88"/>
                    <a:pt x="43" y="88"/>
                  </a:cubicBezTo>
                  <a:cubicBezTo>
                    <a:pt x="43" y="89"/>
                    <a:pt x="46" y="103"/>
                    <a:pt x="46" y="103"/>
                  </a:cubicBezTo>
                  <a:cubicBezTo>
                    <a:pt x="58" y="103"/>
                    <a:pt x="58" y="103"/>
                    <a:pt x="58" y="103"/>
                  </a:cubicBezTo>
                  <a:cubicBezTo>
                    <a:pt x="58" y="103"/>
                    <a:pt x="61" y="89"/>
                    <a:pt x="61" y="88"/>
                  </a:cubicBezTo>
                  <a:cubicBezTo>
                    <a:pt x="65" y="88"/>
                    <a:pt x="68" y="86"/>
                    <a:pt x="72" y="84"/>
                  </a:cubicBezTo>
                  <a:cubicBezTo>
                    <a:pt x="73" y="85"/>
                    <a:pt x="84" y="92"/>
                    <a:pt x="84" y="92"/>
                  </a:cubicBezTo>
                  <a:cubicBezTo>
                    <a:pt x="92" y="83"/>
                    <a:pt x="92" y="83"/>
                    <a:pt x="92" y="83"/>
                  </a:cubicBezTo>
                  <a:cubicBezTo>
                    <a:pt x="92" y="83"/>
                    <a:pt x="86" y="72"/>
                    <a:pt x="85" y="72"/>
                  </a:cubicBezTo>
                  <a:cubicBezTo>
                    <a:pt x="88" y="68"/>
                    <a:pt x="89" y="64"/>
                    <a:pt x="90" y="60"/>
                  </a:cubicBezTo>
                  <a:cubicBezTo>
                    <a:pt x="92" y="60"/>
                    <a:pt x="104" y="57"/>
                    <a:pt x="104" y="57"/>
                  </a:cubicBezTo>
                  <a:cubicBezTo>
                    <a:pt x="104" y="45"/>
                    <a:pt x="104" y="45"/>
                    <a:pt x="104" y="45"/>
                  </a:cubicBezTo>
                  <a:cubicBezTo>
                    <a:pt x="104" y="45"/>
                    <a:pt x="92" y="42"/>
                    <a:pt x="90" y="42"/>
                  </a:cubicBezTo>
                  <a:cubicBezTo>
                    <a:pt x="88" y="38"/>
                    <a:pt x="87" y="34"/>
                    <a:pt x="84" y="31"/>
                  </a:cubicBezTo>
                  <a:close/>
                  <a:moveTo>
                    <a:pt x="60" y="72"/>
                  </a:moveTo>
                  <a:cubicBezTo>
                    <a:pt x="49" y="77"/>
                    <a:pt x="36" y="72"/>
                    <a:pt x="30" y="60"/>
                  </a:cubicBezTo>
                  <a:cubicBezTo>
                    <a:pt x="26" y="49"/>
                    <a:pt x="31" y="36"/>
                    <a:pt x="42" y="30"/>
                  </a:cubicBezTo>
                  <a:cubicBezTo>
                    <a:pt x="54" y="26"/>
                    <a:pt x="67" y="31"/>
                    <a:pt x="72" y="42"/>
                  </a:cubicBezTo>
                  <a:cubicBezTo>
                    <a:pt x="77" y="54"/>
                    <a:pt x="72" y="67"/>
                    <a:pt x="60" y="72"/>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2" name="profit" descr="profit, financial">
            <a:extLst>
              <a:ext uri="{FF2B5EF4-FFF2-40B4-BE49-F238E27FC236}">
                <a16:creationId xmlns:a16="http://schemas.microsoft.com/office/drawing/2014/main" id="{9996A0AD-E91A-4392-8F1B-73EACBBFBCA0}"/>
              </a:ext>
            </a:extLst>
          </p:cNvPr>
          <p:cNvGrpSpPr/>
          <p:nvPr/>
        </p:nvGrpSpPr>
        <p:grpSpPr>
          <a:xfrm>
            <a:off x="2496166" y="2398380"/>
            <a:ext cx="243260" cy="245793"/>
            <a:chOff x="3561942" y="3063240"/>
            <a:chExt cx="401220" cy="405398"/>
          </a:xfrm>
        </p:grpSpPr>
        <p:sp>
          <p:nvSpPr>
            <p:cNvPr id="33" name="Freeform: Shape 32">
              <a:extLst>
                <a:ext uri="{FF2B5EF4-FFF2-40B4-BE49-F238E27FC236}">
                  <a16:creationId xmlns:a16="http://schemas.microsoft.com/office/drawing/2014/main" id="{F535515B-2FC7-4E7F-86BE-487481E800A9}"/>
                </a:ext>
              </a:extLst>
            </p:cNvPr>
            <p:cNvSpPr/>
            <p:nvPr/>
          </p:nvSpPr>
          <p:spPr>
            <a:xfrm>
              <a:off x="3645468" y="3063958"/>
              <a:ext cx="234045" cy="401219"/>
            </a:xfrm>
            <a:custGeom>
              <a:avLst/>
              <a:gdLst>
                <a:gd name="connsiteX0" fmla="*/ 1371 w 234045"/>
                <a:gd name="connsiteY0" fmla="*/ 401339 h 401218"/>
                <a:gd name="connsiteX1" fmla="*/ 233261 w 234045"/>
                <a:gd name="connsiteY1" fmla="*/ 401339 h 401218"/>
                <a:gd name="connsiteX2" fmla="*/ 233261 w 234045"/>
                <a:gd name="connsiteY2" fmla="*/ 1371 h 401218"/>
                <a:gd name="connsiteX3" fmla="*/ 1371 w 234045"/>
                <a:gd name="connsiteY3" fmla="*/ 1371 h 401218"/>
                <a:gd name="connsiteX4" fmla="*/ 1371 w 234045"/>
                <a:gd name="connsiteY4" fmla="*/ 401339 h 401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45" h="401218">
                  <a:moveTo>
                    <a:pt x="1371" y="401339"/>
                  </a:moveTo>
                  <a:lnTo>
                    <a:pt x="233261" y="401339"/>
                  </a:lnTo>
                  <a:lnTo>
                    <a:pt x="233261" y="1371"/>
                  </a:lnTo>
                  <a:lnTo>
                    <a:pt x="1371" y="1371"/>
                  </a:lnTo>
                  <a:lnTo>
                    <a:pt x="1371" y="401339"/>
                  </a:lnTo>
                  <a:close/>
                </a:path>
              </a:pathLst>
            </a:custGeom>
            <a:solidFill>
              <a:srgbClr val="0078D4"/>
            </a:solidFill>
            <a:ln w="4167"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84B1581B-3F2C-4CC4-9544-E13089DF4C8D}"/>
                </a:ext>
              </a:extLst>
            </p:cNvPr>
            <p:cNvSpPr/>
            <p:nvPr/>
          </p:nvSpPr>
          <p:spPr>
            <a:xfrm>
              <a:off x="3711363" y="3168638"/>
              <a:ext cx="100305" cy="192251"/>
            </a:xfrm>
            <a:custGeom>
              <a:avLst/>
              <a:gdLst>
                <a:gd name="connsiteX0" fmla="*/ 73524 w 100305"/>
                <a:gd name="connsiteY0" fmla="*/ 130245 h 192250"/>
                <a:gd name="connsiteX1" fmla="*/ 58510 w 100305"/>
                <a:gd name="connsiteY1" fmla="*/ 113563 h 192250"/>
                <a:gd name="connsiteX2" fmla="*/ 58510 w 100305"/>
                <a:gd name="connsiteY2" fmla="*/ 145260 h 192250"/>
                <a:gd name="connsiteX3" fmla="*/ 73524 w 100305"/>
                <a:gd name="connsiteY3" fmla="*/ 130245 h 192250"/>
                <a:gd name="connsiteX4" fmla="*/ 43495 w 100305"/>
                <a:gd name="connsiteY4" fmla="*/ 78112 h 192250"/>
                <a:gd name="connsiteX5" fmla="*/ 43495 w 100305"/>
                <a:gd name="connsiteY5" fmla="*/ 45163 h 192250"/>
                <a:gd name="connsiteX6" fmla="*/ 28898 w 100305"/>
                <a:gd name="connsiteY6" fmla="*/ 60178 h 192250"/>
                <a:gd name="connsiteX7" fmla="*/ 43495 w 100305"/>
                <a:gd name="connsiteY7" fmla="*/ 78112 h 192250"/>
                <a:gd name="connsiteX8" fmla="*/ 101051 w 100305"/>
                <a:gd name="connsiteY8" fmla="*/ 128577 h 192250"/>
                <a:gd name="connsiteX9" fmla="*/ 90207 w 100305"/>
                <a:gd name="connsiteY9" fmla="*/ 156521 h 192250"/>
                <a:gd name="connsiteX10" fmla="*/ 58510 w 100305"/>
                <a:gd name="connsiteY10" fmla="*/ 169449 h 192250"/>
                <a:gd name="connsiteX11" fmla="*/ 58510 w 100305"/>
                <a:gd name="connsiteY11" fmla="*/ 191971 h 192250"/>
                <a:gd name="connsiteX12" fmla="*/ 43495 w 100305"/>
                <a:gd name="connsiteY12" fmla="*/ 191971 h 192250"/>
                <a:gd name="connsiteX13" fmla="*/ 43495 w 100305"/>
                <a:gd name="connsiteY13" fmla="*/ 169866 h 192250"/>
                <a:gd name="connsiteX14" fmla="*/ 4291 w 100305"/>
                <a:gd name="connsiteY14" fmla="*/ 160274 h 192250"/>
                <a:gd name="connsiteX15" fmla="*/ 4291 w 100305"/>
                <a:gd name="connsiteY15" fmla="*/ 131496 h 192250"/>
                <a:gd name="connsiteX16" fmla="*/ 22225 w 100305"/>
                <a:gd name="connsiteY16" fmla="*/ 140255 h 192250"/>
                <a:gd name="connsiteX17" fmla="*/ 43495 w 100305"/>
                <a:gd name="connsiteY17" fmla="*/ 145260 h 192250"/>
                <a:gd name="connsiteX18" fmla="*/ 43495 w 100305"/>
                <a:gd name="connsiteY18" fmla="*/ 107306 h 192250"/>
                <a:gd name="connsiteX19" fmla="*/ 10964 w 100305"/>
                <a:gd name="connsiteY19" fmla="*/ 88538 h 192250"/>
                <a:gd name="connsiteX20" fmla="*/ 1371 w 100305"/>
                <a:gd name="connsiteY20" fmla="*/ 61846 h 192250"/>
                <a:gd name="connsiteX21" fmla="*/ 13049 w 100305"/>
                <a:gd name="connsiteY21" fmla="*/ 33903 h 192250"/>
                <a:gd name="connsiteX22" fmla="*/ 43495 w 100305"/>
                <a:gd name="connsiteY22" fmla="*/ 20556 h 192250"/>
                <a:gd name="connsiteX23" fmla="*/ 43495 w 100305"/>
                <a:gd name="connsiteY23" fmla="*/ 1371 h 192250"/>
                <a:gd name="connsiteX24" fmla="*/ 58510 w 100305"/>
                <a:gd name="connsiteY24" fmla="*/ 1371 h 192250"/>
                <a:gd name="connsiteX25" fmla="*/ 58510 w 100305"/>
                <a:gd name="connsiteY25" fmla="*/ 20139 h 192250"/>
                <a:gd name="connsiteX26" fmla="*/ 91458 w 100305"/>
                <a:gd name="connsiteY26" fmla="*/ 27229 h 192250"/>
                <a:gd name="connsiteX27" fmla="*/ 91458 w 100305"/>
                <a:gd name="connsiteY27" fmla="*/ 55173 h 192250"/>
                <a:gd name="connsiteX28" fmla="*/ 58510 w 100305"/>
                <a:gd name="connsiteY28" fmla="*/ 44329 h 192250"/>
                <a:gd name="connsiteX29" fmla="*/ 58510 w 100305"/>
                <a:gd name="connsiteY29" fmla="*/ 84368 h 192250"/>
                <a:gd name="connsiteX30" fmla="*/ 91458 w 100305"/>
                <a:gd name="connsiteY30" fmla="*/ 103136 h 192250"/>
                <a:gd name="connsiteX31" fmla="*/ 101051 w 100305"/>
                <a:gd name="connsiteY31" fmla="*/ 128577 h 19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305" h="192250">
                  <a:moveTo>
                    <a:pt x="73524" y="130245"/>
                  </a:moveTo>
                  <a:cubicBezTo>
                    <a:pt x="73524" y="123572"/>
                    <a:pt x="68519" y="118150"/>
                    <a:pt x="58510" y="113563"/>
                  </a:cubicBezTo>
                  <a:lnTo>
                    <a:pt x="58510" y="145260"/>
                  </a:lnTo>
                  <a:cubicBezTo>
                    <a:pt x="68519" y="143591"/>
                    <a:pt x="73524" y="138586"/>
                    <a:pt x="73524" y="130245"/>
                  </a:cubicBezTo>
                  <a:close/>
                  <a:moveTo>
                    <a:pt x="43495" y="78112"/>
                  </a:moveTo>
                  <a:lnTo>
                    <a:pt x="43495" y="45163"/>
                  </a:lnTo>
                  <a:cubicBezTo>
                    <a:pt x="33903" y="46832"/>
                    <a:pt x="28898" y="51836"/>
                    <a:pt x="28898" y="60178"/>
                  </a:cubicBezTo>
                  <a:cubicBezTo>
                    <a:pt x="28898" y="67685"/>
                    <a:pt x="33903" y="73524"/>
                    <a:pt x="43495" y="78112"/>
                  </a:cubicBezTo>
                  <a:close/>
                  <a:moveTo>
                    <a:pt x="101051" y="128577"/>
                  </a:moveTo>
                  <a:cubicBezTo>
                    <a:pt x="101051" y="140255"/>
                    <a:pt x="97297" y="149430"/>
                    <a:pt x="90207" y="156521"/>
                  </a:cubicBezTo>
                  <a:cubicBezTo>
                    <a:pt x="83117" y="163610"/>
                    <a:pt x="72273" y="167781"/>
                    <a:pt x="58510" y="169449"/>
                  </a:cubicBezTo>
                  <a:lnTo>
                    <a:pt x="58510" y="191971"/>
                  </a:lnTo>
                  <a:lnTo>
                    <a:pt x="43495" y="191971"/>
                  </a:lnTo>
                  <a:lnTo>
                    <a:pt x="43495" y="169866"/>
                  </a:lnTo>
                  <a:cubicBezTo>
                    <a:pt x="29315" y="169866"/>
                    <a:pt x="15969" y="166530"/>
                    <a:pt x="4291" y="160274"/>
                  </a:cubicBezTo>
                  <a:lnTo>
                    <a:pt x="4291" y="131496"/>
                  </a:lnTo>
                  <a:cubicBezTo>
                    <a:pt x="8045" y="134416"/>
                    <a:pt x="13883" y="137335"/>
                    <a:pt x="22225" y="140255"/>
                  </a:cubicBezTo>
                  <a:cubicBezTo>
                    <a:pt x="30566" y="143174"/>
                    <a:pt x="37656" y="144843"/>
                    <a:pt x="43495" y="145260"/>
                  </a:cubicBezTo>
                  <a:lnTo>
                    <a:pt x="43495" y="107306"/>
                  </a:lnTo>
                  <a:cubicBezTo>
                    <a:pt x="28064" y="101467"/>
                    <a:pt x="17220" y="95211"/>
                    <a:pt x="10964" y="88538"/>
                  </a:cubicBezTo>
                  <a:cubicBezTo>
                    <a:pt x="4708" y="81865"/>
                    <a:pt x="1371" y="72690"/>
                    <a:pt x="1371" y="61846"/>
                  </a:cubicBezTo>
                  <a:cubicBezTo>
                    <a:pt x="1371" y="51002"/>
                    <a:pt x="5125" y="41410"/>
                    <a:pt x="13049" y="33903"/>
                  </a:cubicBezTo>
                  <a:cubicBezTo>
                    <a:pt x="20973" y="26395"/>
                    <a:pt x="30983" y="21808"/>
                    <a:pt x="43495" y="20556"/>
                  </a:cubicBezTo>
                  <a:lnTo>
                    <a:pt x="43495" y="1371"/>
                  </a:lnTo>
                  <a:lnTo>
                    <a:pt x="58510" y="1371"/>
                  </a:lnTo>
                  <a:lnTo>
                    <a:pt x="58510" y="20139"/>
                  </a:lnTo>
                  <a:cubicBezTo>
                    <a:pt x="73107" y="20973"/>
                    <a:pt x="83951" y="23059"/>
                    <a:pt x="91458" y="27229"/>
                  </a:cubicBezTo>
                  <a:lnTo>
                    <a:pt x="91458" y="55173"/>
                  </a:lnTo>
                  <a:cubicBezTo>
                    <a:pt x="81866" y="49334"/>
                    <a:pt x="71022" y="45580"/>
                    <a:pt x="58510" y="44329"/>
                  </a:cubicBezTo>
                  <a:lnTo>
                    <a:pt x="58510" y="84368"/>
                  </a:lnTo>
                  <a:cubicBezTo>
                    <a:pt x="73941" y="89790"/>
                    <a:pt x="84785" y="96046"/>
                    <a:pt x="91458" y="103136"/>
                  </a:cubicBezTo>
                  <a:cubicBezTo>
                    <a:pt x="98131" y="109809"/>
                    <a:pt x="101051" y="118567"/>
                    <a:pt x="101051" y="128577"/>
                  </a:cubicBezTo>
                  <a:close/>
                </a:path>
              </a:pathLst>
            </a:custGeom>
            <a:solidFill>
              <a:schemeClr val="bg1">
                <a:lumMod val="75000"/>
              </a:schemeClr>
            </a:solidFill>
            <a:ln w="4167" cap="flat">
              <a:noFill/>
              <a:prstDash val="solid"/>
              <a:miter/>
            </a:ln>
          </p:spPr>
          <p:txBody>
            <a:bodyPr rtlCol="0" anchor="ctr"/>
            <a:lstStyle/>
            <a:p>
              <a:endParaRPr lang="en-US"/>
            </a:p>
          </p:txBody>
        </p:sp>
      </p:grpSp>
      <p:grpSp>
        <p:nvGrpSpPr>
          <p:cNvPr id="35" name="Group 34">
            <a:extLst>
              <a:ext uri="{FF2B5EF4-FFF2-40B4-BE49-F238E27FC236}">
                <a16:creationId xmlns:a16="http://schemas.microsoft.com/office/drawing/2014/main" id="{907AF395-7565-4E8E-BE0C-D8744010FCF9}"/>
              </a:ext>
            </a:extLst>
          </p:cNvPr>
          <p:cNvGrpSpPr/>
          <p:nvPr/>
        </p:nvGrpSpPr>
        <p:grpSpPr>
          <a:xfrm>
            <a:off x="8402779" y="2396161"/>
            <a:ext cx="222767" cy="250231"/>
            <a:chOff x="6333127" y="8822726"/>
            <a:chExt cx="222767" cy="250231"/>
          </a:xfrm>
        </p:grpSpPr>
        <p:sp>
          <p:nvSpPr>
            <p:cNvPr id="36" name="Freeform 41">
              <a:extLst>
                <a:ext uri="{FF2B5EF4-FFF2-40B4-BE49-F238E27FC236}">
                  <a16:creationId xmlns:a16="http://schemas.microsoft.com/office/drawing/2014/main" id="{C2263197-B057-4A30-8429-8D2E736EC3B5}"/>
                </a:ext>
              </a:extLst>
            </p:cNvPr>
            <p:cNvSpPr>
              <a:spLocks/>
            </p:cNvSpPr>
            <p:nvPr/>
          </p:nvSpPr>
          <p:spPr bwMode="auto">
            <a:xfrm>
              <a:off x="6333127" y="8961573"/>
              <a:ext cx="222767" cy="111384"/>
            </a:xfrm>
            <a:custGeom>
              <a:avLst/>
              <a:gdLst>
                <a:gd name="T0" fmla="*/ 0 w 182"/>
                <a:gd name="T1" fmla="*/ 91 h 91"/>
                <a:gd name="T2" fmla="*/ 27 w 182"/>
                <a:gd name="T3" fmla="*/ 26 h 91"/>
                <a:gd name="T4" fmla="*/ 91 w 182"/>
                <a:gd name="T5" fmla="*/ 0 h 91"/>
                <a:gd name="T6" fmla="*/ 155 w 182"/>
                <a:gd name="T7" fmla="*/ 26 h 91"/>
                <a:gd name="T8" fmla="*/ 182 w 182"/>
                <a:gd name="T9" fmla="*/ 91 h 91"/>
                <a:gd name="T10" fmla="*/ 0 w 182"/>
                <a:gd name="T11" fmla="*/ 91 h 91"/>
              </a:gdLst>
              <a:ahLst/>
              <a:cxnLst>
                <a:cxn ang="0">
                  <a:pos x="T0" y="T1"/>
                </a:cxn>
                <a:cxn ang="0">
                  <a:pos x="T2" y="T3"/>
                </a:cxn>
                <a:cxn ang="0">
                  <a:pos x="T4" y="T5"/>
                </a:cxn>
                <a:cxn ang="0">
                  <a:pos x="T6" y="T7"/>
                </a:cxn>
                <a:cxn ang="0">
                  <a:pos x="T8" y="T9"/>
                </a:cxn>
                <a:cxn ang="0">
                  <a:pos x="T10" y="T11"/>
                </a:cxn>
              </a:cxnLst>
              <a:rect l="0" t="0" r="r" b="b"/>
              <a:pathLst>
                <a:path w="182" h="91">
                  <a:moveTo>
                    <a:pt x="0" y="91"/>
                  </a:moveTo>
                  <a:cubicBezTo>
                    <a:pt x="0" y="67"/>
                    <a:pt x="10" y="44"/>
                    <a:pt x="27" y="26"/>
                  </a:cubicBezTo>
                  <a:cubicBezTo>
                    <a:pt x="44" y="9"/>
                    <a:pt x="67" y="0"/>
                    <a:pt x="91" y="0"/>
                  </a:cubicBezTo>
                  <a:cubicBezTo>
                    <a:pt x="115" y="0"/>
                    <a:pt x="138" y="9"/>
                    <a:pt x="155" y="26"/>
                  </a:cubicBezTo>
                  <a:cubicBezTo>
                    <a:pt x="172" y="44"/>
                    <a:pt x="182" y="67"/>
                    <a:pt x="182" y="91"/>
                  </a:cubicBezTo>
                  <a:lnTo>
                    <a:pt x="0" y="91"/>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a:solidFill>
                  <a:srgbClr val="505050"/>
                </a:solidFill>
                <a:latin typeface="Segoe UI"/>
              </a:endParaRPr>
            </a:p>
          </p:txBody>
        </p:sp>
        <p:sp>
          <p:nvSpPr>
            <p:cNvPr id="37" name="Oval 42">
              <a:extLst>
                <a:ext uri="{FF2B5EF4-FFF2-40B4-BE49-F238E27FC236}">
                  <a16:creationId xmlns:a16="http://schemas.microsoft.com/office/drawing/2014/main" id="{9E98B5B3-5CF1-4B26-B5C7-0C264997D78A}"/>
                </a:ext>
              </a:extLst>
            </p:cNvPr>
            <p:cNvSpPr>
              <a:spLocks noChangeArrowheads="1"/>
            </p:cNvSpPr>
            <p:nvPr/>
          </p:nvSpPr>
          <p:spPr bwMode="auto">
            <a:xfrm>
              <a:off x="6379869" y="8822726"/>
              <a:ext cx="127458" cy="125139"/>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a:solidFill>
                  <a:srgbClr val="505050"/>
                </a:solidFill>
                <a:latin typeface="Segoe UI"/>
              </a:endParaRPr>
            </a:p>
          </p:txBody>
        </p:sp>
        <p:sp>
          <p:nvSpPr>
            <p:cNvPr id="38" name="Freeform 71">
              <a:extLst>
                <a:ext uri="{FF2B5EF4-FFF2-40B4-BE49-F238E27FC236}">
                  <a16:creationId xmlns:a16="http://schemas.microsoft.com/office/drawing/2014/main" id="{341BCE3A-779B-434F-A381-502DB96C9C26}"/>
                </a:ext>
              </a:extLst>
            </p:cNvPr>
            <p:cNvSpPr>
              <a:spLocks/>
            </p:cNvSpPr>
            <p:nvPr/>
          </p:nvSpPr>
          <p:spPr bwMode="auto">
            <a:xfrm>
              <a:off x="6425040" y="8877620"/>
              <a:ext cx="90621" cy="59750"/>
            </a:xfrm>
            <a:custGeom>
              <a:avLst/>
              <a:gdLst>
                <a:gd name="T0" fmla="*/ 6 w 120"/>
                <a:gd name="T1" fmla="*/ 46 h 80"/>
                <a:gd name="T2" fmla="*/ 6 w 120"/>
                <a:gd name="T3" fmla="*/ 46 h 80"/>
                <a:gd name="T4" fmla="*/ 20 w 120"/>
                <a:gd name="T5" fmla="*/ 40 h 80"/>
                <a:gd name="T6" fmla="*/ 47 w 120"/>
                <a:gd name="T7" fmla="*/ 40 h 80"/>
                <a:gd name="T8" fmla="*/ 55 w 120"/>
                <a:gd name="T9" fmla="*/ 42 h 80"/>
                <a:gd name="T10" fmla="*/ 62 w 120"/>
                <a:gd name="T11" fmla="*/ 48 h 80"/>
                <a:gd name="T12" fmla="*/ 64 w 120"/>
                <a:gd name="T13" fmla="*/ 47 h 80"/>
                <a:gd name="T14" fmla="*/ 90 w 120"/>
                <a:gd name="T15" fmla="*/ 30 h 80"/>
                <a:gd name="T16" fmla="*/ 107 w 120"/>
                <a:gd name="T17" fmla="*/ 4 h 80"/>
                <a:gd name="T18" fmla="*/ 114 w 120"/>
                <a:gd name="T19" fmla="*/ 0 h 80"/>
                <a:gd name="T20" fmla="*/ 118 w 120"/>
                <a:gd name="T21" fmla="*/ 2 h 80"/>
                <a:gd name="T22" fmla="*/ 120 w 120"/>
                <a:gd name="T23" fmla="*/ 7 h 80"/>
                <a:gd name="T24" fmla="*/ 120 w 120"/>
                <a:gd name="T25" fmla="*/ 9 h 80"/>
                <a:gd name="T26" fmla="*/ 100 w 120"/>
                <a:gd name="T27" fmla="*/ 39 h 80"/>
                <a:gd name="T28" fmla="*/ 70 w 120"/>
                <a:gd name="T29" fmla="*/ 59 h 80"/>
                <a:gd name="T30" fmla="*/ 67 w 120"/>
                <a:gd name="T31" fmla="*/ 60 h 80"/>
                <a:gd name="T32" fmla="*/ 65 w 120"/>
                <a:gd name="T33" fmla="*/ 68 h 80"/>
                <a:gd name="T34" fmla="*/ 61 w 120"/>
                <a:gd name="T35" fmla="*/ 74 h 80"/>
                <a:gd name="T36" fmla="*/ 54 w 120"/>
                <a:gd name="T37" fmla="*/ 79 h 80"/>
                <a:gd name="T38" fmla="*/ 47 w 120"/>
                <a:gd name="T39" fmla="*/ 80 h 80"/>
                <a:gd name="T40" fmla="*/ 20 w 120"/>
                <a:gd name="T41" fmla="*/ 80 h 80"/>
                <a:gd name="T42" fmla="*/ 6 w 120"/>
                <a:gd name="T43" fmla="*/ 74 h 80"/>
                <a:gd name="T44" fmla="*/ 0 w 120"/>
                <a:gd name="T45" fmla="*/ 60 h 80"/>
                <a:gd name="T46" fmla="*/ 6 w 120"/>
                <a:gd name="T47" fmla="*/ 4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80">
                  <a:moveTo>
                    <a:pt x="6" y="46"/>
                  </a:moveTo>
                  <a:lnTo>
                    <a:pt x="6" y="46"/>
                  </a:lnTo>
                  <a:cubicBezTo>
                    <a:pt x="10" y="42"/>
                    <a:pt x="15" y="40"/>
                    <a:pt x="20" y="40"/>
                  </a:cubicBezTo>
                  <a:lnTo>
                    <a:pt x="47" y="40"/>
                  </a:lnTo>
                  <a:cubicBezTo>
                    <a:pt x="50" y="40"/>
                    <a:pt x="53" y="41"/>
                    <a:pt x="55" y="42"/>
                  </a:cubicBezTo>
                  <a:cubicBezTo>
                    <a:pt x="58" y="44"/>
                    <a:pt x="61" y="46"/>
                    <a:pt x="62" y="48"/>
                  </a:cubicBezTo>
                  <a:lnTo>
                    <a:pt x="64" y="47"/>
                  </a:lnTo>
                  <a:cubicBezTo>
                    <a:pt x="74" y="44"/>
                    <a:pt x="83" y="38"/>
                    <a:pt x="90" y="30"/>
                  </a:cubicBezTo>
                  <a:cubicBezTo>
                    <a:pt x="97" y="22"/>
                    <a:pt x="103" y="14"/>
                    <a:pt x="107" y="4"/>
                  </a:cubicBezTo>
                  <a:cubicBezTo>
                    <a:pt x="109" y="2"/>
                    <a:pt x="111" y="0"/>
                    <a:pt x="114" y="0"/>
                  </a:cubicBezTo>
                  <a:cubicBezTo>
                    <a:pt x="115" y="0"/>
                    <a:pt x="117" y="1"/>
                    <a:pt x="118" y="2"/>
                  </a:cubicBezTo>
                  <a:cubicBezTo>
                    <a:pt x="120" y="3"/>
                    <a:pt x="120" y="5"/>
                    <a:pt x="120" y="7"/>
                  </a:cubicBezTo>
                  <a:cubicBezTo>
                    <a:pt x="120" y="8"/>
                    <a:pt x="120" y="8"/>
                    <a:pt x="120" y="9"/>
                  </a:cubicBezTo>
                  <a:cubicBezTo>
                    <a:pt x="115" y="21"/>
                    <a:pt x="108" y="31"/>
                    <a:pt x="100" y="39"/>
                  </a:cubicBezTo>
                  <a:cubicBezTo>
                    <a:pt x="91" y="48"/>
                    <a:pt x="81" y="54"/>
                    <a:pt x="70" y="59"/>
                  </a:cubicBezTo>
                  <a:cubicBezTo>
                    <a:pt x="68" y="60"/>
                    <a:pt x="68" y="60"/>
                    <a:pt x="67" y="60"/>
                  </a:cubicBezTo>
                  <a:cubicBezTo>
                    <a:pt x="67" y="63"/>
                    <a:pt x="66" y="66"/>
                    <a:pt x="65" y="68"/>
                  </a:cubicBezTo>
                  <a:cubicBezTo>
                    <a:pt x="64" y="70"/>
                    <a:pt x="63" y="73"/>
                    <a:pt x="61" y="74"/>
                  </a:cubicBezTo>
                  <a:cubicBezTo>
                    <a:pt x="59" y="76"/>
                    <a:pt x="57" y="78"/>
                    <a:pt x="54" y="79"/>
                  </a:cubicBezTo>
                  <a:cubicBezTo>
                    <a:pt x="52" y="80"/>
                    <a:pt x="49" y="80"/>
                    <a:pt x="47" y="80"/>
                  </a:cubicBezTo>
                  <a:lnTo>
                    <a:pt x="20" y="80"/>
                  </a:lnTo>
                  <a:cubicBezTo>
                    <a:pt x="15" y="80"/>
                    <a:pt x="10" y="78"/>
                    <a:pt x="6" y="74"/>
                  </a:cubicBezTo>
                  <a:cubicBezTo>
                    <a:pt x="2" y="70"/>
                    <a:pt x="0" y="66"/>
                    <a:pt x="0" y="60"/>
                  </a:cubicBezTo>
                  <a:cubicBezTo>
                    <a:pt x="0" y="55"/>
                    <a:pt x="2" y="50"/>
                    <a:pt x="6" y="46"/>
                  </a:cubicBezTo>
                  <a:close/>
                </a:path>
              </a:pathLst>
            </a:custGeom>
            <a:solidFill>
              <a:schemeClr val="bg1">
                <a:lumMod val="75000"/>
              </a:schemeClr>
            </a:solidFill>
            <a:ln w="15875" cap="flat">
              <a:noFill/>
              <a:prstDash val="solid"/>
              <a:miter lim="800000"/>
              <a:headEnd/>
              <a:tailEnd/>
            </a:ln>
          </p:spPr>
          <p:txBody>
            <a:bodyPr vert="horz" wrap="square" lIns="89606" tIns="44803" rIns="89606" bIns="44803" numCol="1" anchor="t" anchorCtr="0" compatLnSpc="1">
              <a:prstTxWarp prst="textNoShape">
                <a:avLst/>
              </a:prstTxWarp>
            </a:bodyPr>
            <a:lstStyle/>
            <a:p>
              <a:pPr algn="ctr" defTabSz="896386" fontAlgn="base"/>
              <a:endParaRPr lang="en-US" sz="1800" kern="0">
                <a:solidFill>
                  <a:srgbClr val="FFFFFF"/>
                </a:solidFill>
                <a:latin typeface="Segoe UI"/>
              </a:endParaRPr>
            </a:p>
          </p:txBody>
        </p:sp>
      </p:grpSp>
    </p:spTree>
    <p:extLst>
      <p:ext uri="{BB962C8B-B14F-4D97-AF65-F5344CB8AC3E}">
        <p14:creationId xmlns:p14="http://schemas.microsoft.com/office/powerpoint/2010/main" val="6210924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par>
                                <p:cTn id="22" presetID="53" presetClass="entr" presetSubtype="16"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p:cTn id="24" dur="500" fill="hold"/>
                                        <p:tgtEl>
                                          <p:spTgt spid="32"/>
                                        </p:tgtEl>
                                        <p:attrNameLst>
                                          <p:attrName>ppt_w</p:attrName>
                                        </p:attrNameLst>
                                      </p:cBhvr>
                                      <p:tavLst>
                                        <p:tav tm="0">
                                          <p:val>
                                            <p:fltVal val="0"/>
                                          </p:val>
                                        </p:tav>
                                        <p:tav tm="100000">
                                          <p:val>
                                            <p:strVal val="#ppt_w"/>
                                          </p:val>
                                        </p:tav>
                                      </p:tavLst>
                                    </p:anim>
                                    <p:anim calcmode="lin" valueType="num">
                                      <p:cBhvr>
                                        <p:cTn id="25" dur="500" fill="hold"/>
                                        <p:tgtEl>
                                          <p:spTgt spid="32"/>
                                        </p:tgtEl>
                                        <p:attrNameLst>
                                          <p:attrName>ppt_h</p:attrName>
                                        </p:attrNameLst>
                                      </p:cBhvr>
                                      <p:tavLst>
                                        <p:tav tm="0">
                                          <p:val>
                                            <p:fltVal val="0"/>
                                          </p:val>
                                        </p:tav>
                                        <p:tav tm="100000">
                                          <p:val>
                                            <p:strVal val="#ppt_h"/>
                                          </p:val>
                                        </p:tav>
                                      </p:tavLst>
                                    </p:anim>
                                    <p:animEffect transition="in" filter="fade">
                                      <p:cBhvr>
                                        <p:cTn id="26" dur="500"/>
                                        <p:tgtEl>
                                          <p:spTgt spid="32"/>
                                        </p:tgtEl>
                                      </p:cBhvr>
                                    </p:animEffect>
                                  </p:childTnLst>
                                </p:cTn>
                              </p:par>
                              <p:par>
                                <p:cTn id="27" presetID="22" presetClass="entr" presetSubtype="1"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up)">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par>
                                <p:cTn id="46" presetID="53" presetClass="entr" presetSubtype="16"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p:cTn id="48" dur="500" fill="hold"/>
                                        <p:tgtEl>
                                          <p:spTgt spid="28"/>
                                        </p:tgtEl>
                                        <p:attrNameLst>
                                          <p:attrName>ppt_w</p:attrName>
                                        </p:attrNameLst>
                                      </p:cBhvr>
                                      <p:tavLst>
                                        <p:tav tm="0">
                                          <p:val>
                                            <p:fltVal val="0"/>
                                          </p:val>
                                        </p:tav>
                                        <p:tav tm="100000">
                                          <p:val>
                                            <p:strVal val="#ppt_w"/>
                                          </p:val>
                                        </p:tav>
                                      </p:tavLst>
                                    </p:anim>
                                    <p:anim calcmode="lin" valueType="num">
                                      <p:cBhvr>
                                        <p:cTn id="49" dur="500" fill="hold"/>
                                        <p:tgtEl>
                                          <p:spTgt spid="28"/>
                                        </p:tgtEl>
                                        <p:attrNameLst>
                                          <p:attrName>ppt_h</p:attrName>
                                        </p:attrNameLst>
                                      </p:cBhvr>
                                      <p:tavLst>
                                        <p:tav tm="0">
                                          <p:val>
                                            <p:fltVal val="0"/>
                                          </p:val>
                                        </p:tav>
                                        <p:tav tm="100000">
                                          <p:val>
                                            <p:strVal val="#ppt_h"/>
                                          </p:val>
                                        </p:tav>
                                      </p:tavLst>
                                    </p:anim>
                                    <p:animEffect transition="in" filter="fade">
                                      <p:cBhvr>
                                        <p:cTn id="50" dur="500"/>
                                        <p:tgtEl>
                                          <p:spTgt spid="28"/>
                                        </p:tgtEl>
                                      </p:cBhvr>
                                    </p:animEffect>
                                  </p:childTnLst>
                                </p:cTn>
                              </p:par>
                              <p:par>
                                <p:cTn id="51" presetID="22" presetClass="entr" presetSubtype="1"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up)">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ipe(left)">
                                      <p:cBhvr>
                                        <p:cTn id="58" dur="500"/>
                                        <p:tgtEl>
                                          <p:spTgt spid="7"/>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left)">
                                      <p:cBhvr>
                                        <p:cTn id="61" dur="500"/>
                                        <p:tgtEl>
                                          <p:spTgt spid="11"/>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left)">
                                      <p:cBhvr>
                                        <p:cTn id="64" dur="500"/>
                                        <p:tgtEl>
                                          <p:spTgt spid="19"/>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Effect transition="in" filter="fade">
                                      <p:cBhvr>
                                        <p:cTn id="69" dur="500"/>
                                        <p:tgtEl>
                                          <p:spTgt spid="14"/>
                                        </p:tgtEl>
                                      </p:cBhvr>
                                    </p:animEffect>
                                  </p:childTnLst>
                                </p:cTn>
                              </p:par>
                              <p:par>
                                <p:cTn id="70" presetID="53" presetClass="entr" presetSubtype="16" fill="hold" nodeType="withEffect">
                                  <p:stCondLst>
                                    <p:cond delay="0"/>
                                  </p:stCondLst>
                                  <p:childTnLst>
                                    <p:set>
                                      <p:cBhvr>
                                        <p:cTn id="71" dur="1" fill="hold">
                                          <p:stCondLst>
                                            <p:cond delay="0"/>
                                          </p:stCondLst>
                                        </p:cTn>
                                        <p:tgtEl>
                                          <p:spTgt spid="35"/>
                                        </p:tgtEl>
                                        <p:attrNameLst>
                                          <p:attrName>style.visibility</p:attrName>
                                        </p:attrNameLst>
                                      </p:cBhvr>
                                      <p:to>
                                        <p:strVal val="visible"/>
                                      </p:to>
                                    </p:set>
                                    <p:anim calcmode="lin" valueType="num">
                                      <p:cBhvr>
                                        <p:cTn id="72" dur="500" fill="hold"/>
                                        <p:tgtEl>
                                          <p:spTgt spid="35"/>
                                        </p:tgtEl>
                                        <p:attrNameLst>
                                          <p:attrName>ppt_w</p:attrName>
                                        </p:attrNameLst>
                                      </p:cBhvr>
                                      <p:tavLst>
                                        <p:tav tm="0">
                                          <p:val>
                                            <p:fltVal val="0"/>
                                          </p:val>
                                        </p:tav>
                                        <p:tav tm="100000">
                                          <p:val>
                                            <p:strVal val="#ppt_w"/>
                                          </p:val>
                                        </p:tav>
                                      </p:tavLst>
                                    </p:anim>
                                    <p:anim calcmode="lin" valueType="num">
                                      <p:cBhvr>
                                        <p:cTn id="73" dur="500" fill="hold"/>
                                        <p:tgtEl>
                                          <p:spTgt spid="35"/>
                                        </p:tgtEl>
                                        <p:attrNameLst>
                                          <p:attrName>ppt_h</p:attrName>
                                        </p:attrNameLst>
                                      </p:cBhvr>
                                      <p:tavLst>
                                        <p:tav tm="0">
                                          <p:val>
                                            <p:fltVal val="0"/>
                                          </p:val>
                                        </p:tav>
                                        <p:tav tm="100000">
                                          <p:val>
                                            <p:strVal val="#ppt_h"/>
                                          </p:val>
                                        </p:tav>
                                      </p:tavLst>
                                    </p:anim>
                                    <p:animEffect transition="in" filter="fade">
                                      <p:cBhvr>
                                        <p:cTn id="74" dur="500"/>
                                        <p:tgtEl>
                                          <p:spTgt spid="35"/>
                                        </p:tgtEl>
                                      </p:cBhvr>
                                    </p:animEffect>
                                  </p:childTnLst>
                                </p:cTn>
                              </p:par>
                              <p:par>
                                <p:cTn id="75" presetID="22" presetClass="entr" presetSubtype="1" fill="hold"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wipe(up)">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wipe(left)">
                                      <p:cBhvr>
                                        <p:cTn id="82" dur="500"/>
                                        <p:tgtEl>
                                          <p:spTgt spid="8"/>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4"/>
                                        </p:tgtEl>
                                        <p:attrNameLst>
                                          <p:attrName>style.visibility</p:attrName>
                                        </p:attrNameLst>
                                      </p:cBhvr>
                                      <p:to>
                                        <p:strVal val="visible"/>
                                      </p:to>
                                    </p:set>
                                    <p:animEffect transition="in" filter="wipe(left)">
                                      <p:cBhvr>
                                        <p:cTn id="85" dur="500"/>
                                        <p:tgtEl>
                                          <p:spTgt spid="4"/>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wipe(left)">
                                      <p:cBhvr>
                                        <p:cTn id="88" dur="500"/>
                                        <p:tgtEl>
                                          <p:spTgt spid="20"/>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cBhvr>
                                        <p:cTn id="91" dur="500" fill="hold"/>
                                        <p:tgtEl>
                                          <p:spTgt spid="15"/>
                                        </p:tgtEl>
                                        <p:attrNameLst>
                                          <p:attrName>ppt_w</p:attrName>
                                        </p:attrNameLst>
                                      </p:cBhvr>
                                      <p:tavLst>
                                        <p:tav tm="0">
                                          <p:val>
                                            <p:fltVal val="0"/>
                                          </p:val>
                                        </p:tav>
                                        <p:tav tm="100000">
                                          <p:val>
                                            <p:strVal val="#ppt_w"/>
                                          </p:val>
                                        </p:tav>
                                      </p:tavLst>
                                    </p:anim>
                                    <p:anim calcmode="lin" valueType="num">
                                      <p:cBhvr>
                                        <p:cTn id="92" dur="500" fill="hold"/>
                                        <p:tgtEl>
                                          <p:spTgt spid="15"/>
                                        </p:tgtEl>
                                        <p:attrNameLst>
                                          <p:attrName>ppt_h</p:attrName>
                                        </p:attrNameLst>
                                      </p:cBhvr>
                                      <p:tavLst>
                                        <p:tav tm="0">
                                          <p:val>
                                            <p:fltVal val="0"/>
                                          </p:val>
                                        </p:tav>
                                        <p:tav tm="100000">
                                          <p:val>
                                            <p:strVal val="#ppt_h"/>
                                          </p:val>
                                        </p:tav>
                                      </p:tavLst>
                                    </p:anim>
                                    <p:animEffect transition="in" filter="fade">
                                      <p:cBhvr>
                                        <p:cTn id="93" dur="500"/>
                                        <p:tgtEl>
                                          <p:spTgt spid="15"/>
                                        </p:tgtEl>
                                      </p:cBhvr>
                                    </p:animEffect>
                                  </p:childTnLst>
                                </p:cTn>
                              </p:par>
                              <p:par>
                                <p:cTn id="94" presetID="53" presetClass="entr" presetSubtype="16" fill="hold" nodeType="withEffect">
                                  <p:stCondLst>
                                    <p:cond delay="0"/>
                                  </p:stCondLst>
                                  <p:childTnLst>
                                    <p:set>
                                      <p:cBhvr>
                                        <p:cTn id="95" dur="1" fill="hold">
                                          <p:stCondLst>
                                            <p:cond delay="0"/>
                                          </p:stCondLst>
                                        </p:cTn>
                                        <p:tgtEl>
                                          <p:spTgt spid="25"/>
                                        </p:tgtEl>
                                        <p:attrNameLst>
                                          <p:attrName>style.visibility</p:attrName>
                                        </p:attrNameLst>
                                      </p:cBhvr>
                                      <p:to>
                                        <p:strVal val="visible"/>
                                      </p:to>
                                    </p:set>
                                    <p:anim calcmode="lin" valueType="num">
                                      <p:cBhvr>
                                        <p:cTn id="96" dur="500" fill="hold"/>
                                        <p:tgtEl>
                                          <p:spTgt spid="25"/>
                                        </p:tgtEl>
                                        <p:attrNameLst>
                                          <p:attrName>ppt_w</p:attrName>
                                        </p:attrNameLst>
                                      </p:cBhvr>
                                      <p:tavLst>
                                        <p:tav tm="0">
                                          <p:val>
                                            <p:fltVal val="0"/>
                                          </p:val>
                                        </p:tav>
                                        <p:tav tm="100000">
                                          <p:val>
                                            <p:strVal val="#ppt_w"/>
                                          </p:val>
                                        </p:tav>
                                      </p:tavLst>
                                    </p:anim>
                                    <p:anim calcmode="lin" valueType="num">
                                      <p:cBhvr>
                                        <p:cTn id="97" dur="500" fill="hold"/>
                                        <p:tgtEl>
                                          <p:spTgt spid="25"/>
                                        </p:tgtEl>
                                        <p:attrNameLst>
                                          <p:attrName>ppt_h</p:attrName>
                                        </p:attrNameLst>
                                      </p:cBhvr>
                                      <p:tavLst>
                                        <p:tav tm="0">
                                          <p:val>
                                            <p:fltVal val="0"/>
                                          </p:val>
                                        </p:tav>
                                        <p:tav tm="100000">
                                          <p:val>
                                            <p:strVal val="#ppt_h"/>
                                          </p:val>
                                        </p:tav>
                                      </p:tavLst>
                                    </p:anim>
                                    <p:animEffect transition="in" filter="fade">
                                      <p:cBhvr>
                                        <p:cTn id="9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p:bldP spid="17" grpId="0" animBg="1"/>
      <p:bldP spid="18" grpId="0"/>
      <p:bldP spid="19" grpId="0"/>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829733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rson, indoor, cellphone&#10;&#10;Description automatically generated">
            <a:extLst>
              <a:ext uri="{FF2B5EF4-FFF2-40B4-BE49-F238E27FC236}">
                <a16:creationId xmlns:a16="http://schemas.microsoft.com/office/drawing/2014/main" id="{6B306682-C5A1-4664-9758-A811E079E688}"/>
              </a:ext>
            </a:extLst>
          </p:cNvPr>
          <p:cNvPicPr>
            <a:picLocks noChangeAspect="1"/>
          </p:cNvPicPr>
          <p:nvPr/>
        </p:nvPicPr>
        <p:blipFill>
          <a:blip r:embed="rId3"/>
          <a:stretch>
            <a:fillRect/>
          </a:stretch>
        </p:blipFill>
        <p:spPr>
          <a:xfrm>
            <a:off x="0" y="0"/>
            <a:ext cx="5941949" cy="6858000"/>
          </a:xfrm>
          <a:prstGeom prst="rect">
            <a:avLst/>
          </a:prstGeom>
        </p:spPr>
      </p:pic>
      <p:sp>
        <p:nvSpPr>
          <p:cNvPr id="2" name="Title 1"/>
          <p:cNvSpPr>
            <a:spLocks noGrp="1"/>
          </p:cNvSpPr>
          <p:nvPr>
            <p:ph type="title"/>
          </p:nvPr>
        </p:nvSpPr>
        <p:spPr>
          <a:xfrm>
            <a:off x="6412587" y="457200"/>
            <a:ext cx="4869108" cy="430887"/>
          </a:xfrm>
        </p:spPr>
        <p:txBody>
          <a:bodyPr>
            <a:normAutofit/>
          </a:bodyPr>
          <a:lstStyle/>
          <a:p>
            <a:r>
              <a:rPr lang="en-US">
                <a:solidFill>
                  <a:schemeClr val="accent1"/>
                </a:solidFill>
              </a:rPr>
              <a:t>Next steps</a:t>
            </a:r>
          </a:p>
        </p:txBody>
      </p:sp>
      <p:sp>
        <p:nvSpPr>
          <p:cNvPr id="3" name="Text Placeholder 2"/>
          <p:cNvSpPr>
            <a:spLocks noGrp="1"/>
          </p:cNvSpPr>
          <p:nvPr>
            <p:ph type="body" sz="quarter" idx="10"/>
          </p:nvPr>
        </p:nvSpPr>
        <p:spPr>
          <a:xfrm>
            <a:off x="6626242" y="1435497"/>
            <a:ext cx="4974768" cy="4247317"/>
          </a:xfrm>
        </p:spPr>
        <p:txBody>
          <a:bodyPr/>
          <a:lstStyle/>
          <a:p>
            <a:pPr marL="0" indent="0">
              <a:spcBef>
                <a:spcPts val="0"/>
              </a:spcBef>
              <a:spcAft>
                <a:spcPts val="1200"/>
              </a:spcAft>
              <a:buNone/>
            </a:pPr>
            <a:r>
              <a:rPr lang="en-US">
                <a:solidFill>
                  <a:srgbClr val="1A1A1A"/>
                </a:solidFill>
                <a:effectLst/>
                <a:latin typeface="+mj-lt"/>
                <a:ea typeface="Calibri" panose="020F0502020204030204" pitchFamily="34" charset="0"/>
                <a:cs typeface="Times New Roman" panose="02020603050405020304" pitchFamily="18" charset="0"/>
              </a:rPr>
              <a:t>Distribution Partners: </a:t>
            </a:r>
          </a:p>
          <a:p>
            <a:pPr>
              <a:spcBef>
                <a:spcPts val="0"/>
              </a:spcBef>
              <a:spcAft>
                <a:spcPts val="1200"/>
              </a:spcAft>
              <a:buFont typeface="Arial" panose="020B0604020202020204" pitchFamily="34" charset="0"/>
              <a:buChar char="•"/>
            </a:pPr>
            <a:r>
              <a:rPr lang="en-US" sz="1800">
                <a:solidFill>
                  <a:srgbClr val="1A1A1A"/>
                </a:solidFill>
                <a:ea typeface="Calibri" panose="020F0502020204030204" pitchFamily="34" charset="0"/>
                <a:cs typeface="Times New Roman" panose="02020603050405020304" pitchFamily="18" charset="0"/>
              </a:rPr>
              <a:t>U</a:t>
            </a:r>
            <a:r>
              <a:rPr lang="en-US" sz="1800">
                <a:solidFill>
                  <a:srgbClr val="1A1A1A"/>
                </a:solidFill>
                <a:effectLst/>
                <a:ea typeface="Calibri" panose="020F0502020204030204" pitchFamily="34" charset="0"/>
                <a:cs typeface="Times New Roman" panose="02020603050405020304" pitchFamily="18" charset="0"/>
              </a:rPr>
              <a:t>se this information in your next conversation with reselle</a:t>
            </a:r>
            <a:r>
              <a:rPr lang="en-US" sz="1800">
                <a:solidFill>
                  <a:srgbClr val="1A1A1A"/>
                </a:solidFill>
                <a:ea typeface="Calibri" panose="020F0502020204030204" pitchFamily="34" charset="0"/>
                <a:cs typeface="Times New Roman" panose="02020603050405020304" pitchFamily="18" charset="0"/>
              </a:rPr>
              <a:t>rs</a:t>
            </a:r>
          </a:p>
          <a:p>
            <a:pPr>
              <a:spcBef>
                <a:spcPts val="0"/>
              </a:spcBef>
              <a:spcAft>
                <a:spcPts val="1200"/>
              </a:spcAft>
              <a:buFont typeface="Arial" panose="020B0604020202020204" pitchFamily="34" charset="0"/>
              <a:buChar char="•"/>
            </a:pPr>
            <a:r>
              <a:rPr lang="en-US" sz="1800">
                <a:solidFill>
                  <a:srgbClr val="1A1A1A"/>
                </a:solidFill>
                <a:ea typeface="Calibri" panose="020F0502020204030204" pitchFamily="34" charset="0"/>
                <a:cs typeface="Times New Roman" panose="02020603050405020304" pitchFamily="18" charset="0"/>
              </a:rPr>
              <a:t>Get them excited about the opportunity to earn more revenue by helping small businesses find the right solution, regardless of where they are in their digital transformation journey</a:t>
            </a:r>
          </a:p>
          <a:p>
            <a:pPr marL="0" indent="0">
              <a:spcBef>
                <a:spcPts val="1200"/>
              </a:spcBef>
              <a:spcAft>
                <a:spcPts val="1200"/>
              </a:spcAft>
              <a:buNone/>
            </a:pPr>
            <a:r>
              <a:rPr lang="en-US">
                <a:solidFill>
                  <a:srgbClr val="1A1A1A"/>
                </a:solidFill>
                <a:latin typeface="+mj-lt"/>
                <a:cs typeface="Times New Roman" panose="02020603050405020304" pitchFamily="18" charset="0"/>
              </a:rPr>
              <a:t>Resellers:</a:t>
            </a:r>
          </a:p>
          <a:p>
            <a:pPr>
              <a:spcBef>
                <a:spcPts val="0"/>
              </a:spcBef>
              <a:buFont typeface="Arial" panose="020B0604020202020204" pitchFamily="34" charset="0"/>
              <a:buChar char="•"/>
            </a:pPr>
            <a:r>
              <a:rPr lang="en-US" sz="1800">
                <a:solidFill>
                  <a:srgbClr val="1A1A1A"/>
                </a:solidFill>
                <a:cs typeface="Times New Roman" panose="02020603050405020304" pitchFamily="18" charset="0"/>
              </a:rPr>
              <a:t>Use this information to help guide very small businesses (under 25 employees) to the right solution and earn more revenue in the process</a:t>
            </a:r>
          </a:p>
          <a:p>
            <a:pPr marL="0" indent="0">
              <a:buNone/>
            </a:pPr>
            <a:endParaRPr lang="en-US">
              <a:solidFill>
                <a:srgbClr val="1A1A1A"/>
              </a:solidFill>
            </a:endParaRPr>
          </a:p>
        </p:txBody>
      </p:sp>
      <p:sp>
        <p:nvSpPr>
          <p:cNvPr id="6" name="Rectangle 5">
            <a:extLst>
              <a:ext uri="{FF2B5EF4-FFF2-40B4-BE49-F238E27FC236}">
                <a16:creationId xmlns:a16="http://schemas.microsoft.com/office/drawing/2014/main" id="{EE918239-A19D-43AA-A88E-48D8B60F43DA}"/>
              </a:ext>
            </a:extLst>
          </p:cNvPr>
          <p:cNvSpPr/>
          <p:nvPr/>
        </p:nvSpPr>
        <p:spPr bwMode="auto">
          <a:xfrm>
            <a:off x="9782175" y="1349"/>
            <a:ext cx="2409825" cy="773629"/>
          </a:xfrm>
          <a:prstGeom prst="rect">
            <a:avLst/>
          </a:prstGeom>
          <a:solidFill>
            <a:srgbClr val="FFFF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5720" rIns="45720" bIns="45720" numCol="1" spcCol="0" rtlCol="0" fromWordArt="0" anchor="ctr" anchorCtr="0" forceAA="0" compatLnSpc="1">
            <a:prstTxWarp prst="textNoShape">
              <a:avLst/>
            </a:prstTxWarp>
            <a:noAutofit/>
          </a:bodyPr>
          <a:lstStyle/>
          <a:p>
            <a:pPr marL="0" marR="0" lvl="0" indent="0" algn="l" defTabSz="914099"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353535"/>
                </a:solidFill>
                <a:effectLst/>
                <a:uLnTx/>
                <a:uFillTx/>
                <a:latin typeface="Segoe UI Semilight"/>
                <a:ea typeface="Segoe UI" pitchFamily="34" charset="0"/>
                <a:cs typeface="Segoe UI"/>
              </a:rPr>
              <a:t>Cust</a:t>
            </a:r>
            <a:r>
              <a:rPr lang="en-US" sz="1400" b="1" err="1">
                <a:solidFill>
                  <a:srgbClr val="353535"/>
                </a:solidFill>
                <a:latin typeface="Segoe UI Semilight"/>
                <a:ea typeface="Segoe UI" pitchFamily="34" charset="0"/>
                <a:cs typeface="Segoe UI"/>
              </a:rPr>
              <a:t>omization</a:t>
            </a:r>
            <a:r>
              <a:rPr lang="en-US" sz="1400" b="1">
                <a:solidFill>
                  <a:srgbClr val="353535"/>
                </a:solidFill>
                <a:latin typeface="Segoe UI Semilight"/>
                <a:ea typeface="Segoe UI" pitchFamily="34" charset="0"/>
                <a:cs typeface="Segoe UI"/>
              </a:rPr>
              <a:t> Required</a:t>
            </a:r>
            <a:r>
              <a:rPr kumimoji="0" lang="hr-HR" sz="1400" b="1" i="0" u="none" strike="noStrike" kern="1200" cap="none" spc="0" normalizeH="0" baseline="0" noProof="0">
                <a:ln>
                  <a:noFill/>
                </a:ln>
                <a:solidFill>
                  <a:srgbClr val="353535"/>
                </a:solidFill>
                <a:effectLst/>
                <a:uLnTx/>
                <a:uFillTx/>
                <a:latin typeface="Segoe UI Semilight"/>
                <a:ea typeface="Segoe UI" pitchFamily="34" charset="0"/>
                <a:cs typeface="Segoe UI"/>
              </a:rPr>
              <a:t> </a:t>
            </a:r>
            <a:endParaRPr kumimoji="0" lang="en-US" sz="1400" b="0" i="0" u="none" strike="noStrike" kern="1200" cap="none" spc="0" normalizeH="0" baseline="0" noProof="0">
              <a:ln>
                <a:noFill/>
              </a:ln>
              <a:solidFill>
                <a:srgbClr val="353535"/>
              </a:solidFill>
              <a:effectLst/>
              <a:uLnTx/>
              <a:uFillTx/>
              <a:latin typeface="Segoe UI Semilight"/>
              <a:ea typeface="Segoe UI" pitchFamily="34" charset="0"/>
              <a:cs typeface="Segoe UI" pitchFamily="34" charset="0"/>
            </a:endParaRPr>
          </a:p>
        </p:txBody>
      </p:sp>
      <p:sp>
        <p:nvSpPr>
          <p:cNvPr id="9" name="TextBox 8">
            <a:extLst>
              <a:ext uri="{FF2B5EF4-FFF2-40B4-BE49-F238E27FC236}">
                <a16:creationId xmlns:a16="http://schemas.microsoft.com/office/drawing/2014/main" id="{510C0587-25D4-435A-B9F3-D59C31026B96}"/>
              </a:ext>
            </a:extLst>
          </p:cNvPr>
          <p:cNvSpPr txBox="1"/>
          <p:nvPr/>
        </p:nvSpPr>
        <p:spPr>
          <a:xfrm>
            <a:off x="8847141" y="6400800"/>
            <a:ext cx="3346807" cy="215444"/>
          </a:xfrm>
          <a:prstGeom prst="rect">
            <a:avLst/>
          </a:prstGeom>
          <a:noFill/>
        </p:spPr>
        <p:txBody>
          <a:bodyPr wrap="square">
            <a:spAutoFit/>
          </a:bodyPr>
          <a:lstStyle/>
          <a:p>
            <a:r>
              <a:rPr lang="en-US" sz="800"/>
              <a:t>Microsoft Confidential - Shared Under NDA Subject to Change</a:t>
            </a:r>
          </a:p>
        </p:txBody>
      </p:sp>
    </p:spTree>
    <p:extLst>
      <p:ext uri="{BB962C8B-B14F-4D97-AF65-F5344CB8AC3E}">
        <p14:creationId xmlns:p14="http://schemas.microsoft.com/office/powerpoint/2010/main" val="3460857426"/>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33DA04-045A-4816-BA32-C20AD975DB95}"/>
              </a:ext>
            </a:extLst>
          </p:cNvPr>
          <p:cNvSpPr/>
          <p:nvPr/>
        </p:nvSpPr>
        <p:spPr bwMode="auto">
          <a:xfrm>
            <a:off x="8072888" y="-9728"/>
            <a:ext cx="4119112" cy="1147868"/>
          </a:xfrm>
          <a:prstGeom prst="rect">
            <a:avLst/>
          </a:prstGeom>
          <a:solidFill>
            <a:srgbClr val="FFFF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5720" rIns="45720" bIns="45720" numCol="1" spcCol="0" rtlCol="0" fromWordArt="0" anchor="ctr"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353535"/>
                </a:solidFill>
                <a:effectLst/>
                <a:uLnTx/>
                <a:uFillTx/>
                <a:latin typeface="Segoe UI Semilight"/>
                <a:ea typeface="Segoe UI" pitchFamily="34" charset="0"/>
                <a:cs typeface="Segoe UI"/>
              </a:rPr>
              <a:t>Cust</a:t>
            </a:r>
            <a:r>
              <a:rPr lang="en-US" sz="1400" b="1" err="1">
                <a:solidFill>
                  <a:srgbClr val="353535"/>
                </a:solidFill>
                <a:latin typeface="Segoe UI Semilight"/>
                <a:ea typeface="Segoe UI" pitchFamily="34" charset="0"/>
                <a:cs typeface="Segoe UI"/>
              </a:rPr>
              <a:t>omization</a:t>
            </a:r>
            <a:r>
              <a:rPr lang="en-US" sz="1400" b="1">
                <a:solidFill>
                  <a:srgbClr val="353535"/>
                </a:solidFill>
                <a:latin typeface="Segoe UI Semilight"/>
                <a:ea typeface="Segoe UI" pitchFamily="34" charset="0"/>
                <a:cs typeface="Segoe UI"/>
              </a:rPr>
              <a:t> Required</a:t>
            </a:r>
            <a:r>
              <a:rPr kumimoji="0" lang="hr-HR" sz="1400" b="1" i="0" u="none" strike="noStrike" kern="1200" cap="none" spc="0" normalizeH="0" baseline="0" noProof="0">
                <a:ln>
                  <a:noFill/>
                </a:ln>
                <a:solidFill>
                  <a:srgbClr val="353535"/>
                </a:solidFill>
                <a:effectLst/>
                <a:uLnTx/>
                <a:uFillTx/>
                <a:latin typeface="Segoe UI Semilight"/>
                <a:ea typeface="Segoe UI" pitchFamily="34" charset="0"/>
                <a:cs typeface="Segoe UI"/>
              </a:rPr>
              <a:t> </a:t>
            </a:r>
            <a:endParaRPr kumimoji="0" lang="en-US" sz="1400" b="1" i="0" u="none" strike="noStrike" kern="1200" cap="none" spc="0" normalizeH="0" baseline="0" noProof="0">
              <a:ln>
                <a:noFill/>
              </a:ln>
              <a:solidFill>
                <a:srgbClr val="353535"/>
              </a:solidFill>
              <a:effectLst/>
              <a:uLnTx/>
              <a:uFillTx/>
              <a:latin typeface="Segoe UI Semilight"/>
              <a:ea typeface="Segoe UI" pitchFamily="34" charset="0"/>
              <a:cs typeface="Segoe UI"/>
            </a:endParaRPr>
          </a:p>
          <a:p>
            <a:pPr marL="0" marR="0" lvl="0" indent="0" algn="ctr" defTabSz="914099" rtl="0" eaLnBrk="1" fontAlgn="base" latinLnBrk="0" hangingPunct="1">
              <a:lnSpc>
                <a:spcPct val="100000"/>
              </a:lnSpc>
              <a:spcBef>
                <a:spcPct val="0"/>
              </a:spcBef>
              <a:spcAft>
                <a:spcPct val="0"/>
              </a:spcAft>
              <a:buClrTx/>
              <a:buSzTx/>
              <a:buFontTx/>
              <a:buNone/>
              <a:tabLst/>
              <a:defRPr/>
            </a:pPr>
            <a:endParaRPr lang="en-US" sz="1400" b="1">
              <a:solidFill>
                <a:srgbClr val="353535"/>
              </a:solidFill>
              <a:latin typeface="Segoe UI Semilight"/>
              <a:ea typeface="Segoe UI" pitchFamily="34" charset="0"/>
              <a:cs typeface="Segoe UI"/>
            </a:endParaRPr>
          </a:p>
          <a:p>
            <a:pPr marL="0" marR="0" lvl="0" indent="0" algn="ctr" defTabSz="914099"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353535"/>
                </a:solidFill>
                <a:effectLst/>
                <a:uLnTx/>
                <a:uFillTx/>
                <a:latin typeface="Segoe UI Semilight"/>
                <a:ea typeface="Segoe UI" pitchFamily="34" charset="0"/>
                <a:cs typeface="Segoe UI"/>
              </a:rPr>
              <a:t>Remove if presenting to Resellers</a:t>
            </a:r>
            <a:endParaRPr kumimoji="0" lang="en-US" sz="1400" b="0" i="0" u="none" strike="noStrike" kern="1200" cap="none" spc="0" normalizeH="0" baseline="0" noProof="0">
              <a:ln>
                <a:noFill/>
              </a:ln>
              <a:solidFill>
                <a:srgbClr val="353535"/>
              </a:solidFill>
              <a:effectLst/>
              <a:uLnTx/>
              <a:uFillTx/>
              <a:latin typeface="Segoe UI Semilight"/>
              <a:ea typeface="Segoe UI" pitchFamily="34" charset="0"/>
              <a:cs typeface="Segoe UI" pitchFamily="34" charset="0"/>
            </a:endParaRPr>
          </a:p>
        </p:txBody>
      </p:sp>
      <p:sp>
        <p:nvSpPr>
          <p:cNvPr id="55" name="Arrow: Right 54">
            <a:extLst>
              <a:ext uri="{FF2B5EF4-FFF2-40B4-BE49-F238E27FC236}">
                <a16:creationId xmlns:a16="http://schemas.microsoft.com/office/drawing/2014/main" id="{05FFF2FA-03C6-418E-A2C8-084C7CFA0B43}"/>
              </a:ext>
            </a:extLst>
          </p:cNvPr>
          <p:cNvSpPr/>
          <p:nvPr/>
        </p:nvSpPr>
        <p:spPr bwMode="auto">
          <a:xfrm>
            <a:off x="2171700" y="2763134"/>
            <a:ext cx="711957" cy="304256"/>
          </a:xfrm>
          <a:prstGeom prst="rightArrow">
            <a:avLst/>
          </a:prstGeom>
          <a:solidFill>
            <a:srgbClr val="243A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56" name="Arrow: Right 55">
            <a:extLst>
              <a:ext uri="{FF2B5EF4-FFF2-40B4-BE49-F238E27FC236}">
                <a16:creationId xmlns:a16="http://schemas.microsoft.com/office/drawing/2014/main" id="{AA4DB1CC-B8E2-4EF3-A279-0FEBBB2E1A83}"/>
              </a:ext>
            </a:extLst>
          </p:cNvPr>
          <p:cNvSpPr/>
          <p:nvPr/>
        </p:nvSpPr>
        <p:spPr bwMode="auto">
          <a:xfrm>
            <a:off x="4924425" y="2763134"/>
            <a:ext cx="711957" cy="304256"/>
          </a:xfrm>
          <a:prstGeom prst="rightArrow">
            <a:avLst/>
          </a:prstGeom>
          <a:solidFill>
            <a:srgbClr val="243A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57" name="Arrow: Right 56">
            <a:extLst>
              <a:ext uri="{FF2B5EF4-FFF2-40B4-BE49-F238E27FC236}">
                <a16:creationId xmlns:a16="http://schemas.microsoft.com/office/drawing/2014/main" id="{5CE09314-C0AE-46F3-A402-A3EF6BC7E21F}"/>
              </a:ext>
            </a:extLst>
          </p:cNvPr>
          <p:cNvSpPr/>
          <p:nvPr/>
        </p:nvSpPr>
        <p:spPr bwMode="auto">
          <a:xfrm>
            <a:off x="7639050" y="2763134"/>
            <a:ext cx="711957" cy="304256"/>
          </a:xfrm>
          <a:prstGeom prst="rightArrow">
            <a:avLst/>
          </a:prstGeom>
          <a:solidFill>
            <a:srgbClr val="243A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60" name="Arrow: Right 59">
            <a:extLst>
              <a:ext uri="{FF2B5EF4-FFF2-40B4-BE49-F238E27FC236}">
                <a16:creationId xmlns:a16="http://schemas.microsoft.com/office/drawing/2014/main" id="{5083072D-F690-471F-8417-A55E71B57AB7}"/>
              </a:ext>
            </a:extLst>
          </p:cNvPr>
          <p:cNvSpPr/>
          <p:nvPr/>
        </p:nvSpPr>
        <p:spPr bwMode="auto">
          <a:xfrm>
            <a:off x="2171700" y="5023487"/>
            <a:ext cx="711957" cy="304256"/>
          </a:xfrm>
          <a:prstGeom prst="rightArrow">
            <a:avLst/>
          </a:prstGeom>
          <a:solidFill>
            <a:srgbClr val="243A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63" name="Arrow: Right 62">
            <a:extLst>
              <a:ext uri="{FF2B5EF4-FFF2-40B4-BE49-F238E27FC236}">
                <a16:creationId xmlns:a16="http://schemas.microsoft.com/office/drawing/2014/main" id="{0DAFB73E-9846-4972-80FF-9C2A0369A71D}"/>
              </a:ext>
            </a:extLst>
          </p:cNvPr>
          <p:cNvSpPr/>
          <p:nvPr/>
        </p:nvSpPr>
        <p:spPr bwMode="auto">
          <a:xfrm>
            <a:off x="4924425" y="5023487"/>
            <a:ext cx="711957" cy="304256"/>
          </a:xfrm>
          <a:prstGeom prst="rightArrow">
            <a:avLst/>
          </a:prstGeom>
          <a:solidFill>
            <a:srgbClr val="243A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64" name="Arrow: Right 63">
            <a:extLst>
              <a:ext uri="{FF2B5EF4-FFF2-40B4-BE49-F238E27FC236}">
                <a16:creationId xmlns:a16="http://schemas.microsoft.com/office/drawing/2014/main" id="{2BE739A3-BA60-4BDE-AC94-A49CA79CC3B8}"/>
              </a:ext>
            </a:extLst>
          </p:cNvPr>
          <p:cNvSpPr/>
          <p:nvPr/>
        </p:nvSpPr>
        <p:spPr bwMode="auto">
          <a:xfrm>
            <a:off x="7639050" y="5023487"/>
            <a:ext cx="711957" cy="304256"/>
          </a:xfrm>
          <a:prstGeom prst="rightArrow">
            <a:avLst/>
          </a:prstGeom>
          <a:solidFill>
            <a:srgbClr val="243A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65" name="Arrow: Right 64">
            <a:extLst>
              <a:ext uri="{FF2B5EF4-FFF2-40B4-BE49-F238E27FC236}">
                <a16:creationId xmlns:a16="http://schemas.microsoft.com/office/drawing/2014/main" id="{F825A2BD-94A2-4B82-A867-6BBEC965CAF7}"/>
              </a:ext>
            </a:extLst>
          </p:cNvPr>
          <p:cNvSpPr/>
          <p:nvPr/>
        </p:nvSpPr>
        <p:spPr bwMode="auto">
          <a:xfrm>
            <a:off x="2171700" y="5888925"/>
            <a:ext cx="711957" cy="304256"/>
          </a:xfrm>
          <a:prstGeom prst="rightArrow">
            <a:avLst/>
          </a:prstGeom>
          <a:solidFill>
            <a:srgbClr val="243A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68" name="Arrow: Right 67">
            <a:extLst>
              <a:ext uri="{FF2B5EF4-FFF2-40B4-BE49-F238E27FC236}">
                <a16:creationId xmlns:a16="http://schemas.microsoft.com/office/drawing/2014/main" id="{FAD064AB-AED5-45A1-9812-324DDF2AAADD}"/>
              </a:ext>
            </a:extLst>
          </p:cNvPr>
          <p:cNvSpPr/>
          <p:nvPr/>
        </p:nvSpPr>
        <p:spPr bwMode="auto">
          <a:xfrm>
            <a:off x="7639050" y="5888925"/>
            <a:ext cx="711957" cy="304256"/>
          </a:xfrm>
          <a:prstGeom prst="rightArrow">
            <a:avLst/>
          </a:prstGeom>
          <a:solidFill>
            <a:srgbClr val="243A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A09C3C4-7336-4ACA-BCAE-CADB9177B887}"/>
              </a:ext>
            </a:extLst>
          </p:cNvPr>
          <p:cNvSpPr>
            <a:spLocks noGrp="1"/>
          </p:cNvSpPr>
          <p:nvPr>
            <p:ph type="title"/>
          </p:nvPr>
        </p:nvSpPr>
        <p:spPr>
          <a:xfrm>
            <a:off x="614462" y="518588"/>
            <a:ext cx="7458426" cy="430887"/>
          </a:xfrm>
        </p:spPr>
        <p:txBody>
          <a:bodyPr>
            <a:normAutofit/>
          </a:bodyPr>
          <a:lstStyle/>
          <a:p>
            <a:r>
              <a:rPr lang="en-US"/>
              <a:t>ODR vs. CSP Selling Motion</a:t>
            </a:r>
          </a:p>
        </p:txBody>
      </p:sp>
      <p:grpSp>
        <p:nvGrpSpPr>
          <p:cNvPr id="19" name="Group 18">
            <a:extLst>
              <a:ext uri="{FF2B5EF4-FFF2-40B4-BE49-F238E27FC236}">
                <a16:creationId xmlns:a16="http://schemas.microsoft.com/office/drawing/2014/main" id="{3548F159-95ED-4555-9D05-F5DA4E3303A2}"/>
              </a:ext>
            </a:extLst>
          </p:cNvPr>
          <p:cNvGrpSpPr/>
          <p:nvPr/>
        </p:nvGrpSpPr>
        <p:grpSpPr>
          <a:xfrm>
            <a:off x="11032993" y="-540843"/>
            <a:ext cx="1159008" cy="1920372"/>
            <a:chOff x="11032993" y="-531115"/>
            <a:chExt cx="1159008" cy="1920372"/>
          </a:xfrm>
        </p:grpSpPr>
        <p:sp>
          <p:nvSpPr>
            <p:cNvPr id="21" name="Diagonal Stripe 20">
              <a:extLst>
                <a:ext uri="{FF2B5EF4-FFF2-40B4-BE49-F238E27FC236}">
                  <a16:creationId xmlns:a16="http://schemas.microsoft.com/office/drawing/2014/main" id="{87129C68-72E9-4349-8FC5-E9E03760592F}"/>
                </a:ext>
              </a:extLst>
            </p:cNvPr>
            <p:cNvSpPr/>
            <p:nvPr/>
          </p:nvSpPr>
          <p:spPr bwMode="auto">
            <a:xfrm rot="5400000">
              <a:off x="11038563" y="-5570"/>
              <a:ext cx="1147867" cy="1159008"/>
            </a:xfrm>
            <a:prstGeom prst="diagStrip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 name="TextBox 22">
              <a:extLst>
                <a:ext uri="{FF2B5EF4-FFF2-40B4-BE49-F238E27FC236}">
                  <a16:creationId xmlns:a16="http://schemas.microsoft.com/office/drawing/2014/main" id="{2BBD6FBF-403E-44EC-B068-47437D812A8F}"/>
                </a:ext>
              </a:extLst>
            </p:cNvPr>
            <p:cNvSpPr txBox="1"/>
            <p:nvPr/>
          </p:nvSpPr>
          <p:spPr>
            <a:xfrm rot="19001422">
              <a:off x="11653561" y="-531115"/>
              <a:ext cx="300082" cy="1920372"/>
            </a:xfrm>
            <a:prstGeom prst="rect">
              <a:avLst/>
            </a:prstGeom>
            <a:noFill/>
          </p:spPr>
          <p:txBody>
            <a:bodyPr vert="vert"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950" b="0" i="0" u="none" strike="noStrike" kern="1200" cap="none" spc="0" normalizeH="0" baseline="0" noProof="0" err="1">
                  <a:ln>
                    <a:noFill/>
                  </a:ln>
                  <a:solidFill>
                    <a:srgbClr val="FFFFFF"/>
                  </a:solidFill>
                  <a:effectLst/>
                  <a:uLnTx/>
                  <a:uFillTx/>
                  <a:latin typeface="Segoe UI"/>
                  <a:ea typeface="+mn-ea"/>
                  <a:cs typeface="+mn-cs"/>
                </a:rPr>
                <a:t>Disti</a:t>
              </a:r>
              <a:r>
                <a:rPr kumimoji="0" lang="en-US" sz="1950" b="0" i="0" u="none" strike="noStrike" kern="1200" cap="none" spc="0" normalizeH="0" baseline="0" noProof="0">
                  <a:ln>
                    <a:noFill/>
                  </a:ln>
                  <a:solidFill>
                    <a:srgbClr val="FFFFFF"/>
                  </a:solidFill>
                  <a:effectLst/>
                  <a:uLnTx/>
                  <a:uFillTx/>
                  <a:latin typeface="Segoe UI"/>
                  <a:ea typeface="+mn-ea"/>
                  <a:cs typeface="+mn-cs"/>
                </a:rPr>
                <a:t> only</a:t>
              </a:r>
            </a:p>
          </p:txBody>
        </p:sp>
      </p:grpSp>
      <p:sp>
        <p:nvSpPr>
          <p:cNvPr id="7" name="TextBox 6">
            <a:extLst>
              <a:ext uri="{FF2B5EF4-FFF2-40B4-BE49-F238E27FC236}">
                <a16:creationId xmlns:a16="http://schemas.microsoft.com/office/drawing/2014/main" id="{EC8788FB-2D67-43C9-B57A-50D0896214A1}"/>
              </a:ext>
            </a:extLst>
          </p:cNvPr>
          <p:cNvSpPr txBox="1"/>
          <p:nvPr/>
        </p:nvSpPr>
        <p:spPr>
          <a:xfrm>
            <a:off x="662532" y="4186514"/>
            <a:ext cx="7683232" cy="530915"/>
          </a:xfrm>
          <a:prstGeom prst="rect">
            <a:avLst/>
          </a:prstGeom>
          <a:noFill/>
        </p:spPr>
        <p:txBody>
          <a:bodyPr wrap="square" lIns="0" tIns="0" rIns="0" bIns="0" rtlCol="0">
            <a:spAutoFit/>
          </a:bodyPr>
          <a:lstStyle/>
          <a:p>
            <a:pPr>
              <a:spcAft>
                <a:spcPts val="300"/>
              </a:spcAft>
            </a:pPr>
            <a:r>
              <a:rPr lang="en-US" sz="1800">
                <a:gradFill>
                  <a:gsLst>
                    <a:gs pos="2917">
                      <a:schemeClr val="tx1"/>
                    </a:gs>
                    <a:gs pos="30000">
                      <a:schemeClr val="tx1"/>
                    </a:gs>
                  </a:gsLst>
                  <a:lin ang="5400000" scaled="0"/>
                </a:gradFill>
                <a:latin typeface="+mj-lt"/>
              </a:rPr>
              <a:t>CSP selling motion</a:t>
            </a:r>
          </a:p>
          <a:p>
            <a:pPr algn="l"/>
            <a:r>
              <a:rPr lang="en-US" sz="1400">
                <a:gradFill>
                  <a:gsLst>
                    <a:gs pos="2917">
                      <a:schemeClr val="tx1"/>
                    </a:gs>
                    <a:gs pos="30000">
                      <a:schemeClr val="tx1"/>
                    </a:gs>
                  </a:gsLst>
                  <a:lin ang="5400000" scaled="0"/>
                </a:gradFill>
              </a:rPr>
              <a:t>Each partner in the chain has an incentive with the amount determined by Microsoft</a:t>
            </a:r>
          </a:p>
        </p:txBody>
      </p:sp>
      <p:sp>
        <p:nvSpPr>
          <p:cNvPr id="44" name="Rectangle 43">
            <a:extLst>
              <a:ext uri="{FF2B5EF4-FFF2-40B4-BE49-F238E27FC236}">
                <a16:creationId xmlns:a16="http://schemas.microsoft.com/office/drawing/2014/main" id="{76BBBE47-4FC3-459D-A45A-D33650BFBD7E}"/>
              </a:ext>
            </a:extLst>
          </p:cNvPr>
          <p:cNvSpPr/>
          <p:nvPr/>
        </p:nvSpPr>
        <p:spPr bwMode="auto">
          <a:xfrm>
            <a:off x="662532" y="2200635"/>
            <a:ext cx="1593193" cy="14292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kumimoji="0" lang="en-US" sz="1600" b="0" i="0" u="none" strike="noStrike" kern="1200" cap="none" spc="0" normalizeH="0" baseline="0" noProof="0">
                <a:ln>
                  <a:noFill/>
                </a:ln>
                <a:solidFill>
                  <a:srgbClr val="FFFFFF"/>
                </a:solidFill>
                <a:effectLst/>
                <a:uLnTx/>
                <a:uFillTx/>
                <a:latin typeface="Segoe UI"/>
                <a:ea typeface="+mn-ea"/>
                <a:cs typeface="+mn-cs"/>
              </a:rPr>
              <a:t>Microsoft</a:t>
            </a:r>
            <a:endParaRPr kumimoji="0" lang="en-US" sz="2000" b="0" i="0" u="none" strike="noStrike" kern="1200" cap="none" spc="0" normalizeH="0" baseline="0" noProof="0">
              <a:ln>
                <a:noFill/>
              </a:ln>
              <a:solidFill>
                <a:srgbClr val="FFFFFF"/>
              </a:solidFill>
              <a:effectLst/>
              <a:uLnTx/>
              <a:uFillTx/>
              <a:latin typeface="Segoe UI"/>
              <a:ea typeface="+mn-ea"/>
              <a:cs typeface="+mn-cs"/>
            </a:endParaRPr>
          </a:p>
        </p:txBody>
      </p:sp>
      <p:sp>
        <p:nvSpPr>
          <p:cNvPr id="61" name="TextBox 60">
            <a:extLst>
              <a:ext uri="{FF2B5EF4-FFF2-40B4-BE49-F238E27FC236}">
                <a16:creationId xmlns:a16="http://schemas.microsoft.com/office/drawing/2014/main" id="{7AC7CEBB-95FF-46F9-A87B-21CA23887041}"/>
              </a:ext>
            </a:extLst>
          </p:cNvPr>
          <p:cNvSpPr txBox="1"/>
          <p:nvPr/>
        </p:nvSpPr>
        <p:spPr>
          <a:xfrm>
            <a:off x="5614711" y="2579535"/>
            <a:ext cx="2103120" cy="671454"/>
          </a:xfrm>
          <a:prstGeom prst="rect">
            <a:avLst/>
          </a:prstGeom>
          <a:solidFill>
            <a:srgbClr val="0078D4"/>
          </a:solidFill>
        </p:spPr>
        <p:txBody>
          <a:bodyPr wrap="square" lIns="0" tIns="0" rIns="0" bIns="0" rtlCol="0" anchor="ctr" anchorCtr="0">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Reseller</a:t>
            </a:r>
          </a:p>
        </p:txBody>
      </p:sp>
      <p:sp>
        <p:nvSpPr>
          <p:cNvPr id="62" name="TextBox 61">
            <a:extLst>
              <a:ext uri="{FF2B5EF4-FFF2-40B4-BE49-F238E27FC236}">
                <a16:creationId xmlns:a16="http://schemas.microsoft.com/office/drawing/2014/main" id="{28184C1A-2B32-43F7-8F3E-D73B47FDFAC3}"/>
              </a:ext>
            </a:extLst>
          </p:cNvPr>
          <p:cNvSpPr txBox="1"/>
          <p:nvPr/>
        </p:nvSpPr>
        <p:spPr>
          <a:xfrm>
            <a:off x="2883658" y="2579535"/>
            <a:ext cx="2103120" cy="671454"/>
          </a:xfrm>
          <a:prstGeom prst="rect">
            <a:avLst/>
          </a:prstGeom>
          <a:solidFill>
            <a:srgbClr val="0078D4"/>
          </a:solidFill>
        </p:spPr>
        <p:txBody>
          <a:bodyPr wrap="square" lIns="0" tIns="0" rIns="0" bIns="0" rtlCol="0" anchor="ctr" anchorCtr="0">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Distribution Partner</a:t>
            </a:r>
          </a:p>
        </p:txBody>
      </p:sp>
      <p:sp>
        <p:nvSpPr>
          <p:cNvPr id="70" name="TextBox 69">
            <a:extLst>
              <a:ext uri="{FF2B5EF4-FFF2-40B4-BE49-F238E27FC236}">
                <a16:creationId xmlns:a16="http://schemas.microsoft.com/office/drawing/2014/main" id="{F7731482-B194-4CC9-A481-36F04AEAE03A}"/>
              </a:ext>
            </a:extLst>
          </p:cNvPr>
          <p:cNvSpPr txBox="1"/>
          <p:nvPr/>
        </p:nvSpPr>
        <p:spPr>
          <a:xfrm>
            <a:off x="662532" y="1502689"/>
            <a:ext cx="8247435" cy="530915"/>
          </a:xfrm>
          <a:prstGeom prst="rect">
            <a:avLst/>
          </a:prstGeom>
          <a:noFill/>
        </p:spPr>
        <p:txBody>
          <a:bodyPr wrap="square" lIns="0" tIns="0" rIns="0" bIns="0" rtlCol="0">
            <a:spAutoFit/>
          </a:bodyPr>
          <a:lstStyle/>
          <a:p>
            <a:pPr algn="l">
              <a:spcAft>
                <a:spcPts val="300"/>
              </a:spcAft>
            </a:pPr>
            <a:r>
              <a:rPr lang="en-US" sz="1800">
                <a:gradFill>
                  <a:gsLst>
                    <a:gs pos="2917">
                      <a:schemeClr val="tx1"/>
                    </a:gs>
                    <a:gs pos="30000">
                      <a:schemeClr val="tx1"/>
                    </a:gs>
                  </a:gsLst>
                  <a:lin ang="5400000" scaled="0"/>
                </a:gradFill>
                <a:latin typeface="+mj-lt"/>
              </a:rPr>
              <a:t>ODR selling motion</a:t>
            </a:r>
          </a:p>
          <a:p>
            <a:r>
              <a:rPr lang="en-US" sz="1400">
                <a:gradFill>
                  <a:gsLst>
                    <a:gs pos="2917">
                      <a:schemeClr val="tx1"/>
                    </a:gs>
                    <a:gs pos="30000">
                      <a:schemeClr val="tx1"/>
                    </a:gs>
                  </a:gsLst>
                  <a:lin ang="5400000" scaled="0"/>
                </a:gradFill>
              </a:rPr>
              <a:t>Incentives are paid to distribution partners. They then determine how much to pay to the reseller.</a:t>
            </a:r>
          </a:p>
        </p:txBody>
      </p:sp>
      <p:sp>
        <p:nvSpPr>
          <p:cNvPr id="39" name="TextBox 38">
            <a:extLst>
              <a:ext uri="{FF2B5EF4-FFF2-40B4-BE49-F238E27FC236}">
                <a16:creationId xmlns:a16="http://schemas.microsoft.com/office/drawing/2014/main" id="{E711B2CB-08D7-41AB-8700-039DF19C2FDE}"/>
              </a:ext>
            </a:extLst>
          </p:cNvPr>
          <p:cNvSpPr txBox="1"/>
          <p:nvPr/>
        </p:nvSpPr>
        <p:spPr>
          <a:xfrm>
            <a:off x="8345764" y="2202491"/>
            <a:ext cx="1591056" cy="1425542"/>
          </a:xfrm>
          <a:prstGeom prst="rect">
            <a:avLst/>
          </a:prstGeom>
          <a:solidFill>
            <a:srgbClr val="0078D4"/>
          </a:solidFill>
        </p:spPr>
        <p:txBody>
          <a:bodyPr wrap="square" lIns="0" tIns="0" rIns="0" bIns="0" rtlCol="0" anchor="ctr" anchorCtr="0">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Customer</a:t>
            </a:r>
          </a:p>
        </p:txBody>
      </p:sp>
      <p:sp>
        <p:nvSpPr>
          <p:cNvPr id="40" name="Rectangle 39">
            <a:extLst>
              <a:ext uri="{FF2B5EF4-FFF2-40B4-BE49-F238E27FC236}">
                <a16:creationId xmlns:a16="http://schemas.microsoft.com/office/drawing/2014/main" id="{D52BF202-4AE3-49F4-BE4D-C49415D29711}"/>
              </a:ext>
            </a:extLst>
          </p:cNvPr>
          <p:cNvSpPr/>
          <p:nvPr/>
        </p:nvSpPr>
        <p:spPr bwMode="auto">
          <a:xfrm>
            <a:off x="662532" y="4910158"/>
            <a:ext cx="1593193" cy="14292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kumimoji="0" lang="en-US" sz="1600" b="0" i="0" u="none" strike="noStrike" kern="1200" cap="none" spc="0" normalizeH="0" baseline="0" noProof="0">
                <a:ln>
                  <a:noFill/>
                </a:ln>
                <a:solidFill>
                  <a:srgbClr val="FFFFFF"/>
                </a:solidFill>
                <a:effectLst/>
                <a:uLnTx/>
                <a:uFillTx/>
                <a:latin typeface="Segoe UI"/>
                <a:ea typeface="+mn-ea"/>
                <a:cs typeface="+mn-cs"/>
              </a:rPr>
              <a:t>Microsoft</a:t>
            </a:r>
            <a:endParaRPr kumimoji="0" lang="en-US" sz="2000" b="0" i="0" u="none" strike="noStrike" kern="1200" cap="none" spc="0" normalizeH="0" baseline="0" noProof="0">
              <a:ln>
                <a:noFill/>
              </a:ln>
              <a:solidFill>
                <a:srgbClr val="FFFFFF"/>
              </a:solidFill>
              <a:effectLst/>
              <a:uLnTx/>
              <a:uFillTx/>
              <a:latin typeface="Segoe UI"/>
              <a:ea typeface="+mn-ea"/>
              <a:cs typeface="+mn-cs"/>
            </a:endParaRPr>
          </a:p>
        </p:txBody>
      </p:sp>
      <p:sp>
        <p:nvSpPr>
          <p:cNvPr id="41" name="TextBox 40">
            <a:extLst>
              <a:ext uri="{FF2B5EF4-FFF2-40B4-BE49-F238E27FC236}">
                <a16:creationId xmlns:a16="http://schemas.microsoft.com/office/drawing/2014/main" id="{CE80EE88-231A-4AFD-A17D-153156ECBA6F}"/>
              </a:ext>
            </a:extLst>
          </p:cNvPr>
          <p:cNvSpPr txBox="1"/>
          <p:nvPr/>
        </p:nvSpPr>
        <p:spPr>
          <a:xfrm>
            <a:off x="2883658" y="4910158"/>
            <a:ext cx="2103120" cy="530915"/>
          </a:xfrm>
          <a:prstGeom prst="rect">
            <a:avLst/>
          </a:prstGeom>
          <a:solidFill>
            <a:srgbClr val="0078D4"/>
          </a:solidFill>
        </p:spPr>
        <p:txBody>
          <a:bodyPr wrap="square" lIns="0" tIns="0" rIns="0" bIns="0" rtlCol="0" anchor="ctr" anchorCtr="0">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Indirect Provider</a:t>
            </a:r>
          </a:p>
        </p:txBody>
      </p:sp>
      <p:sp>
        <p:nvSpPr>
          <p:cNvPr id="42" name="TextBox 41">
            <a:extLst>
              <a:ext uri="{FF2B5EF4-FFF2-40B4-BE49-F238E27FC236}">
                <a16:creationId xmlns:a16="http://schemas.microsoft.com/office/drawing/2014/main" id="{B6ED2BF4-FAB0-407A-9ECA-A28027A75C99}"/>
              </a:ext>
            </a:extLst>
          </p:cNvPr>
          <p:cNvSpPr txBox="1"/>
          <p:nvPr/>
        </p:nvSpPr>
        <p:spPr>
          <a:xfrm>
            <a:off x="5631194" y="4910158"/>
            <a:ext cx="2086637" cy="530915"/>
          </a:xfrm>
          <a:prstGeom prst="rect">
            <a:avLst/>
          </a:prstGeom>
          <a:solidFill>
            <a:srgbClr val="0078D4"/>
          </a:solidFill>
        </p:spPr>
        <p:txBody>
          <a:bodyPr wrap="square" lIns="0" tIns="0" rIns="0" bIns="0" rtlCol="0" anchor="ctr" anchorCtr="0">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Indirect Reseller</a:t>
            </a:r>
          </a:p>
        </p:txBody>
      </p:sp>
      <p:sp>
        <p:nvSpPr>
          <p:cNvPr id="48" name="TextBox 47">
            <a:extLst>
              <a:ext uri="{FF2B5EF4-FFF2-40B4-BE49-F238E27FC236}">
                <a16:creationId xmlns:a16="http://schemas.microsoft.com/office/drawing/2014/main" id="{8A6A9667-CA8B-4836-A8E0-EE068C143BF9}"/>
              </a:ext>
            </a:extLst>
          </p:cNvPr>
          <p:cNvSpPr txBox="1"/>
          <p:nvPr/>
        </p:nvSpPr>
        <p:spPr>
          <a:xfrm>
            <a:off x="2883657" y="5775596"/>
            <a:ext cx="4834174" cy="530915"/>
          </a:xfrm>
          <a:prstGeom prst="rect">
            <a:avLst/>
          </a:prstGeom>
          <a:solidFill>
            <a:srgbClr val="0078D4"/>
          </a:solidFill>
        </p:spPr>
        <p:txBody>
          <a:bodyPr wrap="square" lIns="0" tIns="0" rIns="0" bIns="0" rtlCol="0" anchor="ctr" anchorCtr="0">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Direct CSP Partner</a:t>
            </a:r>
          </a:p>
        </p:txBody>
      </p:sp>
      <p:sp>
        <p:nvSpPr>
          <p:cNvPr id="53" name="TextBox 52">
            <a:extLst>
              <a:ext uri="{FF2B5EF4-FFF2-40B4-BE49-F238E27FC236}">
                <a16:creationId xmlns:a16="http://schemas.microsoft.com/office/drawing/2014/main" id="{535E2C03-BACB-43C9-A7E7-238DA288501F}"/>
              </a:ext>
            </a:extLst>
          </p:cNvPr>
          <p:cNvSpPr txBox="1"/>
          <p:nvPr/>
        </p:nvSpPr>
        <p:spPr>
          <a:xfrm>
            <a:off x="8345764" y="4910158"/>
            <a:ext cx="1591056" cy="1425542"/>
          </a:xfrm>
          <a:prstGeom prst="rect">
            <a:avLst/>
          </a:prstGeom>
          <a:solidFill>
            <a:srgbClr val="0078D4"/>
          </a:solidFill>
        </p:spPr>
        <p:txBody>
          <a:bodyPr wrap="square" lIns="0" tIns="0" rIns="0" bIns="0" rtlCol="0" anchor="ctr" anchorCtr="0">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Customer</a:t>
            </a:r>
          </a:p>
        </p:txBody>
      </p:sp>
      <p:sp>
        <p:nvSpPr>
          <p:cNvPr id="6" name="TextBox 5">
            <a:extLst>
              <a:ext uri="{FF2B5EF4-FFF2-40B4-BE49-F238E27FC236}">
                <a16:creationId xmlns:a16="http://schemas.microsoft.com/office/drawing/2014/main" id="{C741956C-700D-46C6-B8F6-293B4D3A9D20}"/>
              </a:ext>
            </a:extLst>
          </p:cNvPr>
          <p:cNvSpPr txBox="1"/>
          <p:nvPr/>
        </p:nvSpPr>
        <p:spPr>
          <a:xfrm>
            <a:off x="588263" y="6510058"/>
            <a:ext cx="3346807" cy="215444"/>
          </a:xfrm>
          <a:prstGeom prst="rect">
            <a:avLst/>
          </a:prstGeom>
          <a:noFill/>
        </p:spPr>
        <p:txBody>
          <a:bodyPr wrap="square">
            <a:spAutoFit/>
          </a:bodyPr>
          <a:lstStyle/>
          <a:p>
            <a:r>
              <a:rPr lang="en-US" sz="800"/>
              <a:t>Microsoft Confidential - Shared Under NDA Subject to Change</a:t>
            </a:r>
          </a:p>
        </p:txBody>
      </p:sp>
    </p:spTree>
    <p:extLst>
      <p:ext uri="{BB962C8B-B14F-4D97-AF65-F5344CB8AC3E}">
        <p14:creationId xmlns:p14="http://schemas.microsoft.com/office/powerpoint/2010/main" val="140554852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itting at a desk with several computers&#10;&#10;Description automatically generated with low confidence">
            <a:extLst>
              <a:ext uri="{FF2B5EF4-FFF2-40B4-BE49-F238E27FC236}">
                <a16:creationId xmlns:a16="http://schemas.microsoft.com/office/drawing/2014/main" id="{2ECD5B37-3109-4FEA-B84A-210361F937CF}"/>
              </a:ext>
            </a:extLst>
          </p:cNvPr>
          <p:cNvPicPr>
            <a:picLocks noChangeAspect="1"/>
          </p:cNvPicPr>
          <p:nvPr/>
        </p:nvPicPr>
        <p:blipFill rotWithShape="1">
          <a:blip r:embed="rId3"/>
          <a:srcRect t="20886" r="20527" b="11305"/>
          <a:stretch/>
        </p:blipFill>
        <p:spPr>
          <a:xfrm>
            <a:off x="1478135" y="1"/>
            <a:ext cx="10713865" cy="6858000"/>
          </a:xfrm>
          <a:prstGeom prst="rect">
            <a:avLst/>
          </a:prstGeom>
        </p:spPr>
      </p:pic>
      <p:sp>
        <p:nvSpPr>
          <p:cNvPr id="8" name="Rectangle 7">
            <a:extLst>
              <a:ext uri="{FF2B5EF4-FFF2-40B4-BE49-F238E27FC236}">
                <a16:creationId xmlns:a16="http://schemas.microsoft.com/office/drawing/2014/main" id="{6A85A67E-0E36-4FC8-8B80-3AE886BE8493}"/>
              </a:ext>
            </a:extLst>
          </p:cNvPr>
          <p:cNvSpPr/>
          <p:nvPr/>
        </p:nvSpPr>
        <p:spPr bwMode="auto">
          <a:xfrm>
            <a:off x="1" y="0"/>
            <a:ext cx="3541485" cy="6858000"/>
          </a:xfrm>
          <a:prstGeom prst="rect">
            <a:avLst/>
          </a:prstGeom>
          <a:solidFill>
            <a:srgbClr val="E6E6E6"/>
          </a:solidFill>
          <a:ln>
            <a:noFill/>
            <a:headEnd type="none" w="med" len="med"/>
            <a:tailEnd type="none" w="med" len="med"/>
          </a:ln>
          <a:effectLst>
            <a:outerShdw blurRad="876300" dist="203200" algn="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835FFE39-9F49-CA45-AB77-955AEC2E8742}"/>
              </a:ext>
            </a:extLst>
          </p:cNvPr>
          <p:cNvSpPr>
            <a:spLocks noGrp="1"/>
          </p:cNvSpPr>
          <p:nvPr>
            <p:ph type="title"/>
          </p:nvPr>
        </p:nvSpPr>
        <p:spPr/>
        <p:txBody>
          <a:bodyPr>
            <a:normAutofit/>
          </a:bodyPr>
          <a:lstStyle/>
          <a:p>
            <a:r>
              <a:rPr lang="en-US">
                <a:solidFill>
                  <a:srgbClr val="1A1A1A"/>
                </a:solidFill>
              </a:rPr>
              <a:t>Contents</a:t>
            </a:r>
          </a:p>
        </p:txBody>
      </p:sp>
      <p:sp>
        <p:nvSpPr>
          <p:cNvPr id="3" name="Text Placeholder 2">
            <a:extLst>
              <a:ext uri="{FF2B5EF4-FFF2-40B4-BE49-F238E27FC236}">
                <a16:creationId xmlns:a16="http://schemas.microsoft.com/office/drawing/2014/main" id="{804AEF55-3D88-F44E-A72A-AC0177FF6EA5}"/>
              </a:ext>
            </a:extLst>
          </p:cNvPr>
          <p:cNvSpPr>
            <a:spLocks noGrp="1"/>
          </p:cNvSpPr>
          <p:nvPr>
            <p:ph type="body" sz="quarter" idx="12"/>
          </p:nvPr>
        </p:nvSpPr>
        <p:spPr>
          <a:xfrm>
            <a:off x="584200" y="3962400"/>
            <a:ext cx="2434771" cy="2046714"/>
          </a:xfrm>
        </p:spPr>
        <p:txBody>
          <a:bodyPr/>
          <a:lstStyle/>
          <a:p>
            <a:pPr marL="285750" indent="-285750">
              <a:spcAft>
                <a:spcPts val="600"/>
              </a:spcAft>
              <a:buClr>
                <a:srgbClr val="0078D4"/>
              </a:buClr>
              <a:buFont typeface="Arial" panose="020B0604020202020204" pitchFamily="34" charset="0"/>
              <a:buChar char="•"/>
            </a:pPr>
            <a:r>
              <a:rPr lang="en-US" sz="1800">
                <a:solidFill>
                  <a:srgbClr val="0078D4"/>
                </a:solidFill>
                <a:latin typeface="+mj-lt"/>
                <a:hlinkClick r:id="rId4" action="ppaction://hlinksldjump"/>
              </a:rPr>
              <a:t>SMB overview</a:t>
            </a:r>
            <a:endParaRPr lang="en-US" sz="1800">
              <a:solidFill>
                <a:srgbClr val="0078D4"/>
              </a:solidFill>
              <a:latin typeface="+mj-lt"/>
            </a:endParaRPr>
          </a:p>
          <a:p>
            <a:pPr marL="285750" indent="-285750">
              <a:spcAft>
                <a:spcPts val="600"/>
              </a:spcAft>
              <a:buClr>
                <a:srgbClr val="0078D4"/>
              </a:buClr>
              <a:buFont typeface="Arial" panose="020B0604020202020204" pitchFamily="34" charset="0"/>
              <a:buChar char="•"/>
            </a:pPr>
            <a:r>
              <a:rPr lang="en-US" sz="1800">
                <a:solidFill>
                  <a:srgbClr val="0078D4"/>
                </a:solidFill>
                <a:latin typeface="+mj-lt"/>
                <a:hlinkClick r:id="rId5" action="ppaction://hlinksldjump"/>
              </a:rPr>
              <a:t>Microsoft solutions</a:t>
            </a:r>
            <a:endParaRPr lang="en-US" sz="1800">
              <a:solidFill>
                <a:srgbClr val="0078D4"/>
              </a:solidFill>
              <a:latin typeface="+mj-lt"/>
            </a:endParaRPr>
          </a:p>
          <a:p>
            <a:pPr marL="285750" indent="-285750">
              <a:spcAft>
                <a:spcPts val="600"/>
              </a:spcAft>
              <a:buClr>
                <a:srgbClr val="0078D4"/>
              </a:buClr>
              <a:buFont typeface="Arial" panose="020B0604020202020204" pitchFamily="34" charset="0"/>
              <a:buChar char="•"/>
            </a:pPr>
            <a:r>
              <a:rPr lang="en-US" sz="1800">
                <a:solidFill>
                  <a:srgbClr val="0078D4"/>
                </a:solidFill>
                <a:latin typeface="+mj-lt"/>
                <a:hlinkClick r:id="rId6" action="ppaction://hlinksldjump"/>
              </a:rPr>
              <a:t>Your opportunity</a:t>
            </a:r>
            <a:endParaRPr lang="en-US" sz="1800">
              <a:solidFill>
                <a:srgbClr val="0078D4"/>
              </a:solidFill>
              <a:latin typeface="+mj-lt"/>
            </a:endParaRPr>
          </a:p>
          <a:p>
            <a:pPr marL="285750" indent="-285750">
              <a:spcAft>
                <a:spcPts val="600"/>
              </a:spcAft>
              <a:buClr>
                <a:srgbClr val="0078D4"/>
              </a:buClr>
              <a:buFont typeface="Arial" panose="020B0604020202020204" pitchFamily="34" charset="0"/>
              <a:buChar char="•"/>
            </a:pPr>
            <a:r>
              <a:rPr lang="en-US" sz="1800">
                <a:solidFill>
                  <a:srgbClr val="0078D4"/>
                </a:solidFill>
                <a:latin typeface="+mj-lt"/>
                <a:hlinkClick r:id="rId7" action="ppaction://hlinksldjump"/>
              </a:rPr>
              <a:t>How to sell</a:t>
            </a:r>
            <a:endParaRPr lang="en-US" sz="1800">
              <a:solidFill>
                <a:srgbClr val="0078D4"/>
              </a:solidFill>
              <a:latin typeface="+mj-lt"/>
            </a:endParaRPr>
          </a:p>
          <a:p>
            <a:pPr marL="285750" indent="-285750">
              <a:spcAft>
                <a:spcPts val="600"/>
              </a:spcAft>
              <a:buClr>
                <a:srgbClr val="0078D4"/>
              </a:buClr>
              <a:buFont typeface="Arial" panose="020B0604020202020204" pitchFamily="34" charset="0"/>
              <a:buChar char="•"/>
            </a:pPr>
            <a:r>
              <a:rPr lang="en-US" sz="1800">
                <a:solidFill>
                  <a:srgbClr val="0078D4"/>
                </a:solidFill>
                <a:latin typeface="+mj-lt"/>
                <a:hlinkClick r:id="rId8" action="ppaction://hlinksldjump"/>
              </a:rPr>
              <a:t>Resources</a:t>
            </a:r>
            <a:endParaRPr lang="en-US" sz="1800">
              <a:solidFill>
                <a:srgbClr val="0078D4"/>
              </a:solidFill>
              <a:latin typeface="+mj-lt"/>
            </a:endParaRPr>
          </a:p>
          <a:p>
            <a:pPr marL="285750" indent="-285750">
              <a:spcAft>
                <a:spcPts val="600"/>
              </a:spcAft>
              <a:buClr>
                <a:srgbClr val="0078D4"/>
              </a:buClr>
              <a:buFont typeface="Arial" panose="020B0604020202020204" pitchFamily="34" charset="0"/>
              <a:buChar char="•"/>
            </a:pPr>
            <a:r>
              <a:rPr lang="en-US" sz="1800">
                <a:solidFill>
                  <a:srgbClr val="0078D4"/>
                </a:solidFill>
                <a:latin typeface="+mj-lt"/>
                <a:hlinkClick r:id="rId9" action="ppaction://hlinksldjump"/>
              </a:rPr>
              <a:t>Next steps</a:t>
            </a:r>
            <a:endParaRPr lang="en-US" sz="1800">
              <a:solidFill>
                <a:srgbClr val="0078D4"/>
              </a:solidFill>
              <a:latin typeface="+mj-lt"/>
            </a:endParaRPr>
          </a:p>
        </p:txBody>
      </p:sp>
      <p:pic>
        <p:nvPicPr>
          <p:cNvPr id="10" name="MS logo gray - EMF">
            <a:extLst>
              <a:ext uri="{FF2B5EF4-FFF2-40B4-BE49-F238E27FC236}">
                <a16:creationId xmlns:a16="http://schemas.microsoft.com/office/drawing/2014/main" id="{40CD963E-B456-489D-B11C-EB34872A700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4144815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FE667C-34DF-4D50-84FA-55EAE4CCB7F6}"/>
              </a:ext>
            </a:extLst>
          </p:cNvPr>
          <p:cNvSpPr/>
          <p:nvPr/>
        </p:nvSpPr>
        <p:spPr bwMode="auto">
          <a:xfrm>
            <a:off x="0" y="0"/>
            <a:ext cx="4717144" cy="6858000"/>
          </a:xfrm>
          <a:prstGeom prst="rect">
            <a:avLst/>
          </a:prstGeom>
          <a:gradFill>
            <a:gsLst>
              <a:gs pos="0">
                <a:schemeClr val="tx1">
                  <a:alpha val="40000"/>
                </a:schemeClr>
              </a:gs>
              <a:gs pos="100000">
                <a:schemeClr val="bg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 name="Title 3">
            <a:extLst>
              <a:ext uri="{FF2B5EF4-FFF2-40B4-BE49-F238E27FC236}">
                <a16:creationId xmlns:a16="http://schemas.microsoft.com/office/drawing/2014/main" id="{1C7782B7-CC9D-4C36-BFB2-276DEC718A40}"/>
              </a:ext>
            </a:extLst>
          </p:cNvPr>
          <p:cNvSpPr>
            <a:spLocks noGrp="1"/>
          </p:cNvSpPr>
          <p:nvPr>
            <p:ph type="title"/>
          </p:nvPr>
        </p:nvSpPr>
        <p:spPr/>
        <p:txBody>
          <a:bodyPr/>
          <a:lstStyle/>
          <a:p>
            <a:r>
              <a:rPr lang="en-US"/>
              <a:t>SMB overview</a:t>
            </a:r>
          </a:p>
        </p:txBody>
      </p:sp>
      <p:pic>
        <p:nvPicPr>
          <p:cNvPr id="9" name="MS logo gray - EMF">
            <a:extLst>
              <a:ext uri="{FF2B5EF4-FFF2-40B4-BE49-F238E27FC236}">
                <a16:creationId xmlns:a16="http://schemas.microsoft.com/office/drawing/2014/main" id="{40DF14E3-AC95-4EDD-82E8-9E994BA14E9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110501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descr="A child sitting at a table using a tablet&#10;&#10;Description automatically generated with low confidence">
            <a:extLst>
              <a:ext uri="{FF2B5EF4-FFF2-40B4-BE49-F238E27FC236}">
                <a16:creationId xmlns:a16="http://schemas.microsoft.com/office/drawing/2014/main" id="{D760F94C-0491-44E1-8E42-43C9AA7005F5}"/>
              </a:ext>
            </a:extLst>
          </p:cNvPr>
          <p:cNvPicPr>
            <a:picLocks noChangeAspect="1"/>
          </p:cNvPicPr>
          <p:nvPr/>
        </p:nvPicPr>
        <p:blipFill rotWithShape="1">
          <a:blip r:embed="rId3"/>
          <a:srcRect l="15694" r="9306"/>
          <a:stretch/>
        </p:blipFill>
        <p:spPr>
          <a:xfrm>
            <a:off x="5334000" y="0"/>
            <a:ext cx="6858000" cy="6858000"/>
          </a:xfrm>
          <a:prstGeom prst="rect">
            <a:avLst/>
          </a:prstGeom>
        </p:spPr>
      </p:pic>
      <p:sp>
        <p:nvSpPr>
          <p:cNvPr id="12" name="Title 2">
            <a:extLst>
              <a:ext uri="{FF2B5EF4-FFF2-40B4-BE49-F238E27FC236}">
                <a16:creationId xmlns:a16="http://schemas.microsoft.com/office/drawing/2014/main" id="{81C5307B-7ED8-482D-BDAA-79FCFEA35018}"/>
              </a:ext>
            </a:extLst>
          </p:cNvPr>
          <p:cNvSpPr>
            <a:spLocks noGrp="1"/>
          </p:cNvSpPr>
          <p:nvPr>
            <p:ph type="title"/>
          </p:nvPr>
        </p:nvSpPr>
        <p:spPr>
          <a:xfrm>
            <a:off x="588263" y="497541"/>
            <a:ext cx="4745737" cy="430887"/>
          </a:xfrm>
        </p:spPr>
        <p:txBody>
          <a:bodyPr/>
          <a:lstStyle/>
          <a:p>
            <a:r>
              <a:rPr lang="en-US">
                <a:solidFill>
                  <a:schemeClr val="accent1"/>
                </a:solidFill>
              </a:rPr>
              <a:t>What do we mean by SMB?</a:t>
            </a:r>
          </a:p>
        </p:txBody>
      </p:sp>
      <p:sp>
        <p:nvSpPr>
          <p:cNvPr id="13" name="Text Placeholder 7">
            <a:extLst>
              <a:ext uri="{FF2B5EF4-FFF2-40B4-BE49-F238E27FC236}">
                <a16:creationId xmlns:a16="http://schemas.microsoft.com/office/drawing/2014/main" id="{07C4E5E7-29A7-46D8-B691-B7DA6631B397}"/>
              </a:ext>
            </a:extLst>
          </p:cNvPr>
          <p:cNvSpPr txBox="1">
            <a:spLocks/>
          </p:cNvSpPr>
          <p:nvPr/>
        </p:nvSpPr>
        <p:spPr>
          <a:xfrm>
            <a:off x="588262" y="1357312"/>
            <a:ext cx="3482975" cy="4143375"/>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sz="1600">
                <a:solidFill>
                  <a:schemeClr val="accent1"/>
                </a:solidFill>
                <a:latin typeface="+mj-lt"/>
                <a:cs typeface="Segoe UI Semilight"/>
              </a:rPr>
              <a:t>Small and medium-sized businesses (SMBs) are the heart of the economy.</a:t>
            </a:r>
            <a:endParaRPr lang="en-US" sz="1600">
              <a:solidFill>
                <a:schemeClr val="accent1"/>
              </a:solidFill>
              <a:latin typeface="+mj-lt"/>
            </a:endParaRPr>
          </a:p>
          <a:p>
            <a:pPr marL="0" indent="0" defTabSz="932384">
              <a:spcBef>
                <a:spcPts val="400"/>
              </a:spcBef>
              <a:buFont typeface="Wingdings" panose="05000000000000000000" pitchFamily="2" charset="2"/>
              <a:buNone/>
              <a:defRPr/>
            </a:pPr>
            <a:endParaRPr lang="en-US" sz="1600">
              <a:cs typeface="Segoe UI Semilight"/>
            </a:endParaRPr>
          </a:p>
          <a:p>
            <a:pPr marL="0" indent="0" defTabSz="932384">
              <a:spcBef>
                <a:spcPts val="400"/>
              </a:spcBef>
              <a:buFont typeface="Wingdings" panose="05000000000000000000" pitchFamily="2" charset="2"/>
              <a:buNone/>
              <a:defRPr/>
            </a:pPr>
            <a:r>
              <a:rPr lang="en-US" sz="1600">
                <a:cs typeface="Segoe UI Semilight"/>
              </a:rPr>
              <a:t>In the US alone, SMBs make up over 99% of all companies, and account, on average, for almost 50% of total employment and 44% of gross domestic product (GDP).</a:t>
            </a:r>
            <a:r>
              <a:rPr lang="en-US" sz="1600" baseline="30000">
                <a:cs typeface="Segoe UI Semilight"/>
              </a:rPr>
              <a:t>1</a:t>
            </a:r>
            <a:r>
              <a:rPr lang="en-US" sz="1600">
                <a:cs typeface="Segoe UI Semilight"/>
              </a:rPr>
              <a:t> </a:t>
            </a:r>
            <a:endParaRPr lang="en-US" sz="1600">
              <a:latin typeface="Segoe UI" panose="020B0502040204020203" pitchFamily="34" charset="0"/>
            </a:endParaRPr>
          </a:p>
          <a:p>
            <a:pPr marL="0" indent="0" defTabSz="932384">
              <a:spcBef>
                <a:spcPts val="400"/>
              </a:spcBef>
              <a:buFont typeface="Wingdings" panose="05000000000000000000" pitchFamily="2" charset="2"/>
              <a:buNone/>
              <a:defRPr/>
            </a:pPr>
            <a:endParaRPr lang="en-US" sz="1600">
              <a:cs typeface="Segoe UI Semilight"/>
            </a:endParaRPr>
          </a:p>
          <a:p>
            <a:pPr marL="0" indent="0" defTabSz="932384">
              <a:spcBef>
                <a:spcPts val="400"/>
              </a:spcBef>
              <a:buFont typeface="Wingdings" panose="05000000000000000000" pitchFamily="2" charset="2"/>
              <a:buNone/>
              <a:defRPr/>
            </a:pPr>
            <a:r>
              <a:rPr lang="en-US" sz="1600">
                <a:cs typeface="Segoe UI Semilight"/>
              </a:rPr>
              <a:t>As SMBs across the globe seek to reimagine the way they work to accommodate new employee and customer expectations, Microsoft 365 and Microsoft Teams can deliver a secure, cost-effective, and easy-to-use collaborative solution.</a:t>
            </a:r>
            <a:endParaRPr lang="en-US" sz="1600"/>
          </a:p>
        </p:txBody>
      </p:sp>
      <p:sp>
        <p:nvSpPr>
          <p:cNvPr id="14" name="Text Placeholder 9">
            <a:extLst>
              <a:ext uri="{FF2B5EF4-FFF2-40B4-BE49-F238E27FC236}">
                <a16:creationId xmlns:a16="http://schemas.microsoft.com/office/drawing/2014/main" id="{68BD3D27-9732-4846-8E8E-3384B04C4417}"/>
              </a:ext>
            </a:extLst>
          </p:cNvPr>
          <p:cNvSpPr txBox="1">
            <a:spLocks/>
          </p:cNvSpPr>
          <p:nvPr/>
        </p:nvSpPr>
        <p:spPr>
          <a:xfrm>
            <a:off x="588262" y="6360459"/>
            <a:ext cx="3824286" cy="215444"/>
          </a:xfrm>
          <a:prstGeom prst="rect">
            <a:avLst/>
          </a:prstGeom>
        </p:spPr>
        <p:txBody>
          <a:bodyPr vert="horz" wrap="square" lIns="0" tIns="0" rIns="0" bIns="0" rtlCol="0" anchor="b">
            <a:spAutoFit/>
          </a:bodyPr>
          <a:lstStyle>
            <a:lvl1pPr marL="0" marR="0" indent="0" algn="l" defTabSz="932384" rtl="0" eaLnBrk="1" fontAlgn="auto" latinLnBrk="0" hangingPunct="1">
              <a:lnSpc>
                <a:spcPct val="100000"/>
              </a:lnSpc>
              <a:spcBef>
                <a:spcPts val="400"/>
              </a:spcBef>
              <a:spcAft>
                <a:spcPts val="0"/>
              </a:spcAft>
              <a:buClrTx/>
              <a:buSzPct val="90000"/>
              <a:buFont typeface="Wingdings" panose="05000000000000000000" pitchFamily="2" charset="2"/>
              <a:buNone/>
              <a:tabLst/>
              <a:defRPr sz="1000" kern="1200" spc="0" baseline="0">
                <a:solidFill>
                  <a:schemeClr val="tx1"/>
                </a:solidFill>
                <a:latin typeface="+mn-lt"/>
                <a:ea typeface="+mn-ea"/>
                <a:cs typeface="Segoe UI Semilight" panose="020B0402040204020203" pitchFamily="34" charset="0"/>
              </a:defRPr>
            </a:lvl1pPr>
            <a:lvl2pPr marL="228512" marR="0" indent="0" algn="l" defTabSz="932384" rtl="0" eaLnBrk="1" fontAlgn="auto" latinLnBrk="0" hangingPunct="1">
              <a:lnSpc>
                <a:spcPct val="100000"/>
              </a:lnSpc>
              <a:spcBef>
                <a:spcPts val="400"/>
              </a:spcBef>
              <a:spcAft>
                <a:spcPts val="0"/>
              </a:spcAft>
              <a:buClrTx/>
              <a:buSzPct val="90000"/>
              <a:buFont typeface="Wingdings" panose="05000000000000000000" pitchFamily="2" charset="2"/>
              <a:buNone/>
              <a:tabLst/>
              <a:defRPr sz="1000" kern="1200" spc="0" baseline="0">
                <a:solidFill>
                  <a:schemeClr val="tx1"/>
                </a:solidFill>
                <a:latin typeface="+mn-lt"/>
                <a:ea typeface="+mn-ea"/>
                <a:cs typeface="+mn-cs"/>
              </a:defRPr>
            </a:lvl2pPr>
            <a:lvl3pPr marL="457025" marR="0" indent="0" algn="l" defTabSz="932384" rtl="0" eaLnBrk="1" fontAlgn="auto" latinLnBrk="0" hangingPunct="1">
              <a:lnSpc>
                <a:spcPct val="100000"/>
              </a:lnSpc>
              <a:spcBef>
                <a:spcPts val="400"/>
              </a:spcBef>
              <a:spcAft>
                <a:spcPts val="0"/>
              </a:spcAft>
              <a:buClrTx/>
              <a:buSzPct val="90000"/>
              <a:buFont typeface="Wingdings" panose="05000000000000000000" pitchFamily="2" charset="2"/>
              <a:buNone/>
              <a:tabLst/>
              <a:defRPr sz="1000" kern="1200" spc="0" baseline="0">
                <a:solidFill>
                  <a:schemeClr val="tx1"/>
                </a:solidFill>
                <a:latin typeface="+mn-lt"/>
                <a:ea typeface="+mn-ea"/>
                <a:cs typeface="+mn-cs"/>
              </a:defRPr>
            </a:lvl3pPr>
            <a:lvl4pPr marL="661734" marR="0" indent="0" algn="l" defTabSz="932384" rtl="0" eaLnBrk="1" fontAlgn="auto" latinLnBrk="0" hangingPunct="1">
              <a:lnSpc>
                <a:spcPct val="100000"/>
              </a:lnSpc>
              <a:spcBef>
                <a:spcPts val="400"/>
              </a:spcBef>
              <a:spcAft>
                <a:spcPts val="0"/>
              </a:spcAft>
              <a:buClrTx/>
              <a:buSzPct val="90000"/>
              <a:buFont typeface="Wingdings" panose="05000000000000000000" pitchFamily="2" charset="2"/>
              <a:buNone/>
              <a:tabLst/>
              <a:defRPr sz="1000" kern="1200" spc="0" baseline="0">
                <a:solidFill>
                  <a:schemeClr val="tx1"/>
                </a:solidFill>
                <a:latin typeface="+mn-lt"/>
                <a:ea typeface="+mn-ea"/>
                <a:cs typeface="+mn-cs"/>
              </a:defRPr>
            </a:lvl4pPr>
            <a:lvl5pPr marL="855334" marR="0" indent="0" algn="l" defTabSz="932384" rtl="0" eaLnBrk="1" fontAlgn="auto" latinLnBrk="0" hangingPunct="1">
              <a:lnSpc>
                <a:spcPct val="100000"/>
              </a:lnSpc>
              <a:spcBef>
                <a:spcPts val="400"/>
              </a:spcBef>
              <a:spcAft>
                <a:spcPts val="0"/>
              </a:spcAft>
              <a:buClrTx/>
              <a:buSzPct val="90000"/>
              <a:buFont typeface="Wingdings" panose="05000000000000000000" pitchFamily="2" charset="2"/>
              <a:buNone/>
              <a:tabLst/>
              <a:defRPr sz="1000" kern="1200" spc="0" baseline="0">
                <a:solidFill>
                  <a:schemeClr val="tx1"/>
                </a:solidFill>
                <a:latin typeface="+mn-lt"/>
                <a:ea typeface="+mn-ea"/>
                <a:cs typeface="+mn-cs"/>
              </a:defRPr>
            </a:lvl5pPr>
            <a:lvl6pPr marL="2564054"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0"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384" rtl="0" eaLnBrk="1" fontAlgn="auto" latinLnBrk="0" hangingPunct="1">
              <a:lnSpc>
                <a:spcPct val="100000"/>
              </a:lnSpc>
              <a:spcBef>
                <a:spcPts val="400"/>
              </a:spcBef>
              <a:spcAft>
                <a:spcPts val="0"/>
              </a:spcAft>
              <a:buClrTx/>
              <a:buSzPct val="90000"/>
              <a:buFont typeface="Wingdings" panose="05000000000000000000" pitchFamily="2" charset="2"/>
              <a:buNone/>
              <a:tabLst/>
              <a:defRPr/>
            </a:pPr>
            <a:r>
              <a:rPr lang="en-US" sz="700" baseline="30000">
                <a:solidFill>
                  <a:srgbClr val="000000"/>
                </a:solidFill>
                <a:latin typeface="Segoe UI"/>
                <a:cs typeface="Segoe UI Semilight"/>
                <a:hlinkClick r:id="rId4"/>
              </a:rPr>
              <a:t>1</a:t>
            </a:r>
            <a:r>
              <a:rPr kumimoji="0" lang="en-US" sz="700" b="0" i="0" u="none" strike="noStrike" kern="1200" cap="none" spc="0" normalizeH="0" baseline="0" noProof="0">
                <a:ln>
                  <a:noFill/>
                </a:ln>
                <a:solidFill>
                  <a:srgbClr val="000000"/>
                </a:solidFill>
                <a:effectLst/>
                <a:uLnTx/>
                <a:uFillTx/>
                <a:latin typeface="Segoe UI"/>
                <a:ea typeface="+mn-ea"/>
                <a:cs typeface="Segoe UI Semilight"/>
                <a:hlinkClick r:id="rId4"/>
              </a:rPr>
              <a:t>SBA | Annual Report Of The Office Of Economic Research, FY 2019</a:t>
            </a:r>
            <a:r>
              <a:rPr kumimoji="0" lang="en-US" sz="700" b="0" i="0" u="none" strike="noStrike" kern="1200" cap="none" spc="0" normalizeH="0" baseline="0" noProof="0">
                <a:ln>
                  <a:noFill/>
                </a:ln>
                <a:solidFill>
                  <a:srgbClr val="000000"/>
                </a:solidFill>
                <a:effectLst/>
                <a:uLnTx/>
                <a:uFillTx/>
                <a:latin typeface="Segoe UI"/>
                <a:ea typeface="+mn-ea"/>
                <a:cs typeface="Segoe UI Semilight"/>
              </a:rPr>
              <a:t>, Jan 21, 2021 - SBA defines small and medium-sized  businesses (SMBs) to be companies with up to 500 people. </a:t>
            </a:r>
          </a:p>
        </p:txBody>
      </p:sp>
      <p:sp>
        <p:nvSpPr>
          <p:cNvPr id="7" name="TextBox 6">
            <a:extLst>
              <a:ext uri="{FF2B5EF4-FFF2-40B4-BE49-F238E27FC236}">
                <a16:creationId xmlns:a16="http://schemas.microsoft.com/office/drawing/2014/main" id="{D3DB14B7-F1F5-4B04-B9D3-7FAEAB5557C9}"/>
              </a:ext>
            </a:extLst>
          </p:cNvPr>
          <p:cNvSpPr txBox="1"/>
          <p:nvPr/>
        </p:nvSpPr>
        <p:spPr>
          <a:xfrm>
            <a:off x="495728" y="6575903"/>
            <a:ext cx="3346807" cy="215444"/>
          </a:xfrm>
          <a:prstGeom prst="rect">
            <a:avLst/>
          </a:prstGeom>
          <a:noFill/>
        </p:spPr>
        <p:txBody>
          <a:bodyPr wrap="square">
            <a:spAutoFit/>
          </a:bodyPr>
          <a:lstStyle/>
          <a:p>
            <a:r>
              <a:rPr lang="en-US" sz="800"/>
              <a:t>Microsoft Confidential - Shared Under NDA Subject to Change</a:t>
            </a:r>
          </a:p>
        </p:txBody>
      </p:sp>
    </p:spTree>
    <p:extLst>
      <p:ext uri="{BB962C8B-B14F-4D97-AF65-F5344CB8AC3E}">
        <p14:creationId xmlns:p14="http://schemas.microsoft.com/office/powerpoint/2010/main" val="686234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42" presetClass="path" presetSubtype="0" decel="100000" fill="hold" grpId="1" nodeType="withEffect">
                                  <p:stCondLst>
                                    <p:cond delay="0"/>
                                  </p:stCondLst>
                                  <p:childTnLst>
                                    <p:animMotion origin="layout" path="M 4.16667E-6 0 L 4.16667E-6 0.01898 " pathEditMode="relative" rAng="0" ptsTypes="AA">
                                      <p:cBhvr>
                                        <p:cTn id="9" dur="700" spd="-100000" fill="hold"/>
                                        <p:tgtEl>
                                          <p:spTgt spid="13"/>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4DB37E4-59B8-49D8-BFA9-883C518D8633}"/>
              </a:ext>
            </a:extLst>
          </p:cNvPr>
          <p:cNvSpPr/>
          <p:nvPr/>
        </p:nvSpPr>
        <p:spPr bwMode="auto">
          <a:xfrm>
            <a:off x="3618878" y="1320800"/>
            <a:ext cx="8235264" cy="4491463"/>
          </a:xfrm>
          <a:prstGeom prst="rect">
            <a:avLst/>
          </a:prstGeom>
          <a:solidFill>
            <a:schemeClr val="bg1"/>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D74E9EEC-5C13-43A3-B192-4DA0E0E822AD}"/>
              </a:ext>
            </a:extLst>
          </p:cNvPr>
          <p:cNvSpPr>
            <a:spLocks noGrp="1"/>
          </p:cNvSpPr>
          <p:nvPr>
            <p:ph type="title"/>
          </p:nvPr>
        </p:nvSpPr>
        <p:spPr/>
        <p:txBody>
          <a:bodyPr/>
          <a:lstStyle/>
          <a:p>
            <a:r>
              <a:rPr lang="en-US">
                <a:solidFill>
                  <a:schemeClr val="tx1"/>
                </a:solidFill>
              </a:rPr>
              <a:t>How SMB segments relate to number of employees and IT staff</a:t>
            </a:r>
          </a:p>
        </p:txBody>
      </p:sp>
      <p:sp>
        <p:nvSpPr>
          <p:cNvPr id="8" name="Text Placeholder 9">
            <a:extLst>
              <a:ext uri="{FF2B5EF4-FFF2-40B4-BE49-F238E27FC236}">
                <a16:creationId xmlns:a16="http://schemas.microsoft.com/office/drawing/2014/main" id="{A8B5BF0A-B1E6-43AF-83B5-20B58D414E93}"/>
              </a:ext>
            </a:extLst>
          </p:cNvPr>
          <p:cNvSpPr txBox="1">
            <a:spLocks/>
          </p:cNvSpPr>
          <p:nvPr/>
        </p:nvSpPr>
        <p:spPr>
          <a:xfrm>
            <a:off x="588262" y="6448441"/>
            <a:ext cx="8458200" cy="123111"/>
          </a:xfrm>
          <a:prstGeom prst="rect">
            <a:avLst/>
          </a:prstGeom>
        </p:spPr>
        <p:txBody>
          <a:bodyPr vert="horz" wrap="square" lIns="0" tIns="0" rIns="0" bIns="0" rtlCol="0" anchor="b">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Source: SMB Security Survey: Quantitative Findings, June 2019, US and Europe</a:t>
            </a:r>
          </a:p>
        </p:txBody>
      </p:sp>
      <p:pic>
        <p:nvPicPr>
          <p:cNvPr id="9" name="Picture 8">
            <a:extLst>
              <a:ext uri="{FF2B5EF4-FFF2-40B4-BE49-F238E27FC236}">
                <a16:creationId xmlns:a16="http://schemas.microsoft.com/office/drawing/2014/main" id="{9B1B614C-525C-47B5-8739-7758E6CE11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18878" y="1699459"/>
            <a:ext cx="8235264" cy="4112804"/>
          </a:xfrm>
          <a:prstGeom prst="rect">
            <a:avLst/>
          </a:prstGeom>
        </p:spPr>
      </p:pic>
      <p:sp>
        <p:nvSpPr>
          <p:cNvPr id="10" name="Text Placeholder 7">
            <a:extLst>
              <a:ext uri="{FF2B5EF4-FFF2-40B4-BE49-F238E27FC236}">
                <a16:creationId xmlns:a16="http://schemas.microsoft.com/office/drawing/2014/main" id="{A6277913-8ED3-4D97-980C-616F4C63027E}"/>
              </a:ext>
            </a:extLst>
          </p:cNvPr>
          <p:cNvSpPr txBox="1">
            <a:spLocks/>
          </p:cNvSpPr>
          <p:nvPr/>
        </p:nvSpPr>
        <p:spPr>
          <a:xfrm>
            <a:off x="588263" y="1419377"/>
            <a:ext cx="2709146" cy="4154984"/>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8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1A1A1A"/>
                </a:solidFill>
                <a:effectLst/>
                <a:uLnTx/>
                <a:uFillTx/>
                <a:ea typeface="+mn-ea"/>
                <a:cs typeface="Segoe UI Semilight"/>
              </a:rPr>
              <a:t>Segments don’t exactly correlate to org size. But we use org size as a proxy because it is easy to measure (finance data, telemetry, quantitative research).</a:t>
            </a:r>
          </a:p>
          <a:p>
            <a:pPr marL="0" marR="0" lvl="0" indent="0" algn="l" defTabSz="932742" rtl="0" eaLnBrk="1" fontAlgn="auto" latinLnBrk="0" hangingPunct="1">
              <a:lnSpc>
                <a:spcPct val="100000"/>
              </a:lnSpc>
              <a:spcBef>
                <a:spcPts val="0"/>
              </a:spcBef>
              <a:spcAft>
                <a:spcPts val="18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1A1A1A"/>
                </a:solidFill>
                <a:effectLst/>
                <a:uLnTx/>
                <a:uFillTx/>
                <a:ea typeface="+mn-ea"/>
                <a:cs typeface="Segoe UI Semilight"/>
              </a:rPr>
              <a:t>For this reason, we segment by solo (1 employee), very small (2-9), small (10-24), and medium (25-299).</a:t>
            </a:r>
          </a:p>
          <a:p>
            <a:pPr marL="0" marR="0" lvl="0" indent="0" algn="l" defTabSz="932742" rtl="0" eaLnBrk="1" fontAlgn="auto" latinLnBrk="0" hangingPunct="1">
              <a:lnSpc>
                <a:spcPct val="100000"/>
              </a:lnSpc>
              <a:spcBef>
                <a:spcPts val="0"/>
              </a:spcBef>
              <a:spcAft>
                <a:spcPts val="18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1A1A1A"/>
                </a:solidFill>
                <a:effectLst/>
                <a:uLnTx/>
                <a:uFillTx/>
                <a:ea typeface="+mn-ea"/>
              </a:rPr>
              <a:t>Industry type makes a big difference. For example, a 50-employee restaurant is very different than a 50-employee investment firm.</a:t>
            </a:r>
          </a:p>
        </p:txBody>
      </p:sp>
      <p:grpSp>
        <p:nvGrpSpPr>
          <p:cNvPr id="21" name="Group 20">
            <a:extLst>
              <a:ext uri="{FF2B5EF4-FFF2-40B4-BE49-F238E27FC236}">
                <a16:creationId xmlns:a16="http://schemas.microsoft.com/office/drawing/2014/main" id="{658324BF-C6AC-4AF2-925A-6AE4B29C4010}"/>
              </a:ext>
            </a:extLst>
          </p:cNvPr>
          <p:cNvGrpSpPr/>
          <p:nvPr/>
        </p:nvGrpSpPr>
        <p:grpSpPr>
          <a:xfrm>
            <a:off x="4429998" y="1420840"/>
            <a:ext cx="2377996" cy="3592949"/>
            <a:chOff x="4429998" y="1420840"/>
            <a:chExt cx="2377996" cy="3592949"/>
          </a:xfrm>
        </p:grpSpPr>
        <p:sp>
          <p:nvSpPr>
            <p:cNvPr id="13" name="TextBox 12">
              <a:extLst>
                <a:ext uri="{FF2B5EF4-FFF2-40B4-BE49-F238E27FC236}">
                  <a16:creationId xmlns:a16="http://schemas.microsoft.com/office/drawing/2014/main" id="{879483A5-B36C-4822-8919-F45E47959DA2}"/>
                </a:ext>
              </a:extLst>
            </p:cNvPr>
            <p:cNvSpPr txBox="1"/>
            <p:nvPr/>
          </p:nvSpPr>
          <p:spPr>
            <a:xfrm>
              <a:off x="4429998" y="1420840"/>
              <a:ext cx="1666002" cy="276999"/>
            </a:xfrm>
            <a:prstGeom prst="rect">
              <a:avLst/>
            </a:prstGeom>
            <a:noFill/>
          </p:spPr>
          <p:txBody>
            <a:bodyPr wrap="square">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78D4"/>
                  </a:solidFill>
                  <a:effectLst/>
                  <a:uLnTx/>
                  <a:uFillTx/>
                  <a:latin typeface="+mj-lt"/>
                  <a:ea typeface="Segoe UI" pitchFamily="34" charset="0"/>
                  <a:cs typeface="Segoe UI" pitchFamily="34" charset="0"/>
                </a:rPr>
                <a:t>Core target audience</a:t>
              </a:r>
              <a:endParaRPr kumimoji="0" lang="LID4096" sz="1200" b="1" i="0" u="none" strike="noStrike" kern="1200" cap="none" spc="0" normalizeH="0" baseline="0" noProof="0">
                <a:ln>
                  <a:noFill/>
                </a:ln>
                <a:solidFill>
                  <a:srgbClr val="0078D4"/>
                </a:solidFill>
                <a:effectLst/>
                <a:uLnTx/>
                <a:uFillTx/>
                <a:latin typeface="+mj-lt"/>
                <a:ea typeface="Segoe UI" pitchFamily="34" charset="0"/>
                <a:cs typeface="Segoe UI" pitchFamily="34" charset="0"/>
              </a:endParaRPr>
            </a:p>
          </p:txBody>
        </p:sp>
        <p:sp>
          <p:nvSpPr>
            <p:cNvPr id="11" name="Rectangle 10">
              <a:extLst>
                <a:ext uri="{FF2B5EF4-FFF2-40B4-BE49-F238E27FC236}">
                  <a16:creationId xmlns:a16="http://schemas.microsoft.com/office/drawing/2014/main" id="{C900D7FA-6F05-459B-A155-F0DBEF9E11EA}"/>
                </a:ext>
              </a:extLst>
            </p:cNvPr>
            <p:cNvSpPr/>
            <p:nvPr/>
          </p:nvSpPr>
          <p:spPr bwMode="auto">
            <a:xfrm>
              <a:off x="4429998" y="1699459"/>
              <a:ext cx="1666002" cy="3314330"/>
            </a:xfrm>
            <a:prstGeom prst="rect">
              <a:avLst/>
            </a:prstGeom>
            <a:noFill/>
            <a:ln w="38100">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LID4096" sz="1000" b="1" i="0" u="none" strike="noStrike" kern="1200" cap="none" spc="0" normalizeH="0" baseline="0" noProof="0">
                <a:ln>
                  <a:noFill/>
                </a:ln>
                <a:solidFill>
                  <a:srgbClr val="0078D4"/>
                </a:solidFill>
                <a:effectLst/>
                <a:uLnTx/>
                <a:uFillTx/>
                <a:latin typeface="+mj-lt"/>
                <a:ea typeface="Segoe UI" pitchFamily="34" charset="0"/>
                <a:cs typeface="Segoe UI" pitchFamily="34" charset="0"/>
              </a:endParaRPr>
            </a:p>
          </p:txBody>
        </p:sp>
        <p:sp>
          <p:nvSpPr>
            <p:cNvPr id="14" name="Rectangle 13">
              <a:extLst>
                <a:ext uri="{FF2B5EF4-FFF2-40B4-BE49-F238E27FC236}">
                  <a16:creationId xmlns:a16="http://schemas.microsoft.com/office/drawing/2014/main" id="{BCC74F4E-E853-4CF5-88C2-D3A8B3C48F63}"/>
                </a:ext>
              </a:extLst>
            </p:cNvPr>
            <p:cNvSpPr/>
            <p:nvPr/>
          </p:nvSpPr>
          <p:spPr bwMode="auto">
            <a:xfrm>
              <a:off x="5807869" y="4422776"/>
              <a:ext cx="1000125" cy="5207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45720" tIns="146304" rIns="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00" b="1">
                  <a:gradFill>
                    <a:gsLst>
                      <a:gs pos="0">
                        <a:srgbClr val="FFFFFF"/>
                      </a:gs>
                      <a:gs pos="100000">
                        <a:srgbClr val="FFFFFF"/>
                      </a:gs>
                    </a:gsLst>
                    <a:lin ang="5400000" scaled="0"/>
                  </a:gradFill>
                  <a:latin typeface="+mj-lt"/>
                  <a:ea typeface="Segoe UI" pitchFamily="34" charset="0"/>
                  <a:cs typeface="Segoe UI" pitchFamily="34" charset="0"/>
                </a:rPr>
                <a:t>Small business</a:t>
              </a:r>
            </a:p>
          </p:txBody>
        </p:sp>
        <p:grpSp>
          <p:nvGrpSpPr>
            <p:cNvPr id="19" name="Group 18">
              <a:extLst>
                <a:ext uri="{FF2B5EF4-FFF2-40B4-BE49-F238E27FC236}">
                  <a16:creationId xmlns:a16="http://schemas.microsoft.com/office/drawing/2014/main" id="{78DFA612-483D-4060-9667-2665E99E0402}"/>
                </a:ext>
              </a:extLst>
            </p:cNvPr>
            <p:cNvGrpSpPr/>
            <p:nvPr/>
          </p:nvGrpSpPr>
          <p:grpSpPr>
            <a:xfrm>
              <a:off x="4449761" y="4391025"/>
              <a:ext cx="1324770" cy="571500"/>
              <a:chOff x="4449761" y="4391025"/>
              <a:chExt cx="1324770" cy="571500"/>
            </a:xfrm>
          </p:grpSpPr>
          <p:sp>
            <p:nvSpPr>
              <p:cNvPr id="17" name="Rectangle 16">
                <a:extLst>
                  <a:ext uri="{FF2B5EF4-FFF2-40B4-BE49-F238E27FC236}">
                    <a16:creationId xmlns:a16="http://schemas.microsoft.com/office/drawing/2014/main" id="{8102D8A8-4DB4-44CC-86B9-4B7B0D8B3650}"/>
                  </a:ext>
                </a:extLst>
              </p:cNvPr>
              <p:cNvSpPr/>
              <p:nvPr/>
            </p:nvSpPr>
            <p:spPr bwMode="auto">
              <a:xfrm>
                <a:off x="4449761" y="4391025"/>
                <a:ext cx="393701" cy="5715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00" err="1">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a:extLst>
                  <a:ext uri="{FF2B5EF4-FFF2-40B4-BE49-F238E27FC236}">
                    <a16:creationId xmlns:a16="http://schemas.microsoft.com/office/drawing/2014/main" id="{49370FA2-1A98-47EB-8F23-0E95E6A4EF77}"/>
                  </a:ext>
                </a:extLst>
              </p:cNvPr>
              <p:cNvSpPr/>
              <p:nvPr/>
            </p:nvSpPr>
            <p:spPr bwMode="auto">
              <a:xfrm>
                <a:off x="4906961" y="4391025"/>
                <a:ext cx="867570" cy="5715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00" err="1">
                  <a:gradFill>
                    <a:gsLst>
                      <a:gs pos="0">
                        <a:srgbClr val="FFFFFF"/>
                      </a:gs>
                      <a:gs pos="100000">
                        <a:srgbClr val="FFFFFF"/>
                      </a:gs>
                    </a:gsLst>
                    <a:lin ang="5400000" scaled="0"/>
                  </a:gradFill>
                  <a:ea typeface="Segoe UI" pitchFamily="34" charset="0"/>
                  <a:cs typeface="Segoe UI" pitchFamily="34" charset="0"/>
                </a:endParaRPr>
              </a:p>
            </p:txBody>
          </p:sp>
        </p:grpSp>
        <p:sp>
          <p:nvSpPr>
            <p:cNvPr id="15" name="Rectangle 14">
              <a:extLst>
                <a:ext uri="{FF2B5EF4-FFF2-40B4-BE49-F238E27FC236}">
                  <a16:creationId xmlns:a16="http://schemas.microsoft.com/office/drawing/2014/main" id="{A77705EA-662F-4DD2-BC42-6AB2F67011FC}"/>
                </a:ext>
              </a:extLst>
            </p:cNvPr>
            <p:cNvSpPr/>
            <p:nvPr/>
          </p:nvSpPr>
          <p:spPr bwMode="auto">
            <a:xfrm>
              <a:off x="4914107" y="4422776"/>
              <a:ext cx="805655" cy="520700"/>
            </a:xfrm>
            <a:prstGeom prst="rect">
              <a:avLst/>
            </a:prstGeom>
            <a:solidFill>
              <a:schemeClr val="bg1"/>
            </a:solidFill>
            <a:ln>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45720" tIns="146304" rIns="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00" b="1">
                  <a:solidFill>
                    <a:schemeClr val="accent1"/>
                  </a:solidFill>
                  <a:latin typeface="+mj-lt"/>
                  <a:ea typeface="Segoe UI" pitchFamily="34" charset="0"/>
                  <a:cs typeface="Segoe UI" pitchFamily="34" charset="0"/>
                </a:rPr>
                <a:t>Very small business</a:t>
              </a:r>
            </a:p>
          </p:txBody>
        </p:sp>
        <p:sp>
          <p:nvSpPr>
            <p:cNvPr id="16" name="Rectangle 15">
              <a:extLst>
                <a:ext uri="{FF2B5EF4-FFF2-40B4-BE49-F238E27FC236}">
                  <a16:creationId xmlns:a16="http://schemas.microsoft.com/office/drawing/2014/main" id="{29B52EA4-52CD-4040-8280-D09D50AD4909}"/>
                </a:ext>
              </a:extLst>
            </p:cNvPr>
            <p:cNvSpPr/>
            <p:nvPr/>
          </p:nvSpPr>
          <p:spPr bwMode="auto">
            <a:xfrm>
              <a:off x="4479131" y="4422776"/>
              <a:ext cx="346869" cy="520700"/>
            </a:xfrm>
            <a:prstGeom prst="rect">
              <a:avLst/>
            </a:prstGeom>
            <a:solidFill>
              <a:schemeClr val="bg1"/>
            </a:solidFill>
            <a:ln>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45720" tIns="146304" rIns="0" bIns="146304" numCol="1" spcCol="0" rtlCol="0" fromWordArt="0" anchor="ctr" anchorCtr="0" forceAA="0" compatLnSpc="1">
              <a:prstTxWarp prst="textNoShape">
                <a:avLst/>
              </a:prstTxWarp>
              <a:noAutofit/>
            </a:bodyPr>
            <a:lstStyle/>
            <a:p>
              <a:pPr algn="l" defTabSz="932472" fontAlgn="base">
                <a:spcBef>
                  <a:spcPct val="0"/>
                </a:spcBef>
                <a:spcAft>
                  <a:spcPct val="0"/>
                </a:spcAft>
              </a:pPr>
              <a:r>
                <a:rPr lang="en-US" sz="1000" b="1">
                  <a:solidFill>
                    <a:schemeClr val="accent1"/>
                  </a:solidFill>
                  <a:latin typeface="+mj-lt"/>
                  <a:ea typeface="Segoe UI" pitchFamily="34" charset="0"/>
                  <a:cs typeface="Segoe UI" pitchFamily="34" charset="0"/>
                </a:rPr>
                <a:t>Solo</a:t>
              </a:r>
            </a:p>
          </p:txBody>
        </p:sp>
      </p:grpSp>
      <p:sp>
        <p:nvSpPr>
          <p:cNvPr id="6" name="TextBox 5">
            <a:extLst>
              <a:ext uri="{FF2B5EF4-FFF2-40B4-BE49-F238E27FC236}">
                <a16:creationId xmlns:a16="http://schemas.microsoft.com/office/drawing/2014/main" id="{F1DD86D8-5D02-4B09-A332-ADC97A819B97}"/>
              </a:ext>
            </a:extLst>
          </p:cNvPr>
          <p:cNvSpPr txBox="1"/>
          <p:nvPr/>
        </p:nvSpPr>
        <p:spPr>
          <a:xfrm>
            <a:off x="495728" y="6575903"/>
            <a:ext cx="3346807" cy="215444"/>
          </a:xfrm>
          <a:prstGeom prst="rect">
            <a:avLst/>
          </a:prstGeom>
          <a:noFill/>
        </p:spPr>
        <p:txBody>
          <a:bodyPr wrap="square">
            <a:spAutoFit/>
          </a:bodyPr>
          <a:lstStyle/>
          <a:p>
            <a:r>
              <a:rPr lang="en-US" sz="800"/>
              <a:t>Microsoft Confidential - Shared Under NDA Subject to Change</a:t>
            </a:r>
          </a:p>
        </p:txBody>
      </p:sp>
    </p:spTree>
    <p:extLst>
      <p:ext uri="{BB962C8B-B14F-4D97-AF65-F5344CB8AC3E}">
        <p14:creationId xmlns:p14="http://schemas.microsoft.com/office/powerpoint/2010/main" val="1860496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42" presetClass="path" presetSubtype="0" decel="100000" fill="hold" grpId="1" nodeType="withEffect">
                                  <p:stCondLst>
                                    <p:cond delay="0"/>
                                  </p:stCondLst>
                                  <p:childTnLst>
                                    <p:animMotion origin="layout" path="M 5E-6 -2.22222E-6 L 5E-6 0.01898 " pathEditMode="relative" rAng="0" ptsTypes="AA">
                                      <p:cBhvr>
                                        <p:cTn id="12" dur="700" spd="-100000" fill="hold"/>
                                        <p:tgtEl>
                                          <p:spTgt spid="10"/>
                                        </p:tgtEl>
                                        <p:attrNameLst>
                                          <p:attrName>ppt_x</p:attrName>
                                          <p:attrName>ppt_y</p:attrName>
                                        </p:attrNameLst>
                                      </p:cBhvr>
                                      <p:rCtr x="0" y="949"/>
                                    </p:animMotion>
                                  </p:childTnLst>
                                </p:cTn>
                              </p:par>
                              <p:par>
                                <p:cTn id="13" presetID="10" presetClass="entr" presetSubtype="0"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42" presetClass="path" presetSubtype="0" decel="100000" fill="hold" nodeType="withEffect">
                                  <p:stCondLst>
                                    <p:cond delay="250"/>
                                  </p:stCondLst>
                                  <p:childTnLst>
                                    <p:animMotion origin="layout" path="M 4.79167E-6 4.81481E-6 L 4.79167E-6 0.01898 " pathEditMode="relative" rAng="0" ptsTypes="AA">
                                      <p:cBhvr>
                                        <p:cTn id="17" dur="700" spd="-100000" fill="hold"/>
                                        <p:tgtEl>
                                          <p:spTgt spid="9"/>
                                        </p:tgtEl>
                                        <p:attrNameLst>
                                          <p:attrName>ppt_x</p:attrName>
                                          <p:attrName>ppt_y</p:attrName>
                                        </p:attrNameLst>
                                      </p:cBhvr>
                                      <p:rCtr x="0" y="949"/>
                                    </p:animMotion>
                                  </p:childTnLst>
                                </p:cTn>
                              </p:par>
                              <p:par>
                                <p:cTn id="18" presetID="10" presetClass="entr" presetSubtype="0" fill="hold" nodeType="withEffect">
                                  <p:stCondLst>
                                    <p:cond delay="50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p:bldP spid="10"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3EB9B9-4FFB-4B80-8327-C3762D7BA5DD}"/>
              </a:ext>
            </a:extLst>
          </p:cNvPr>
          <p:cNvSpPr>
            <a:spLocks noGrp="1"/>
          </p:cNvSpPr>
          <p:nvPr>
            <p:ph type="title"/>
          </p:nvPr>
        </p:nvSpPr>
        <p:spPr>
          <a:xfrm>
            <a:off x="588263" y="368274"/>
            <a:ext cx="11018520" cy="430887"/>
          </a:xfrm>
        </p:spPr>
        <p:txBody>
          <a:bodyPr/>
          <a:lstStyle/>
          <a:p>
            <a:r>
              <a:rPr lang="en-US">
                <a:solidFill>
                  <a:schemeClr val="accent1"/>
                </a:solidFill>
              </a:rPr>
              <a:t>Each segment has distinct product needs</a:t>
            </a:r>
          </a:p>
        </p:txBody>
      </p:sp>
      <p:graphicFrame>
        <p:nvGraphicFramePr>
          <p:cNvPr id="4" name="Table 3">
            <a:extLst>
              <a:ext uri="{FF2B5EF4-FFF2-40B4-BE49-F238E27FC236}">
                <a16:creationId xmlns:a16="http://schemas.microsoft.com/office/drawing/2014/main" id="{C43CB508-4D96-4D02-8193-AF6EDD5EE0F9}"/>
              </a:ext>
            </a:extLst>
          </p:cNvPr>
          <p:cNvGraphicFramePr>
            <a:graphicFrameLocks noGrp="1"/>
          </p:cNvGraphicFramePr>
          <p:nvPr>
            <p:extLst>
              <p:ext uri="{D42A27DB-BD31-4B8C-83A1-F6EECF244321}">
                <p14:modId xmlns:p14="http://schemas.microsoft.com/office/powerpoint/2010/main" val="589117863"/>
              </p:ext>
            </p:extLst>
          </p:nvPr>
        </p:nvGraphicFramePr>
        <p:xfrm>
          <a:off x="563880" y="1372426"/>
          <a:ext cx="11064240" cy="4879820"/>
        </p:xfrm>
        <a:graphic>
          <a:graphicData uri="http://schemas.openxmlformats.org/drawingml/2006/table">
            <a:tbl>
              <a:tblPr firstRow="1" bandRow="1">
                <a:tableStyleId>{5C22544A-7EE6-4342-B048-85BDC9FD1C3A}</a:tableStyleId>
              </a:tblPr>
              <a:tblGrid>
                <a:gridCol w="1463040">
                  <a:extLst>
                    <a:ext uri="{9D8B030D-6E8A-4147-A177-3AD203B41FA5}">
                      <a16:colId xmlns:a16="http://schemas.microsoft.com/office/drawing/2014/main" val="3404544682"/>
                    </a:ext>
                  </a:extLst>
                </a:gridCol>
                <a:gridCol w="3200400">
                  <a:extLst>
                    <a:ext uri="{9D8B030D-6E8A-4147-A177-3AD203B41FA5}">
                      <a16:colId xmlns:a16="http://schemas.microsoft.com/office/drawing/2014/main" val="1034473014"/>
                    </a:ext>
                  </a:extLst>
                </a:gridCol>
                <a:gridCol w="3200400">
                  <a:extLst>
                    <a:ext uri="{9D8B030D-6E8A-4147-A177-3AD203B41FA5}">
                      <a16:colId xmlns:a16="http://schemas.microsoft.com/office/drawing/2014/main" val="2446617041"/>
                    </a:ext>
                  </a:extLst>
                </a:gridCol>
                <a:gridCol w="3200400">
                  <a:extLst>
                    <a:ext uri="{9D8B030D-6E8A-4147-A177-3AD203B41FA5}">
                      <a16:colId xmlns:a16="http://schemas.microsoft.com/office/drawing/2014/main" val="2086260211"/>
                    </a:ext>
                  </a:extLst>
                </a:gridCol>
              </a:tblGrid>
              <a:tr h="60898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mj-lt"/>
                          <a:ea typeface="+mn-ea"/>
                          <a:cs typeface="Segoe UI"/>
                        </a:rPr>
                        <a:t>SMB Segments</a:t>
                      </a:r>
                    </a:p>
                  </a:txBody>
                  <a:tcPr marL="45720" marR="182880" marT="274320">
                    <a:lnL w="12700" cmpd="sng">
                      <a:noFill/>
                    </a:lnL>
                    <a:lnR w="9525"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latin typeface="+mj-lt"/>
                          <a:ea typeface="+mn-ea"/>
                          <a:cs typeface="Segoe UI"/>
                        </a:rPr>
                        <a:t>Very small business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latin typeface="Segoe UI"/>
                          <a:ea typeface="+mn-ea"/>
                          <a:cs typeface="Segoe UI"/>
                        </a:rPr>
                        <a:t>1-9 employees</a:t>
                      </a:r>
                    </a:p>
                  </a:txBody>
                  <a:tcPr marL="182880" marR="182880" marT="91440" marB="91440">
                    <a:lnL w="952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latin typeface="+mj-lt"/>
                          <a:ea typeface="+mn-ea"/>
                          <a:cs typeface="Segoe UI"/>
                        </a:rPr>
                        <a:t>Small business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latin typeface="Segoe UI"/>
                          <a:ea typeface="+mn-ea"/>
                          <a:cs typeface="Segoe UI"/>
                        </a:rPr>
                        <a:t>10-24 employees</a:t>
                      </a:r>
                    </a:p>
                  </a:txBody>
                  <a:tcPr marL="182880" marR="182880" marT="91440" marB="9144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latin typeface="+mj-lt"/>
                          <a:ea typeface="+mn-ea"/>
                          <a:cs typeface="Segoe UI"/>
                        </a:rPr>
                        <a:t>Medium business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latin typeface="Segoe UI"/>
                          <a:ea typeface="+mn-ea"/>
                          <a:cs typeface="Segoe UI"/>
                        </a:rPr>
                        <a:t>25-300 employees</a:t>
                      </a:r>
                    </a:p>
                  </a:txBody>
                  <a:tcPr marL="182880" marR="182880" marT="91440" marB="91440">
                    <a:lnL w="635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23561761"/>
                  </a:ext>
                </a:extLst>
              </a:tr>
              <a:tr h="444810">
                <a:tc>
                  <a:txBody>
                    <a:bodyPr/>
                    <a:lstStyle/>
                    <a:p>
                      <a:pPr algn="r"/>
                      <a:endParaRPr lang="en-US" sz="900" b="1" i="0" kern="1200">
                        <a:solidFill>
                          <a:schemeClr val="tx1"/>
                        </a:solidFill>
                        <a:latin typeface="+mj-lt"/>
                        <a:ea typeface="+mn-ea"/>
                        <a:cs typeface="+mn-cs"/>
                      </a:endParaRPr>
                    </a:p>
                  </a:txBody>
                  <a:tcPr marL="45720" marR="182880" marT="0">
                    <a:lnL w="12700" cmpd="sng">
                      <a:noFill/>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eaLnBrk="1" fontAlgn="auto" latinLnBrk="0" hangingPunct="1">
                        <a:lnSpc>
                          <a:spcPct val="100000"/>
                        </a:lnSpc>
                        <a:spcBef>
                          <a:spcPts val="0"/>
                        </a:spcBef>
                        <a:spcAft>
                          <a:spcPts val="0"/>
                        </a:spcAft>
                        <a:buFont typeface="Arial" panose="020B0604020202020204" pitchFamily="34" charset="0"/>
                        <a:buNone/>
                      </a:pPr>
                      <a:r>
                        <a:rPr lang="en-US" sz="1200" b="0" i="0">
                          <a:solidFill>
                            <a:schemeClr val="tx1"/>
                          </a:solidFill>
                          <a:latin typeface="+mj-lt"/>
                          <a:cs typeface="Segoe UI"/>
                        </a:rPr>
                        <a:t>Mostly using consumer solutions </a:t>
                      </a:r>
                      <a:endParaRPr lang="en-US" sz="1200" b="0" i="0">
                        <a:solidFill>
                          <a:schemeClr val="tx1"/>
                        </a:solidFill>
                        <a:latin typeface="+mj-lt"/>
                        <a:cs typeface="Segoe UI" panose="020B0502040204020203" pitchFamily="34" charset="0"/>
                      </a:endParaRPr>
                    </a:p>
                  </a:txBody>
                  <a:tcPr marL="182880" marR="182880" marT="0">
                    <a:lnL w="952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a:solidFill>
                            <a:schemeClr val="tx1"/>
                          </a:solidFill>
                          <a:latin typeface="+mj-lt"/>
                          <a:cs typeface="Segoe UI"/>
                        </a:rPr>
                        <a:t>IT decisions ad hoc, heavily influenced by business owner</a:t>
                      </a:r>
                    </a:p>
                  </a:txBody>
                  <a:tcPr marL="182880" marR="182880" marT="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a:solidFill>
                            <a:schemeClr val="tx1"/>
                          </a:solidFill>
                          <a:latin typeface="+mj-lt"/>
                          <a:cs typeface="Segoe UI"/>
                        </a:rPr>
                        <a:t>Approach IT intentionally with internal IT staff, dedicated budget</a:t>
                      </a:r>
                    </a:p>
                  </a:txBody>
                  <a:tcPr marL="182880" marR="182880" marT="0">
                    <a:lnL w="635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89047056"/>
                  </a:ext>
                </a:extLst>
              </a:tr>
              <a:tr h="468110">
                <a:tc>
                  <a:txBody>
                    <a:bodyPr/>
                    <a:lstStyle/>
                    <a:p>
                      <a:pPr marL="0" indent="0" algn="r">
                        <a:buFont typeface="Arial" panose="020B0604020202020204" pitchFamily="34" charset="0"/>
                        <a:buNone/>
                      </a:pPr>
                      <a:r>
                        <a:rPr lang="en-US" sz="1000" b="1" i="0" kern="1200">
                          <a:solidFill>
                            <a:schemeClr val="tx1"/>
                          </a:solidFill>
                          <a:latin typeface="+mj-lt"/>
                          <a:ea typeface="+mn-ea"/>
                          <a:cs typeface="Segoe UI"/>
                        </a:rPr>
                        <a:t>Business context</a:t>
                      </a:r>
                      <a:endParaRPr lang="en-US" sz="1000" b="1" i="0" kern="1200">
                        <a:solidFill>
                          <a:schemeClr val="tx1"/>
                        </a:solidFill>
                        <a:latin typeface="+mj-lt"/>
                        <a:ea typeface="+mn-ea"/>
                        <a:cs typeface="Segoe UI" panose="020B0502040204020203" pitchFamily="34" charset="0"/>
                      </a:endParaRPr>
                    </a:p>
                  </a:txBody>
                  <a:tcPr marL="45720" marR="182880" anchor="ctr">
                    <a:lnL w="12700" cmpd="sng">
                      <a:noFill/>
                    </a:lnL>
                    <a:lnR w="9525"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N" sz="1000" i="0">
                          <a:solidFill>
                            <a:schemeClr val="tx1"/>
                          </a:solidFill>
                          <a:latin typeface="Segoe UI"/>
                          <a:cs typeface="Segoe UI"/>
                        </a:rPr>
                        <a:t>Majority work out of home, often part-time</a:t>
                      </a:r>
                    </a:p>
                  </a:txBody>
                  <a:tcPr marL="182880" marR="182880" anchor="ctr">
                    <a:lnL w="952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i="0">
                          <a:solidFill>
                            <a:schemeClr val="tx1"/>
                          </a:solidFill>
                          <a:latin typeface="Segoe UI"/>
                          <a:cs typeface="Segoe UI"/>
                        </a:rPr>
                        <a:t>Dedicated office, employees wearing multiple hats</a:t>
                      </a:r>
                    </a:p>
                  </a:txBody>
                  <a:tcPr marL="182880" marR="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i="0" kern="1200">
                          <a:solidFill>
                            <a:schemeClr val="tx1"/>
                          </a:solidFill>
                          <a:latin typeface="Segoe UI"/>
                          <a:ea typeface="+mn-ea"/>
                          <a:cs typeface="Segoe UI"/>
                        </a:rPr>
                        <a:t>Dedicated office(s), specialized roles</a:t>
                      </a:r>
                    </a:p>
                  </a:txBody>
                  <a:tcPr marL="182880" marR="182880" anchor="ctr">
                    <a:lnL w="635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10757016"/>
                  </a:ext>
                </a:extLst>
              </a:tr>
              <a:tr h="468110">
                <a:tc>
                  <a:txBody>
                    <a:bodyPr/>
                    <a:lstStyle/>
                    <a:p>
                      <a:pPr marL="0" indent="0" algn="r">
                        <a:buFont typeface="Arial" panose="020B0604020202020204" pitchFamily="34" charset="0"/>
                        <a:buNone/>
                      </a:pPr>
                      <a:r>
                        <a:rPr lang="en-US" sz="1000" b="1" i="0" kern="1200">
                          <a:solidFill>
                            <a:schemeClr val="tx1"/>
                          </a:solidFill>
                          <a:latin typeface="+mj-lt"/>
                          <a:ea typeface="+mn-ea"/>
                          <a:cs typeface="Segoe UI"/>
                        </a:rPr>
                        <a:t>IT sophistication</a:t>
                      </a:r>
                      <a:endParaRPr lang="en-US" sz="1000" b="1" i="0" kern="1200">
                        <a:solidFill>
                          <a:schemeClr val="tx1"/>
                        </a:solidFill>
                        <a:latin typeface="+mj-lt"/>
                        <a:ea typeface="+mn-ea"/>
                        <a:cs typeface="Segoe UI" panose="020B0502040204020203" pitchFamily="34" charset="0"/>
                      </a:endParaRPr>
                    </a:p>
                  </a:txBody>
                  <a:tcPr marL="45720" marR="182880" anchor="ctr">
                    <a:lnL w="12700" cmpd="sng">
                      <a:noFill/>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N" sz="1000" i="0">
                          <a:solidFill>
                            <a:schemeClr val="tx1"/>
                          </a:solidFill>
                          <a:latin typeface="Segoe UI"/>
                          <a:cs typeface="Segoe UI"/>
                        </a:rPr>
                        <a:t>No dedicated formal IT resources, </a:t>
                      </a:r>
                      <a:r>
                        <a:rPr lang="en-US" sz="1000" i="0">
                          <a:solidFill>
                            <a:schemeClr val="tx1"/>
                          </a:solidFill>
                          <a:latin typeface="Segoe UI"/>
                          <a:cs typeface="Segoe UI"/>
                        </a:rPr>
                        <a:t>0-1 servers, basic consumer solutions</a:t>
                      </a:r>
                    </a:p>
                  </a:txBody>
                  <a:tcPr marL="182880" marR="182880" anchor="ctr">
                    <a:lnL w="952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i="0">
                          <a:solidFill>
                            <a:schemeClr val="tx1"/>
                          </a:solidFill>
                          <a:latin typeface="Segoe UI"/>
                          <a:cs typeface="Segoe UI"/>
                        </a:rPr>
                        <a:t>Low dedicated formal IT resources, 0-2 servers, low MDM, Identity Management</a:t>
                      </a:r>
                    </a:p>
                  </a:txBody>
                  <a:tcPr marL="182880" marR="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i="0" kern="1200">
                          <a:solidFill>
                            <a:schemeClr val="tx1"/>
                          </a:solidFill>
                          <a:latin typeface="Segoe UI"/>
                          <a:ea typeface="+mn-ea"/>
                          <a:cs typeface="Segoe UI"/>
                        </a:rPr>
                        <a:t>Dedicated IT resources/strategy, 6+ servers; ~40% using MDM, Identity Management</a:t>
                      </a:r>
                    </a:p>
                  </a:txBody>
                  <a:tcPr marL="182880" marR="182880" anchor="ctr">
                    <a:lnL w="635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19317465"/>
                  </a:ext>
                </a:extLst>
              </a:tr>
              <a:tr h="468110">
                <a:tc>
                  <a:txBody>
                    <a:bodyPr/>
                    <a:lstStyle/>
                    <a:p>
                      <a:pPr marL="0" indent="0" algn="r">
                        <a:buFont typeface="Arial" panose="020B0604020202020204" pitchFamily="34" charset="0"/>
                        <a:buNone/>
                      </a:pPr>
                      <a:r>
                        <a:rPr lang="en-US" sz="1000" b="1" i="0" kern="1200">
                          <a:solidFill>
                            <a:schemeClr val="tx1"/>
                          </a:solidFill>
                          <a:latin typeface="+mj-lt"/>
                          <a:ea typeface="+mn-ea"/>
                          <a:cs typeface="Segoe UI"/>
                        </a:rPr>
                        <a:t>Telephony needs</a:t>
                      </a:r>
                      <a:endParaRPr lang="en-US" sz="1000" b="1" i="0" kern="1200">
                        <a:solidFill>
                          <a:schemeClr val="tx1"/>
                        </a:solidFill>
                        <a:latin typeface="+mj-lt"/>
                        <a:ea typeface="+mn-ea"/>
                        <a:cs typeface="Segoe UI" panose="020B0502040204020203" pitchFamily="34" charset="0"/>
                      </a:endParaRPr>
                    </a:p>
                  </a:txBody>
                  <a:tcPr marL="45720" marR="182880" anchor="ctr">
                    <a:lnL w="12700" cmpd="sng">
                      <a:noFill/>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i="0">
                          <a:solidFill>
                            <a:schemeClr val="tx1"/>
                          </a:solidFill>
                          <a:latin typeface="Segoe UI"/>
                          <a:cs typeface="Segoe UI"/>
                        </a:rPr>
                        <a:t>Consumer telephony needs</a:t>
                      </a:r>
                    </a:p>
                  </a:txBody>
                  <a:tcPr marL="182880" marR="182880" anchor="ctr">
                    <a:lnL w="952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Arial" panose="020B0604020202020204" pitchFamily="34" charset="0"/>
                        <a:buNone/>
                      </a:pPr>
                      <a:r>
                        <a:rPr lang="en-US" sz="1000" i="0">
                          <a:solidFill>
                            <a:schemeClr val="tx1"/>
                          </a:solidFill>
                          <a:latin typeface="Segoe UI"/>
                          <a:cs typeface="Segoe UI"/>
                        </a:rPr>
                        <a:t>Basic telephony needs</a:t>
                      </a:r>
                    </a:p>
                  </a:txBody>
                  <a:tcPr marL="182880" marR="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i="0" kern="1200">
                          <a:solidFill>
                            <a:schemeClr val="tx1"/>
                          </a:solidFill>
                          <a:latin typeface="Segoe UI"/>
                          <a:ea typeface="+mn-ea"/>
                          <a:cs typeface="Segoe UI"/>
                        </a:rPr>
                        <a:t>Advanced telephony needs</a:t>
                      </a:r>
                    </a:p>
                  </a:txBody>
                  <a:tcPr marL="182880" marR="182880" anchor="ctr">
                    <a:lnL w="635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40052433"/>
                  </a:ext>
                </a:extLst>
              </a:tr>
              <a:tr h="468110">
                <a:tc>
                  <a:txBody>
                    <a:bodyPr/>
                    <a:lstStyle/>
                    <a:p>
                      <a:pPr marL="0" indent="0" algn="r">
                        <a:buFont typeface="Arial" panose="020B0604020202020204" pitchFamily="34" charset="0"/>
                        <a:buNone/>
                      </a:pPr>
                      <a:r>
                        <a:rPr lang="en-US" sz="1000" b="1" i="0" kern="1200">
                          <a:solidFill>
                            <a:schemeClr val="tx1"/>
                          </a:solidFill>
                          <a:latin typeface="+mj-lt"/>
                          <a:ea typeface="+mn-ea"/>
                          <a:cs typeface="Segoe UI"/>
                        </a:rPr>
                        <a:t>LOB app needs</a:t>
                      </a:r>
                      <a:endParaRPr lang="en-US" sz="1000" b="1" i="0" kern="1200">
                        <a:solidFill>
                          <a:schemeClr val="tx1"/>
                        </a:solidFill>
                        <a:latin typeface="+mj-lt"/>
                        <a:ea typeface="+mn-ea"/>
                        <a:cs typeface="Segoe UI" panose="020B0502040204020203" pitchFamily="34" charset="0"/>
                      </a:endParaRPr>
                    </a:p>
                  </a:txBody>
                  <a:tcPr marL="45720" marR="182880" anchor="ctr">
                    <a:lnL w="12700" cmpd="sng">
                      <a:noFill/>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i="0">
                          <a:solidFill>
                            <a:schemeClr val="tx1"/>
                          </a:solidFill>
                          <a:latin typeface="Segoe UI"/>
                          <a:cs typeface="Segoe UI"/>
                        </a:rPr>
                        <a:t>Consumer productivity solutions for LOB needs</a:t>
                      </a:r>
                    </a:p>
                  </a:txBody>
                  <a:tcPr marL="182880" marR="182880" anchor="ctr">
                    <a:lnL w="952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i="0">
                          <a:solidFill>
                            <a:schemeClr val="tx1"/>
                          </a:solidFill>
                          <a:latin typeface="Segoe UI"/>
                          <a:cs typeface="Segoe UI"/>
                        </a:rPr>
                        <a:t>Horizontal productivity solutions for LOB needs</a:t>
                      </a:r>
                    </a:p>
                  </a:txBody>
                  <a:tcPr marL="182880" marR="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i="0" kern="1200">
                          <a:solidFill>
                            <a:schemeClr val="tx1"/>
                          </a:solidFill>
                          <a:latin typeface="Segoe UI"/>
                          <a:ea typeface="+mn-ea"/>
                          <a:cs typeface="Segoe UI"/>
                        </a:rPr>
                        <a:t>Paid specialized solutions</a:t>
                      </a:r>
                    </a:p>
                  </a:txBody>
                  <a:tcPr marL="182880" marR="182880" anchor="ctr">
                    <a:lnL w="635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38155463"/>
                  </a:ext>
                </a:extLst>
              </a:tr>
              <a:tr h="468110">
                <a:tc>
                  <a:txBody>
                    <a:bodyPr/>
                    <a:lstStyle/>
                    <a:p>
                      <a:pPr marL="0" indent="0" algn="r">
                        <a:buFont typeface="Arial" panose="020B0604020202020204" pitchFamily="34" charset="0"/>
                        <a:buNone/>
                      </a:pPr>
                      <a:r>
                        <a:rPr lang="en-US" sz="1000" b="1" i="0" kern="1200">
                          <a:solidFill>
                            <a:schemeClr val="tx1"/>
                          </a:solidFill>
                          <a:latin typeface="+mj-lt"/>
                          <a:ea typeface="+mn-ea"/>
                          <a:cs typeface="Segoe UI"/>
                        </a:rPr>
                        <a:t>Channel</a:t>
                      </a:r>
                    </a:p>
                  </a:txBody>
                  <a:tcPr marL="45720" marR="182880" anchor="ctr">
                    <a:lnL w="12700" cmpd="sng">
                      <a:noFill/>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i="0">
                          <a:solidFill>
                            <a:schemeClr val="tx1"/>
                          </a:solidFill>
                          <a:latin typeface="Segoe UI"/>
                          <a:cs typeface="Segoe UI"/>
                        </a:rPr>
                        <a:t>Web Direct, consumer brick and mortar, consumer </a:t>
                      </a:r>
                      <a:br>
                        <a:rPr lang="en-US" sz="1000" i="0">
                          <a:solidFill>
                            <a:schemeClr val="tx1"/>
                          </a:solidFill>
                          <a:latin typeface="Segoe UI"/>
                          <a:cs typeface="Segoe UI"/>
                        </a:rPr>
                      </a:br>
                      <a:r>
                        <a:rPr lang="en-US" sz="1000" i="0">
                          <a:solidFill>
                            <a:schemeClr val="tx1"/>
                          </a:solidFill>
                          <a:latin typeface="Segoe UI"/>
                          <a:cs typeface="Segoe UI"/>
                        </a:rPr>
                        <a:t>e-tailers</a:t>
                      </a:r>
                    </a:p>
                  </a:txBody>
                  <a:tcPr marL="182880" marR="182880" anchor="ctr">
                    <a:lnL w="952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i="0">
                          <a:solidFill>
                            <a:schemeClr val="tx1"/>
                          </a:solidFill>
                          <a:latin typeface="Segoe UI"/>
                          <a:cs typeface="Segoe UI"/>
                        </a:rPr>
                        <a:t>Web Direct, consumer channels, resellers</a:t>
                      </a:r>
                    </a:p>
                  </a:txBody>
                  <a:tcPr marL="182880" marR="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i="0" kern="1200">
                          <a:solidFill>
                            <a:schemeClr val="tx1"/>
                          </a:solidFill>
                          <a:latin typeface="Segoe UI"/>
                          <a:ea typeface="+mn-ea"/>
                          <a:cs typeface="Segoe UI"/>
                        </a:rPr>
                        <a:t>Distributors, resellers, Web Direct</a:t>
                      </a:r>
                    </a:p>
                  </a:txBody>
                  <a:tcPr marL="182880" marR="182880" anchor="ctr">
                    <a:lnL w="635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1481710"/>
                  </a:ext>
                </a:extLst>
              </a:tr>
              <a:tr h="468110">
                <a:tc>
                  <a:txBody>
                    <a:bodyPr/>
                    <a:lstStyle/>
                    <a:p>
                      <a:pPr marL="0" indent="0" algn="r">
                        <a:buFont typeface="Arial" panose="020B0604020202020204" pitchFamily="34" charset="0"/>
                        <a:buNone/>
                      </a:pPr>
                      <a:r>
                        <a:rPr lang="en-US" sz="1000" b="1" i="0" kern="1200">
                          <a:solidFill>
                            <a:schemeClr val="tx1"/>
                          </a:solidFill>
                          <a:latin typeface="+mj-lt"/>
                          <a:ea typeface="+mn-ea"/>
                          <a:cs typeface="Segoe UI"/>
                        </a:rPr>
                        <a:t>Purchase triggers</a:t>
                      </a:r>
                      <a:endParaRPr lang="en-US" sz="1000" b="1" i="0" kern="1200">
                        <a:solidFill>
                          <a:schemeClr val="tx1"/>
                        </a:solidFill>
                        <a:latin typeface="+mj-lt"/>
                        <a:ea typeface="+mn-ea"/>
                        <a:cs typeface="Segoe UI" panose="020B0502040204020203" pitchFamily="34" charset="0"/>
                      </a:endParaRPr>
                    </a:p>
                  </a:txBody>
                  <a:tcPr marL="45720" marR="182880" anchor="ctr">
                    <a:lnL w="12700" cmpd="sng">
                      <a:noFill/>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buFont typeface="Arial" panose="020B0604020202020204" pitchFamily="34" charset="0"/>
                        <a:buNone/>
                      </a:pPr>
                      <a:r>
                        <a:rPr lang="en-US" sz="1000" i="0">
                          <a:solidFill>
                            <a:schemeClr val="tx1"/>
                          </a:solidFill>
                          <a:latin typeface="Segoe UI"/>
                          <a:cs typeface="Segoe UI"/>
                        </a:rPr>
                        <a:t>Performance issues, new devices</a:t>
                      </a:r>
                    </a:p>
                  </a:txBody>
                  <a:tcPr marL="182880" marR="182880" anchor="ctr">
                    <a:lnL w="952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i="0">
                          <a:solidFill>
                            <a:schemeClr val="tx1"/>
                          </a:solidFill>
                          <a:latin typeface="Segoe UI"/>
                          <a:cs typeface="Segoe UI"/>
                        </a:rPr>
                        <a:t>Performance issues, upgraded features/capabilities</a:t>
                      </a:r>
                    </a:p>
                  </a:txBody>
                  <a:tcPr marL="182880" marR="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i="0" kern="1200">
                          <a:solidFill>
                            <a:schemeClr val="tx1"/>
                          </a:solidFill>
                          <a:latin typeface="Segoe UI"/>
                          <a:ea typeface="+mn-ea"/>
                          <a:cs typeface="Segoe UI"/>
                        </a:rPr>
                        <a:t>Software compatibility, OS upgrade, new employee</a:t>
                      </a:r>
                    </a:p>
                  </a:txBody>
                  <a:tcPr marL="182880" marR="182880" anchor="ctr">
                    <a:lnL w="635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86874946"/>
                  </a:ext>
                </a:extLst>
              </a:tr>
              <a:tr h="468110">
                <a:tc>
                  <a:txBody>
                    <a:bodyPr/>
                    <a:lstStyle/>
                    <a:p>
                      <a:pPr marL="0" indent="0" algn="r">
                        <a:buFont typeface="Arial" panose="020B0604020202020204" pitchFamily="34" charset="0"/>
                        <a:buNone/>
                      </a:pPr>
                      <a:r>
                        <a:rPr lang="en-US" sz="1000" b="1" i="0" kern="1200">
                          <a:solidFill>
                            <a:schemeClr val="tx1"/>
                          </a:solidFill>
                          <a:latin typeface="+mj-lt"/>
                          <a:ea typeface="+mn-ea"/>
                          <a:cs typeface="Segoe UI"/>
                        </a:rPr>
                        <a:t>Looking for</a:t>
                      </a:r>
                    </a:p>
                  </a:txBody>
                  <a:tcPr marL="45720" marR="182880" anchor="ctr">
                    <a:lnL w="12700" cmpd="sng">
                      <a:noFill/>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Arial" panose="020B0604020202020204" pitchFamily="34" charset="0"/>
                        <a:buNone/>
                      </a:pPr>
                      <a:r>
                        <a:rPr lang="en-US" sz="1000" i="0">
                          <a:solidFill>
                            <a:schemeClr val="tx1"/>
                          </a:solidFill>
                          <a:latin typeface="Segoe UI"/>
                          <a:cs typeface="Segoe UI"/>
                        </a:rPr>
                        <a:t>Price, convenience</a:t>
                      </a:r>
                    </a:p>
                  </a:txBody>
                  <a:tcPr marL="182880" marR="182880" anchor="ctr">
                    <a:lnL w="952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i="0">
                          <a:solidFill>
                            <a:schemeClr val="tx1"/>
                          </a:solidFill>
                          <a:latin typeface="Segoe UI"/>
                          <a:cs typeface="Segoe UI"/>
                        </a:rPr>
                        <a:t>Price, convenience</a:t>
                      </a:r>
                    </a:p>
                  </a:txBody>
                  <a:tcPr marL="182880" marR="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i="0" kern="1200">
                          <a:solidFill>
                            <a:schemeClr val="tx1"/>
                          </a:solidFill>
                          <a:latin typeface="Segoe UI"/>
                          <a:ea typeface="+mn-ea"/>
                          <a:cs typeface="Segoe UI"/>
                        </a:rPr>
                        <a:t>Performance, security, reliability</a:t>
                      </a:r>
                    </a:p>
                  </a:txBody>
                  <a:tcPr marL="182880" marR="182880" anchor="ctr">
                    <a:lnL w="635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48996832"/>
                  </a:ext>
                </a:extLst>
              </a:tr>
              <a:tr h="468110">
                <a:tc>
                  <a:txBody>
                    <a:bodyPr/>
                    <a:lstStyle/>
                    <a:p>
                      <a:pPr marL="0" indent="0" algn="r">
                        <a:buFont typeface="Arial" panose="020B0604020202020204" pitchFamily="34" charset="0"/>
                        <a:buNone/>
                      </a:pPr>
                      <a:r>
                        <a:rPr lang="en-US" sz="1000" b="1" i="0" kern="1200">
                          <a:solidFill>
                            <a:schemeClr val="tx1"/>
                          </a:solidFill>
                          <a:latin typeface="+mj-lt"/>
                          <a:ea typeface="+mn-ea"/>
                          <a:cs typeface="Segoe UI"/>
                        </a:rPr>
                        <a:t>Alternatives to Microsoft 365 considered</a:t>
                      </a:r>
                    </a:p>
                  </a:txBody>
                  <a:tcPr marL="45720" marR="182880" anchor="ctr">
                    <a:lnL w="12700" cmpd="sng">
                      <a:noFill/>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a:lnSpc>
                          <a:spcPct val="100000"/>
                        </a:lnSpc>
                        <a:spcBef>
                          <a:spcPts val="0"/>
                        </a:spcBef>
                        <a:spcAft>
                          <a:spcPts val="0"/>
                        </a:spcAft>
                        <a:buNone/>
                      </a:pPr>
                      <a:r>
                        <a:rPr lang="en-US" sz="1000" b="0" i="0" u="none" strike="noStrike" noProof="0">
                          <a:latin typeface="Segoe UI"/>
                        </a:rPr>
                        <a:t>Office Perpetual, Google Docs/Drive (free) </a:t>
                      </a:r>
                      <a:endParaRPr lang="en-US" sz="1000" b="0" i="0" u="none" strike="noStrike" noProof="0"/>
                    </a:p>
                  </a:txBody>
                  <a:tcPr marL="182880" marR="182880" anchor="ctr">
                    <a:lnL w="952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a:lnSpc>
                          <a:spcPct val="100000"/>
                        </a:lnSpc>
                        <a:spcBef>
                          <a:spcPts val="0"/>
                        </a:spcBef>
                        <a:spcAft>
                          <a:spcPts val="0"/>
                        </a:spcAft>
                        <a:buNone/>
                      </a:pPr>
                      <a:r>
                        <a:rPr lang="en-US" sz="1000" b="0" i="0" u="none" strike="noStrike" noProof="0">
                          <a:latin typeface="Segoe UI"/>
                        </a:rPr>
                        <a:t>Office Perpetual, G Suite</a:t>
                      </a:r>
                      <a:endParaRPr lang="en-US" sz="1000" b="0" i="0" u="none" strike="noStrike" noProof="0"/>
                    </a:p>
                  </a:txBody>
                  <a:tcPr marL="182880" marR="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a:lnSpc>
                          <a:spcPct val="100000"/>
                        </a:lnSpc>
                        <a:spcBef>
                          <a:spcPts val="0"/>
                        </a:spcBef>
                        <a:spcAft>
                          <a:spcPts val="0"/>
                        </a:spcAft>
                        <a:buNone/>
                      </a:pPr>
                      <a:r>
                        <a:rPr lang="en-US" sz="1000" b="0" i="0" u="none" strike="noStrike" kern="1200" noProof="0"/>
                        <a:t>Office Perpetual, G Suite</a:t>
                      </a:r>
                      <a:r>
                        <a:rPr lang="en-US" sz="1000" b="0" i="0" u="none" strike="noStrike" kern="1200" noProof="0">
                          <a:solidFill>
                            <a:schemeClr val="tx1"/>
                          </a:solidFill>
                          <a:latin typeface="Segoe UI"/>
                        </a:rPr>
                        <a:t> </a:t>
                      </a:r>
                      <a:endParaRPr lang="en-US" sz="1000" b="0" i="0" u="none" strike="noStrike" kern="1200" noProof="0"/>
                    </a:p>
                  </a:txBody>
                  <a:tcPr marL="182880" marR="182880" anchor="ctr">
                    <a:lnL w="635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68628684"/>
                  </a:ext>
                </a:extLst>
              </a:tr>
            </a:tbl>
          </a:graphicData>
        </a:graphic>
      </p:graphicFrame>
      <p:sp>
        <p:nvSpPr>
          <p:cNvPr id="5" name="TextBox 4">
            <a:extLst>
              <a:ext uri="{FF2B5EF4-FFF2-40B4-BE49-F238E27FC236}">
                <a16:creationId xmlns:a16="http://schemas.microsoft.com/office/drawing/2014/main" id="{E315B6CA-669A-4A1F-A26F-3F03EC11AAF1}"/>
              </a:ext>
            </a:extLst>
          </p:cNvPr>
          <p:cNvSpPr txBox="1"/>
          <p:nvPr/>
        </p:nvSpPr>
        <p:spPr>
          <a:xfrm>
            <a:off x="563880" y="6536365"/>
            <a:ext cx="4263301" cy="123111"/>
          </a:xfrm>
          <a:prstGeom prst="rect">
            <a:avLst/>
          </a:prstGeom>
          <a:noFill/>
        </p:spPr>
        <p:txBody>
          <a:bodyPr wrap="square" lIns="0" tIns="0" rIns="0" bIns="0" rtlCol="0">
            <a:spAutoFit/>
          </a:bodyPr>
          <a:lstStyle/>
          <a:p>
            <a:r>
              <a:rPr lang="en-US" sz="800">
                <a:solidFill>
                  <a:srgbClr val="1A1A1A"/>
                </a:solidFill>
                <a:latin typeface="Segoe UI" panose="020B0502040204020203" pitchFamily="34" charset="0"/>
                <a:cs typeface="Segoe UI" panose="020B0502040204020203" pitchFamily="34" charset="0"/>
              </a:rPr>
              <a:t>Source: </a:t>
            </a:r>
            <a:r>
              <a:rPr lang="en-US" sz="800">
                <a:solidFill>
                  <a:srgbClr val="1A1A1A"/>
                </a:solidFill>
                <a:latin typeface="Segoe UI" panose="020B0502040204020203" pitchFamily="34" charset="0"/>
                <a:cs typeface="Segoe UI" panose="020B0502040204020203" pitchFamily="34" charset="0"/>
                <a:hlinkClick r:id="rId3"/>
              </a:rPr>
              <a:t>Microsoft 365 SMB Storybook FY22, External</a:t>
            </a:r>
            <a:endParaRPr lang="en-US" sz="800">
              <a:solidFill>
                <a:srgbClr val="1A1A1A"/>
              </a:solidFill>
              <a:latin typeface="Segoe UI" panose="020B0502040204020203" pitchFamily="34" charset="0"/>
              <a:cs typeface="Segoe UI" panose="020B0502040204020203" pitchFamily="34" charset="0"/>
            </a:endParaRPr>
          </a:p>
        </p:txBody>
      </p:sp>
      <p:grpSp>
        <p:nvGrpSpPr>
          <p:cNvPr id="10" name="Group 9">
            <a:extLst>
              <a:ext uri="{FF2B5EF4-FFF2-40B4-BE49-F238E27FC236}">
                <a16:creationId xmlns:a16="http://schemas.microsoft.com/office/drawing/2014/main" id="{4CFC5554-CFA5-454A-8FCC-3FB1A5E9BD66}"/>
              </a:ext>
            </a:extLst>
          </p:cNvPr>
          <p:cNvGrpSpPr/>
          <p:nvPr/>
        </p:nvGrpSpPr>
        <p:grpSpPr>
          <a:xfrm>
            <a:off x="2019299" y="1013324"/>
            <a:ext cx="6385561" cy="5238922"/>
            <a:chOff x="2019299" y="1013324"/>
            <a:chExt cx="6385561" cy="5238922"/>
          </a:xfrm>
        </p:grpSpPr>
        <p:sp>
          <p:nvSpPr>
            <p:cNvPr id="2" name="Rectangle 1">
              <a:extLst>
                <a:ext uri="{FF2B5EF4-FFF2-40B4-BE49-F238E27FC236}">
                  <a16:creationId xmlns:a16="http://schemas.microsoft.com/office/drawing/2014/main" id="{6D563916-560E-4445-87B5-66502208ED85}"/>
                </a:ext>
              </a:extLst>
            </p:cNvPr>
            <p:cNvSpPr/>
            <p:nvPr/>
          </p:nvSpPr>
          <p:spPr bwMode="auto">
            <a:xfrm>
              <a:off x="2019299" y="1372426"/>
              <a:ext cx="6385561" cy="4879820"/>
            </a:xfrm>
            <a:prstGeom prst="rect">
              <a:avLst/>
            </a:prstGeom>
            <a:noFill/>
            <a:ln w="44450">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defTabSz="932472" fontAlgn="base">
                <a:spcBef>
                  <a:spcPct val="0"/>
                </a:spcBef>
                <a:spcAft>
                  <a:spcPct val="0"/>
                </a:spcAft>
              </a:pPr>
              <a:endParaRPr lang="LID4096" sz="1000" b="1">
                <a:solidFill>
                  <a:srgbClr val="0078D4"/>
                </a:solidFill>
                <a:latin typeface="+mj-lt"/>
                <a:cs typeface="Segoe UI" pitchFamily="34" charset="0"/>
              </a:endParaRPr>
            </a:p>
          </p:txBody>
        </p:sp>
        <p:sp>
          <p:nvSpPr>
            <p:cNvPr id="7" name="TextBox 6">
              <a:extLst>
                <a:ext uri="{FF2B5EF4-FFF2-40B4-BE49-F238E27FC236}">
                  <a16:creationId xmlns:a16="http://schemas.microsoft.com/office/drawing/2014/main" id="{4BC4CC4F-2DDF-46CB-9D53-1C69E531F00D}"/>
                </a:ext>
              </a:extLst>
            </p:cNvPr>
            <p:cNvSpPr txBox="1"/>
            <p:nvPr/>
          </p:nvSpPr>
          <p:spPr>
            <a:xfrm>
              <a:off x="2019299" y="1013324"/>
              <a:ext cx="2973941" cy="338554"/>
            </a:xfrm>
            <a:prstGeom prst="rect">
              <a:avLst/>
            </a:prstGeom>
            <a:noFill/>
          </p:spPr>
          <p:txBody>
            <a:bodyPr wrap="square">
              <a:spAutoFit/>
            </a:bodyPr>
            <a:lstStyle/>
            <a:p>
              <a:pPr marL="0" marR="0" lvl="0" indent="0"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mj-lt"/>
                  <a:ea typeface="Segoe UI" pitchFamily="34" charset="0"/>
                  <a:cs typeface="Segoe UI" pitchFamily="34" charset="0"/>
                </a:rPr>
                <a:t>Core target audience</a:t>
              </a:r>
              <a:endParaRPr kumimoji="0" lang="LID4096" sz="1600" b="1" i="0" u="none" strike="noStrike" kern="1200" cap="none" spc="0" normalizeH="0" baseline="0" noProof="0">
                <a:ln>
                  <a:noFill/>
                </a:ln>
                <a:solidFill>
                  <a:srgbClr val="0078D4"/>
                </a:solidFill>
                <a:effectLst/>
                <a:uLnTx/>
                <a:uFillTx/>
                <a:latin typeface="+mj-lt"/>
                <a:ea typeface="Segoe UI" pitchFamily="34" charset="0"/>
                <a:cs typeface="Segoe UI" pitchFamily="34" charset="0"/>
              </a:endParaRPr>
            </a:p>
          </p:txBody>
        </p:sp>
      </p:grpSp>
      <p:sp>
        <p:nvSpPr>
          <p:cNvPr id="8" name="TextBox 7">
            <a:extLst>
              <a:ext uri="{FF2B5EF4-FFF2-40B4-BE49-F238E27FC236}">
                <a16:creationId xmlns:a16="http://schemas.microsoft.com/office/drawing/2014/main" id="{14E66916-3DDF-41C2-96E6-7EA091E7D934}"/>
              </a:ext>
            </a:extLst>
          </p:cNvPr>
          <p:cNvSpPr txBox="1"/>
          <p:nvPr/>
        </p:nvSpPr>
        <p:spPr>
          <a:xfrm>
            <a:off x="8845193" y="6536365"/>
            <a:ext cx="3346807" cy="215444"/>
          </a:xfrm>
          <a:prstGeom prst="rect">
            <a:avLst/>
          </a:prstGeom>
          <a:noFill/>
        </p:spPr>
        <p:txBody>
          <a:bodyPr wrap="square">
            <a:spAutoFit/>
          </a:bodyPr>
          <a:lstStyle/>
          <a:p>
            <a:r>
              <a:rPr lang="en-US" sz="800"/>
              <a:t>Microsoft Confidential - Shared Under NDA Subject to Change</a:t>
            </a:r>
          </a:p>
        </p:txBody>
      </p:sp>
    </p:spTree>
    <p:extLst>
      <p:ext uri="{BB962C8B-B14F-4D97-AF65-F5344CB8AC3E}">
        <p14:creationId xmlns:p14="http://schemas.microsoft.com/office/powerpoint/2010/main" val="35011434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0"/>
                                  </p:stCondLst>
                                  <p:childTnLst>
                                    <p:animMotion origin="layout" path="M 0 2.96296E-6 L 0 0.01898 " pathEditMode="relative" rAng="0" ptsTypes="AA">
                                      <p:cBhvr>
                                        <p:cTn id="9" dur="700" spd="-100000" fill="hold"/>
                                        <p:tgtEl>
                                          <p:spTgt spid="4"/>
                                        </p:tgtEl>
                                        <p:attrNameLst>
                                          <p:attrName>ppt_x</p:attrName>
                                          <p:attrName>ppt_y</p:attrName>
                                        </p:attrNameLst>
                                      </p:cBhvr>
                                      <p:rCtr x="0" y="949"/>
                                    </p:animMotion>
                                  </p:childTnLst>
                                </p:cTn>
                              </p:par>
                              <p:par>
                                <p:cTn id="10" presetID="22" presetClass="entr" presetSubtype="8" fill="hold"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erson sitting at a table with a computer&#10;&#10;Description automatically generated with medium confidence">
            <a:extLst>
              <a:ext uri="{FF2B5EF4-FFF2-40B4-BE49-F238E27FC236}">
                <a16:creationId xmlns:a16="http://schemas.microsoft.com/office/drawing/2014/main" id="{F45A2A0D-87FD-43CF-9046-34F1945234F1}"/>
              </a:ext>
            </a:extLst>
          </p:cNvPr>
          <p:cNvPicPr>
            <a:picLocks noChangeAspect="1"/>
          </p:cNvPicPr>
          <p:nvPr/>
        </p:nvPicPr>
        <p:blipFill>
          <a:blip r:embed="rId3"/>
          <a:stretch>
            <a:fillRect/>
          </a:stretch>
        </p:blipFill>
        <p:spPr>
          <a:xfrm>
            <a:off x="5471957" y="1471529"/>
            <a:ext cx="2191829" cy="1464142"/>
          </a:xfrm>
          <a:prstGeom prst="rect">
            <a:avLst/>
          </a:prstGeom>
        </p:spPr>
      </p:pic>
      <p:pic>
        <p:nvPicPr>
          <p:cNvPr id="27" name="Picture 26" descr="A person sitting at a desk&#10;&#10;Description automatically generated with low confidence">
            <a:extLst>
              <a:ext uri="{FF2B5EF4-FFF2-40B4-BE49-F238E27FC236}">
                <a16:creationId xmlns:a16="http://schemas.microsoft.com/office/drawing/2014/main" id="{70C4E59F-72D1-491D-B1C7-0C441FB5BC3A}"/>
              </a:ext>
            </a:extLst>
          </p:cNvPr>
          <p:cNvPicPr>
            <a:picLocks noChangeAspect="1"/>
          </p:cNvPicPr>
          <p:nvPr/>
        </p:nvPicPr>
        <p:blipFill>
          <a:blip r:embed="rId4"/>
          <a:stretch>
            <a:fillRect/>
          </a:stretch>
        </p:blipFill>
        <p:spPr>
          <a:xfrm>
            <a:off x="2531604" y="1471529"/>
            <a:ext cx="2191829" cy="1464142"/>
          </a:xfrm>
          <a:prstGeom prst="rect">
            <a:avLst/>
          </a:prstGeom>
        </p:spPr>
      </p:pic>
      <p:pic>
        <p:nvPicPr>
          <p:cNvPr id="16" name="Content Placeholder 20">
            <a:extLst>
              <a:ext uri="{FF2B5EF4-FFF2-40B4-BE49-F238E27FC236}">
                <a16:creationId xmlns:a16="http://schemas.microsoft.com/office/drawing/2014/main" id="{AFF5BD00-8D27-45BE-B253-CD6F33F6309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82830" y="1471529"/>
            <a:ext cx="2194041" cy="1464142"/>
          </a:xfrm>
          <a:prstGeom prst="rect">
            <a:avLst/>
          </a:prstGeom>
        </p:spPr>
      </p:pic>
      <p:graphicFrame>
        <p:nvGraphicFramePr>
          <p:cNvPr id="13" name="Table 12">
            <a:extLst>
              <a:ext uri="{FF2B5EF4-FFF2-40B4-BE49-F238E27FC236}">
                <a16:creationId xmlns:a16="http://schemas.microsoft.com/office/drawing/2014/main" id="{47B2927C-7A8E-4DFB-B099-4E789DB1D3FA}"/>
              </a:ext>
            </a:extLst>
          </p:cNvPr>
          <p:cNvGraphicFramePr>
            <a:graphicFrameLocks noGrp="1"/>
          </p:cNvGraphicFramePr>
          <p:nvPr>
            <p:extLst>
              <p:ext uri="{D42A27DB-BD31-4B8C-83A1-F6EECF244321}">
                <p14:modId xmlns:p14="http://schemas.microsoft.com/office/powerpoint/2010/main" val="130935426"/>
              </p:ext>
            </p:extLst>
          </p:nvPr>
        </p:nvGraphicFramePr>
        <p:xfrm>
          <a:off x="2184477" y="3053239"/>
          <a:ext cx="8945638" cy="3262216"/>
        </p:xfrm>
        <a:graphic>
          <a:graphicData uri="http://schemas.openxmlformats.org/drawingml/2006/table">
            <a:tbl>
              <a:tblPr firstRow="1" bandRow="1">
                <a:tableStyleId>{5C22544A-7EE6-4342-B048-85BDC9FD1C3A}</a:tableStyleId>
              </a:tblPr>
              <a:tblGrid>
                <a:gridCol w="2871776">
                  <a:extLst>
                    <a:ext uri="{9D8B030D-6E8A-4147-A177-3AD203B41FA5}">
                      <a16:colId xmlns:a16="http://schemas.microsoft.com/office/drawing/2014/main" val="3748953589"/>
                    </a:ext>
                  </a:extLst>
                </a:gridCol>
                <a:gridCol w="3095232">
                  <a:extLst>
                    <a:ext uri="{9D8B030D-6E8A-4147-A177-3AD203B41FA5}">
                      <a16:colId xmlns:a16="http://schemas.microsoft.com/office/drawing/2014/main" val="2881118578"/>
                    </a:ext>
                  </a:extLst>
                </a:gridCol>
                <a:gridCol w="2978630">
                  <a:extLst>
                    <a:ext uri="{9D8B030D-6E8A-4147-A177-3AD203B41FA5}">
                      <a16:colId xmlns:a16="http://schemas.microsoft.com/office/drawing/2014/main" val="2687930711"/>
                    </a:ext>
                  </a:extLst>
                </a:gridCol>
              </a:tblGrid>
              <a:tr h="494947">
                <a:tc>
                  <a:txBody>
                    <a:bodyPr/>
                    <a:lstStyle/>
                    <a:p>
                      <a:pPr algn="ctr"/>
                      <a:r>
                        <a:rPr lang="en-US" sz="1400" b="0" i="0">
                          <a:solidFill>
                            <a:schemeClr val="accent1"/>
                          </a:solidFill>
                          <a:latin typeface="+mj-lt"/>
                          <a:cs typeface="Segoe UI Semibold" panose="020B0502040204020203" pitchFamily="34" charset="0"/>
                        </a:rPr>
                        <a:t>Local insurance agency</a:t>
                      </a:r>
                    </a:p>
                  </a:txBody>
                  <a:tcPr marL="53753" marR="53753" marT="26876" marB="268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400" b="0" i="0">
                          <a:solidFill>
                            <a:schemeClr val="accent1"/>
                          </a:solidFill>
                          <a:latin typeface="+mj-lt"/>
                          <a:cs typeface="Segoe UI Semibold" panose="020B0502040204020203" pitchFamily="34" charset="0"/>
                        </a:rPr>
                        <a:t>Real estate company</a:t>
                      </a:r>
                    </a:p>
                  </a:txBody>
                  <a:tcPr marL="53753" marR="53753" marT="26876" marB="268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400" b="0" i="0">
                          <a:solidFill>
                            <a:schemeClr val="accent1"/>
                          </a:solidFill>
                          <a:latin typeface="+mj-lt"/>
                          <a:cs typeface="Segoe UI Semibold" panose="020B0502040204020203" pitchFamily="34" charset="0"/>
                        </a:rPr>
                        <a:t>Independent consultant</a:t>
                      </a:r>
                    </a:p>
                  </a:txBody>
                  <a:tcPr marL="53753" marR="53753" marT="26876" marB="268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139222879"/>
                  </a:ext>
                </a:extLst>
              </a:tr>
              <a:tr h="493877">
                <a:tc>
                  <a:txBody>
                    <a:bodyPr/>
                    <a:lstStyle/>
                    <a:p>
                      <a:pPr marL="0" indent="0">
                        <a:buFont typeface="Arial" panose="020B0604020202020204" pitchFamily="34" charset="0"/>
                        <a:buNone/>
                      </a:pPr>
                      <a:r>
                        <a:rPr lang="en-US" sz="1050"/>
                        <a:t>18</a:t>
                      </a:r>
                    </a:p>
                  </a:txBody>
                  <a:tcPr marL="53753" marR="53753" marT="26876" marB="26876" anchor="ctr">
                    <a:lnL w="635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1050"/>
                        <a:t>7</a:t>
                      </a:r>
                    </a:p>
                  </a:txBody>
                  <a:tcPr marL="53753" marR="53753" marT="26876" marB="26876"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1050"/>
                        <a:t>1</a:t>
                      </a:r>
                    </a:p>
                  </a:txBody>
                  <a:tcPr marL="53753" marR="53753" marT="26876" marB="26876"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717686825"/>
                  </a:ext>
                </a:extLst>
              </a:tr>
              <a:tr h="662407">
                <a:tc>
                  <a:txBody>
                    <a:bodyPr/>
                    <a:lstStyle/>
                    <a:p>
                      <a:pPr marL="171450" indent="-171450">
                        <a:buFont typeface="Arial" panose="020B0604020202020204" pitchFamily="34" charset="0"/>
                        <a:buChar char="•"/>
                      </a:pPr>
                      <a:r>
                        <a:rPr lang="en-US" sz="1050"/>
                        <a:t>Database management</a:t>
                      </a:r>
                    </a:p>
                    <a:p>
                      <a:pPr marL="171450" indent="-171450">
                        <a:buFont typeface="Arial" panose="020B0604020202020204" pitchFamily="34" charset="0"/>
                        <a:buChar char="•"/>
                      </a:pPr>
                      <a:r>
                        <a:rPr lang="en-US" sz="1050"/>
                        <a:t>Cloud storage</a:t>
                      </a:r>
                    </a:p>
                    <a:p>
                      <a:pPr marL="171450" indent="-171450">
                        <a:buFont typeface="Arial" panose="020B0604020202020204" pitchFamily="34" charset="0"/>
                        <a:buChar char="•"/>
                      </a:pPr>
                      <a:r>
                        <a:rPr lang="en-US" sz="1050"/>
                        <a:t>Industry-specific software</a:t>
                      </a:r>
                    </a:p>
                    <a:p>
                      <a:pPr marL="171450" indent="-171450">
                        <a:buFont typeface="Arial" panose="020B0604020202020204" pitchFamily="34" charset="0"/>
                        <a:buChar char="•"/>
                      </a:pPr>
                      <a:r>
                        <a:rPr lang="en-US" sz="1050"/>
                        <a:t>Complying with industry regulations</a:t>
                      </a:r>
                    </a:p>
                    <a:p>
                      <a:pPr marL="171450" marR="0" lvl="0" indent="-1714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a:t>Securing confidential data</a:t>
                      </a:r>
                    </a:p>
                  </a:txBody>
                  <a:tcPr marL="53753" marR="53753" marT="26876" marB="26876" anchor="ctr">
                    <a:lnL w="63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71450" indent="-171450" algn="l" defTabSz="932742" rtl="0" eaLnBrk="1" latinLnBrk="0" hangingPunct="1">
                        <a:buFont typeface="Arial" panose="020B0604020202020204" pitchFamily="34" charset="0"/>
                        <a:buChar char="•"/>
                      </a:pPr>
                      <a:r>
                        <a:rPr lang="en-US" sz="1050" kern="1200">
                          <a:solidFill>
                            <a:schemeClr val="dk1"/>
                          </a:solidFill>
                          <a:latin typeface="+mn-lt"/>
                          <a:ea typeface="+mn-ea"/>
                          <a:cs typeface="+mn-cs"/>
                        </a:rPr>
                        <a:t>Seamless collaboration with clients from anywhere</a:t>
                      </a:r>
                    </a:p>
                    <a:p>
                      <a:pPr marL="171450" indent="-171450" algn="l" defTabSz="932742" rtl="0" eaLnBrk="1" latinLnBrk="0" hangingPunct="1">
                        <a:buFont typeface="Arial" panose="020B0604020202020204" pitchFamily="34" charset="0"/>
                        <a:buChar char="•"/>
                      </a:pPr>
                      <a:r>
                        <a:rPr lang="en-US" sz="1050" kern="1200">
                          <a:solidFill>
                            <a:schemeClr val="dk1"/>
                          </a:solidFill>
                          <a:latin typeface="+mn-lt"/>
                          <a:ea typeface="+mn-ea"/>
                          <a:cs typeface="+mn-cs"/>
                        </a:rPr>
                        <a:t>Ability to provide virtual tours to potential buyers</a:t>
                      </a:r>
                    </a:p>
                    <a:p>
                      <a:pPr marL="171450" indent="-171450" algn="l" defTabSz="932742" rtl="0" eaLnBrk="1" latinLnBrk="0" hangingPunct="1">
                        <a:buFont typeface="Arial" panose="020B0604020202020204" pitchFamily="34" charset="0"/>
                        <a:buChar char="•"/>
                      </a:pPr>
                      <a:r>
                        <a:rPr lang="en-US" sz="1050" kern="1200">
                          <a:solidFill>
                            <a:schemeClr val="dk1"/>
                          </a:solidFill>
                          <a:latin typeface="+mn-lt"/>
                          <a:ea typeface="+mn-ea"/>
                          <a:cs typeface="+mn-cs"/>
                        </a:rPr>
                        <a:t>Social media and industry-specific mobile apps</a:t>
                      </a:r>
                    </a:p>
                    <a:p>
                      <a:pPr marL="171450" indent="-171450" algn="l" defTabSz="932742" rtl="0" eaLnBrk="1" latinLnBrk="0" hangingPunct="1">
                        <a:buFont typeface="Arial" panose="020B0604020202020204" pitchFamily="34" charset="0"/>
                        <a:buChar char="•"/>
                      </a:pPr>
                      <a:r>
                        <a:rPr lang="en-US" sz="1050" kern="1200">
                          <a:solidFill>
                            <a:schemeClr val="dk1"/>
                          </a:solidFill>
                          <a:latin typeface="+mn-lt"/>
                          <a:ea typeface="+mn-ea"/>
                          <a:cs typeface="+mn-cs"/>
                        </a:rPr>
                        <a:t>Database management</a:t>
                      </a:r>
                    </a:p>
                    <a:p>
                      <a:pPr marL="171450" indent="-171450" algn="l" defTabSz="932742" rtl="0" eaLnBrk="1" latinLnBrk="0" hangingPunct="1">
                        <a:buFont typeface="Arial" panose="020B0604020202020204" pitchFamily="34" charset="0"/>
                        <a:buChar char="•"/>
                      </a:pPr>
                      <a:r>
                        <a:rPr lang="en-US" sz="1050" kern="1200">
                          <a:solidFill>
                            <a:schemeClr val="dk1"/>
                          </a:solidFill>
                          <a:latin typeface="+mn-lt"/>
                          <a:ea typeface="+mn-ea"/>
                          <a:cs typeface="+mn-cs"/>
                        </a:rPr>
                        <a:t>Securing confidential data</a:t>
                      </a:r>
                    </a:p>
                  </a:txBody>
                  <a:tcPr marL="53753" marR="53753" marT="26876" marB="26876"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71450" marR="0" lvl="0" indent="-1714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kern="1200">
                          <a:solidFill>
                            <a:schemeClr val="dk1"/>
                          </a:solidFill>
                          <a:latin typeface="+mn-lt"/>
                          <a:ea typeface="+mn-ea"/>
                          <a:cs typeface="+mn-cs"/>
                        </a:rPr>
                        <a:t>Seamless collaboration with clients from anywhere</a:t>
                      </a:r>
                    </a:p>
                    <a:p>
                      <a:pPr marL="171450" indent="-171450">
                        <a:buFont typeface="Arial" panose="020B0604020202020204" pitchFamily="34" charset="0"/>
                        <a:buChar char="•"/>
                      </a:pPr>
                      <a:r>
                        <a:rPr lang="en-US" sz="1050"/>
                        <a:t>Industry-specific software</a:t>
                      </a:r>
                    </a:p>
                    <a:p>
                      <a:pPr marL="171450" indent="-171450">
                        <a:buFont typeface="Arial" panose="020B0604020202020204" pitchFamily="34" charset="0"/>
                        <a:buChar char="•"/>
                      </a:pPr>
                      <a:r>
                        <a:rPr lang="en-US" sz="1050"/>
                        <a:t>Invoicing</a:t>
                      </a:r>
                    </a:p>
                    <a:p>
                      <a:pPr marL="171450" indent="-171450">
                        <a:buFont typeface="Arial" panose="020B0604020202020204" pitchFamily="34" charset="0"/>
                        <a:buChar char="•"/>
                      </a:pPr>
                      <a:r>
                        <a:rPr lang="en-US" sz="1050"/>
                        <a:t>Controlling costs</a:t>
                      </a:r>
                    </a:p>
                    <a:p>
                      <a:pPr marL="171450" indent="-171450">
                        <a:buFont typeface="Arial" panose="020B0604020202020204" pitchFamily="34" charset="0"/>
                        <a:buChar char="•"/>
                      </a:pPr>
                      <a:r>
                        <a:rPr lang="en-US" sz="1050"/>
                        <a:t>Complying with non-disclosure agreements</a:t>
                      </a:r>
                    </a:p>
                  </a:txBody>
                  <a:tcPr marL="53753" marR="53753" marT="26876" marB="26876"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17146958"/>
                  </a:ext>
                </a:extLst>
              </a:tr>
              <a:tr h="465654">
                <a:tc>
                  <a:txBody>
                    <a:bodyPr/>
                    <a:lstStyle/>
                    <a:p>
                      <a:pPr marL="0" indent="0">
                        <a:buFont typeface="Arial" panose="020B0604020202020204" pitchFamily="34" charset="0"/>
                        <a:buNone/>
                      </a:pPr>
                      <a:r>
                        <a:rPr lang="en-US" sz="1050" kern="1200">
                          <a:solidFill>
                            <a:schemeClr val="dk1"/>
                          </a:solidFill>
                          <a:latin typeface="+mn-lt"/>
                          <a:ea typeface="+mn-ea"/>
                          <a:cs typeface="+mn-cs"/>
                        </a:rPr>
                        <a:t>Dedicated office space with some remote employees</a:t>
                      </a:r>
                    </a:p>
                  </a:txBody>
                  <a:tcPr marL="53753" marR="53753" marT="26876" marB="26876" anchor="ctr">
                    <a:lnL w="635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1050"/>
                        <a:t>Dedicated office space but employees primarily work at home or while on the go</a:t>
                      </a:r>
                    </a:p>
                  </a:txBody>
                  <a:tcPr marL="53753" marR="53753" marT="26876" marB="26876"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1050"/>
                        <a:t>Works from home</a:t>
                      </a:r>
                    </a:p>
                  </a:txBody>
                  <a:tcPr marL="53753" marR="53753" marT="26876" marB="26876"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82873778"/>
                  </a:ext>
                </a:extLst>
              </a:tr>
              <a:tr h="633846">
                <a:tc>
                  <a:txBody>
                    <a:bodyPr/>
                    <a:lstStyle/>
                    <a:p>
                      <a:pPr marL="0" indent="0" algn="l" defTabSz="932742" rtl="0" eaLnBrk="1" latinLnBrk="0" hangingPunct="1">
                        <a:buFont typeface="Arial" panose="020B0604020202020204" pitchFamily="34" charset="0"/>
                        <a:buNone/>
                      </a:pPr>
                      <a:r>
                        <a:rPr lang="en-US" sz="1050" kern="1200">
                          <a:solidFill>
                            <a:schemeClr val="dk1"/>
                          </a:solidFill>
                          <a:latin typeface="+mn-lt"/>
                          <a:ea typeface="+mn-ea"/>
                          <a:cs typeface="+mn-cs"/>
                        </a:rPr>
                        <a:t>IT managed by office manager</a:t>
                      </a:r>
                    </a:p>
                  </a:txBody>
                  <a:tcPr marL="53753" marR="53753" marT="26876" marB="26876" anchor="ctr">
                    <a:lnL w="63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tc>
                  <a:txBody>
                    <a:bodyPr/>
                    <a:lstStyle/>
                    <a:p>
                      <a:pPr marL="0" indent="0" algn="l" defTabSz="932742" rtl="0" eaLnBrk="1" latinLnBrk="0" hangingPunct="1">
                        <a:buFont typeface="Arial" panose="020B0604020202020204" pitchFamily="34" charset="0"/>
                        <a:buNone/>
                      </a:pPr>
                      <a:r>
                        <a:rPr lang="en-US" sz="1050" kern="1200">
                          <a:solidFill>
                            <a:schemeClr val="dk1"/>
                          </a:solidFill>
                          <a:latin typeface="+mn-lt"/>
                          <a:ea typeface="+mn-ea"/>
                          <a:cs typeface="+mn-cs"/>
                        </a:rPr>
                        <a:t>Some IT outsourced, but most managed ad hoc in-house</a:t>
                      </a:r>
                    </a:p>
                  </a:txBody>
                  <a:tcPr marL="53753" marR="53753" marT="26876" marB="268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tc>
                  <a:txBody>
                    <a:bodyPr/>
                    <a:lstStyle/>
                    <a:p>
                      <a:pPr marL="0" indent="0" algn="l" defTabSz="932742" rtl="0" eaLnBrk="1" latinLnBrk="0" hangingPunct="1">
                        <a:buFont typeface="Arial" panose="020B0604020202020204" pitchFamily="34" charset="0"/>
                        <a:buNone/>
                      </a:pPr>
                      <a:r>
                        <a:rPr lang="en-US" sz="1050" kern="1200">
                          <a:solidFill>
                            <a:schemeClr val="dk1"/>
                          </a:solidFill>
                          <a:latin typeface="+mn-lt"/>
                          <a:ea typeface="+mn-ea"/>
                          <a:cs typeface="+mn-cs"/>
                        </a:rPr>
                        <a:t>Solopreneur manages own IT</a:t>
                      </a:r>
                    </a:p>
                  </a:txBody>
                  <a:tcPr marL="53753" marR="53753" marT="26876" marB="26876" anchor="ctr">
                    <a:lnL w="12700" cap="flat" cmpd="sng" algn="ctr">
                      <a:solidFill>
                        <a:schemeClr val="bg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91505796"/>
                  </a:ext>
                </a:extLst>
              </a:tr>
            </a:tbl>
          </a:graphicData>
        </a:graphic>
      </p:graphicFrame>
      <p:sp>
        <p:nvSpPr>
          <p:cNvPr id="14" name="Title 1">
            <a:extLst>
              <a:ext uri="{FF2B5EF4-FFF2-40B4-BE49-F238E27FC236}">
                <a16:creationId xmlns:a16="http://schemas.microsoft.com/office/drawing/2014/main" id="{E476282C-6795-4AED-BED6-98E1867B96B7}"/>
              </a:ext>
            </a:extLst>
          </p:cNvPr>
          <p:cNvSpPr txBox="1">
            <a:spLocks/>
          </p:cNvSpPr>
          <p:nvPr/>
        </p:nvSpPr>
        <p:spPr>
          <a:xfrm>
            <a:off x="496823" y="457200"/>
            <a:ext cx="11018520" cy="553998"/>
          </a:xfrm>
          <a:prstGeom prst="rect">
            <a:avLst/>
          </a:prstGeom>
        </p:spPr>
        <p:txBody>
          <a:bodyPr/>
          <a:lstStyle>
            <a:lvl1pPr algn="l" defTabSz="932742" rtl="0" eaLnBrk="1" latinLnBrk="0" hangingPunct="1">
              <a:lnSpc>
                <a:spcPct val="100000"/>
              </a:lnSpc>
              <a:spcBef>
                <a:spcPct val="0"/>
              </a:spcBef>
              <a:buNone/>
              <a:defRPr lang="en-US" sz="2800" b="0" kern="1200" cap="none" spc="-50" baseline="0" dirty="0" smtClean="0">
                <a:ln w="3175">
                  <a:noFill/>
                </a:ln>
                <a:solidFill>
                  <a:schemeClr val="bg2">
                    <a:lumMod val="25000"/>
                  </a:schemeClr>
                </a:solidFill>
                <a:effectLst/>
                <a:latin typeface="+mj-lt"/>
                <a:ea typeface="+mn-ea"/>
                <a:cs typeface="Segoe UI" pitchFamily="34" charset="0"/>
              </a:defRPr>
            </a:lvl1pPr>
          </a:lstStyle>
          <a:p>
            <a:r>
              <a:rPr lang="en-US" sz="2800"/>
              <a:t>There is remarkable variety among small businesses customers</a:t>
            </a:r>
            <a:endParaRPr lang="en-US"/>
          </a:p>
        </p:txBody>
      </p:sp>
      <p:grpSp>
        <p:nvGrpSpPr>
          <p:cNvPr id="30" name="Group 29">
            <a:extLst>
              <a:ext uri="{FF2B5EF4-FFF2-40B4-BE49-F238E27FC236}">
                <a16:creationId xmlns:a16="http://schemas.microsoft.com/office/drawing/2014/main" id="{96C08A98-4747-4E75-BD79-7580C4A8B6D9}"/>
              </a:ext>
            </a:extLst>
          </p:cNvPr>
          <p:cNvGrpSpPr/>
          <p:nvPr/>
        </p:nvGrpSpPr>
        <p:grpSpPr>
          <a:xfrm>
            <a:off x="901129" y="3687083"/>
            <a:ext cx="1076325" cy="2126860"/>
            <a:chOff x="901129" y="3687083"/>
            <a:chExt cx="1076325" cy="2126860"/>
          </a:xfrm>
        </p:grpSpPr>
        <p:sp>
          <p:nvSpPr>
            <p:cNvPr id="18" name="TextBox 17">
              <a:extLst>
                <a:ext uri="{FF2B5EF4-FFF2-40B4-BE49-F238E27FC236}">
                  <a16:creationId xmlns:a16="http://schemas.microsoft.com/office/drawing/2014/main" id="{7BE2452C-C759-40CF-834C-F144A4EA7F9D}"/>
                </a:ext>
              </a:extLst>
            </p:cNvPr>
            <p:cNvSpPr txBox="1"/>
            <p:nvPr/>
          </p:nvSpPr>
          <p:spPr>
            <a:xfrm>
              <a:off x="901129" y="3687083"/>
              <a:ext cx="1076325" cy="169277"/>
            </a:xfrm>
            <a:prstGeom prst="rect">
              <a:avLst/>
            </a:prstGeom>
            <a:noFill/>
          </p:spPr>
          <p:txBody>
            <a:bodyPr wrap="square" lIns="0" tIns="0" rIns="0" bIns="0" rtlCol="0">
              <a:spAutoFit/>
            </a:bodyPr>
            <a:lstStyle/>
            <a:p>
              <a:pPr algn="r" defTabSz="932742"/>
              <a:r>
                <a:rPr lang="en-US" sz="1100">
                  <a:solidFill>
                    <a:schemeClr val="accent1"/>
                  </a:solidFill>
                  <a:latin typeface="+mj-lt"/>
                </a:rPr>
                <a:t># of employees</a:t>
              </a:r>
            </a:p>
          </p:txBody>
        </p:sp>
        <p:sp>
          <p:nvSpPr>
            <p:cNvPr id="19" name="TextBox 18">
              <a:extLst>
                <a:ext uri="{FF2B5EF4-FFF2-40B4-BE49-F238E27FC236}">
                  <a16:creationId xmlns:a16="http://schemas.microsoft.com/office/drawing/2014/main" id="{E84DDB04-9E27-4E18-936C-F59C0A5645C1}"/>
                </a:ext>
              </a:extLst>
            </p:cNvPr>
            <p:cNvSpPr txBox="1"/>
            <p:nvPr/>
          </p:nvSpPr>
          <p:spPr>
            <a:xfrm>
              <a:off x="901129" y="4422444"/>
              <a:ext cx="1076325" cy="169277"/>
            </a:xfrm>
            <a:prstGeom prst="rect">
              <a:avLst/>
            </a:prstGeom>
            <a:noFill/>
          </p:spPr>
          <p:txBody>
            <a:bodyPr wrap="square" lIns="0" tIns="0" rIns="0" bIns="0" rtlCol="0">
              <a:spAutoFit/>
            </a:bodyPr>
            <a:lstStyle/>
            <a:p>
              <a:pPr algn="r" defTabSz="932742"/>
              <a:r>
                <a:rPr lang="en-US" sz="1100">
                  <a:solidFill>
                    <a:schemeClr val="accent1"/>
                  </a:solidFill>
                  <a:latin typeface="+mj-lt"/>
                </a:rPr>
                <a:t>Needs</a:t>
              </a:r>
            </a:p>
          </p:txBody>
        </p:sp>
        <p:sp>
          <p:nvSpPr>
            <p:cNvPr id="20" name="TextBox 19">
              <a:extLst>
                <a:ext uri="{FF2B5EF4-FFF2-40B4-BE49-F238E27FC236}">
                  <a16:creationId xmlns:a16="http://schemas.microsoft.com/office/drawing/2014/main" id="{7092DA39-2BD2-4E96-84C0-843C61885A5F}"/>
                </a:ext>
              </a:extLst>
            </p:cNvPr>
            <p:cNvSpPr txBox="1"/>
            <p:nvPr/>
          </p:nvSpPr>
          <p:spPr>
            <a:xfrm>
              <a:off x="901129" y="5033555"/>
              <a:ext cx="1076325" cy="169277"/>
            </a:xfrm>
            <a:prstGeom prst="rect">
              <a:avLst/>
            </a:prstGeom>
            <a:noFill/>
          </p:spPr>
          <p:txBody>
            <a:bodyPr wrap="square" lIns="0" tIns="0" rIns="0" bIns="0" rtlCol="0">
              <a:spAutoFit/>
            </a:bodyPr>
            <a:lstStyle/>
            <a:p>
              <a:pPr algn="r" defTabSz="932742"/>
              <a:r>
                <a:rPr lang="en-US" sz="1100">
                  <a:solidFill>
                    <a:schemeClr val="accent1"/>
                  </a:solidFill>
                  <a:latin typeface="+mj-lt"/>
                </a:rPr>
                <a:t>Office location</a:t>
              </a:r>
            </a:p>
          </p:txBody>
        </p:sp>
        <p:sp>
          <p:nvSpPr>
            <p:cNvPr id="21" name="TextBox 20">
              <a:extLst>
                <a:ext uri="{FF2B5EF4-FFF2-40B4-BE49-F238E27FC236}">
                  <a16:creationId xmlns:a16="http://schemas.microsoft.com/office/drawing/2014/main" id="{C402DB4B-EB14-4BC3-992D-239B5EC0F8E1}"/>
                </a:ext>
              </a:extLst>
            </p:cNvPr>
            <p:cNvSpPr txBox="1"/>
            <p:nvPr/>
          </p:nvSpPr>
          <p:spPr>
            <a:xfrm>
              <a:off x="901129" y="5644666"/>
              <a:ext cx="1076325" cy="169277"/>
            </a:xfrm>
            <a:prstGeom prst="rect">
              <a:avLst/>
            </a:prstGeom>
            <a:noFill/>
          </p:spPr>
          <p:txBody>
            <a:bodyPr wrap="square" lIns="0" tIns="0" rIns="0" bIns="0" rtlCol="0">
              <a:spAutoFit/>
            </a:bodyPr>
            <a:lstStyle/>
            <a:p>
              <a:pPr algn="r" defTabSz="932742"/>
              <a:r>
                <a:rPr lang="en-US" sz="1100">
                  <a:solidFill>
                    <a:schemeClr val="accent1"/>
                  </a:solidFill>
                  <a:latin typeface="+mj-lt"/>
                </a:rPr>
                <a:t>IT situation</a:t>
              </a:r>
            </a:p>
          </p:txBody>
        </p:sp>
      </p:grpSp>
      <p:sp>
        <p:nvSpPr>
          <p:cNvPr id="3" name="Footer Placeholder 2">
            <a:extLst>
              <a:ext uri="{FF2B5EF4-FFF2-40B4-BE49-F238E27FC236}">
                <a16:creationId xmlns:a16="http://schemas.microsoft.com/office/drawing/2014/main" id="{3204071A-4D8B-4487-ABB3-3D032657FE92}"/>
              </a:ext>
            </a:extLst>
          </p:cNvPr>
          <p:cNvSpPr>
            <a:spLocks noGrp="1"/>
          </p:cNvSpPr>
          <p:nvPr>
            <p:ph type="ftr" sz="quarter" idx="3"/>
          </p:nvPr>
        </p:nvSpPr>
        <p:spPr/>
        <p:txBody>
          <a:bodyPr/>
          <a:lstStyle/>
          <a:p>
            <a:r>
              <a:rPr lang="en-US"/>
              <a:t>Microsoft Confidential - Shared Under NDA Subject to Change</a:t>
            </a:r>
          </a:p>
        </p:txBody>
      </p:sp>
    </p:spTree>
    <p:extLst>
      <p:ext uri="{BB962C8B-B14F-4D97-AF65-F5344CB8AC3E}">
        <p14:creationId xmlns:p14="http://schemas.microsoft.com/office/powerpoint/2010/main" val="40845204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10" presetClass="entr" presetSubtype="0" fill="hold" nodeType="withEffect">
                                  <p:stCondLst>
                                    <p:cond delay="25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50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750"/>
                                        <p:tgtEl>
                                          <p:spTgt spid="27"/>
                                        </p:tgtEl>
                                      </p:cBhvr>
                                    </p:animEffect>
                                  </p:childTnLst>
                                </p:cTn>
                              </p:par>
                              <p:par>
                                <p:cTn id="14" presetID="64" presetClass="path" presetSubtype="0" accel="50000" decel="50000" fill="hold" nodeType="withEffect">
                                  <p:stCondLst>
                                    <p:cond delay="500"/>
                                  </p:stCondLst>
                                  <p:childTnLst>
                                    <p:animMotion origin="layout" path="M 3.95833E-6 0.25 L 3.95833E-6 -7.40741E-7 " pathEditMode="relative" rAng="0" ptsTypes="AA">
                                      <p:cBhvr>
                                        <p:cTn id="15" dur="500" fill="hold"/>
                                        <p:tgtEl>
                                          <p:spTgt spid="27"/>
                                        </p:tgtEl>
                                        <p:attrNameLst>
                                          <p:attrName>ppt_x</p:attrName>
                                          <p:attrName>ppt_y</p:attrName>
                                        </p:attrNameLst>
                                      </p:cBhvr>
                                      <p:rCtr x="0" y="-12500"/>
                                    </p:animMotion>
                                  </p:childTnLst>
                                </p:cTn>
                              </p:par>
                            </p:childTnLst>
                          </p:cTn>
                        </p:par>
                        <p:par>
                          <p:cTn id="16" fill="hold">
                            <p:stCondLst>
                              <p:cond delay="1250"/>
                            </p:stCondLst>
                            <p:childTnLst>
                              <p:par>
                                <p:cTn id="17" presetID="10"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750"/>
                                        <p:tgtEl>
                                          <p:spTgt spid="29"/>
                                        </p:tgtEl>
                                      </p:cBhvr>
                                    </p:animEffect>
                                  </p:childTnLst>
                                </p:cTn>
                              </p:par>
                              <p:par>
                                <p:cTn id="20" presetID="64" presetClass="path" presetSubtype="0" accel="50000" decel="50000" fill="hold" nodeType="withEffect">
                                  <p:stCondLst>
                                    <p:cond delay="0"/>
                                  </p:stCondLst>
                                  <p:childTnLst>
                                    <p:animMotion origin="layout" path="M 3.95833E-6 0.25 L 3.95833E-6 -7.40741E-7 " pathEditMode="relative" rAng="0" ptsTypes="AA">
                                      <p:cBhvr>
                                        <p:cTn id="21" dur="500" fill="hold"/>
                                        <p:tgtEl>
                                          <p:spTgt spid="29"/>
                                        </p:tgtEl>
                                        <p:attrNameLst>
                                          <p:attrName>ppt_x</p:attrName>
                                          <p:attrName>ppt_y</p:attrName>
                                        </p:attrNameLst>
                                      </p:cBhvr>
                                      <p:rCtr x="0" y="-12500"/>
                                    </p:animMotion>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750"/>
                                        <p:tgtEl>
                                          <p:spTgt spid="16"/>
                                        </p:tgtEl>
                                      </p:cBhvr>
                                    </p:animEffect>
                                  </p:childTnLst>
                                </p:cTn>
                              </p:par>
                              <p:par>
                                <p:cTn id="26" presetID="64" presetClass="path" presetSubtype="0" accel="50000" decel="50000" fill="hold" nodeType="withEffect">
                                  <p:stCondLst>
                                    <p:cond delay="0"/>
                                  </p:stCondLst>
                                  <p:childTnLst>
                                    <p:animMotion origin="layout" path="M 3.95833E-6 0.25 L 3.95833E-6 -7.40741E-7 " pathEditMode="relative" rAng="0" ptsTypes="AA">
                                      <p:cBhvr>
                                        <p:cTn id="27" dur="500" fill="hold"/>
                                        <p:tgtEl>
                                          <p:spTgt spid="16"/>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rosft365_PowerPoint_template_Feb2020_BC" id="{8B530116-1539-874A-951A-1C404D843E07}" vid="{E4596DA4-6C73-3D44-BAD3-1699CE9C9022}"/>
    </a:ext>
  </a:extLst>
</a:theme>
</file>

<file path=ppt/theme/theme2.xml><?xml version="1.0" encoding="utf-8"?>
<a:theme xmlns:a="http://schemas.openxmlformats.org/drawingml/2006/main" name="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rosft365_PowerPoint_template_Feb2020_BC" id="{8B530116-1539-874A-951A-1C404D843E07}" vid="{E4596DA4-6C73-3D44-BAD3-1699CE9C9022}"/>
    </a:ext>
  </a:extLst>
</a:theme>
</file>

<file path=ppt/theme/theme3.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odernWork.potx" id="{24FAD5CA-186B-4366-8298-D65BF9BBA42D}" vid="{D424D0FB-FD11-4113-B89A-2EA656248269}"/>
    </a:ext>
  </a:extLst>
</a:theme>
</file>

<file path=ppt/theme/theme4.xml><?xml version="1.0" encoding="utf-8"?>
<a:theme xmlns:a="http://schemas.openxmlformats.org/drawingml/2006/main" name="3_White Template">
  <a:themeElements>
    <a:clrScheme name="CDS-core">
      <a:dk1>
        <a:sysClr val="windowText" lastClr="000000"/>
      </a:dk1>
      <a:lt1>
        <a:sysClr val="window" lastClr="FFFFFF"/>
      </a:lt1>
      <a:dk2>
        <a:srgbClr val="243A5E"/>
      </a:dk2>
      <a:lt2>
        <a:srgbClr val="E7E6E6"/>
      </a:lt2>
      <a:accent1>
        <a:srgbClr val="0078D4"/>
      </a:accent1>
      <a:accent2>
        <a:srgbClr val="243A5E"/>
      </a:accent2>
      <a:accent3>
        <a:srgbClr val="50E6FF"/>
      </a:accent3>
      <a:accent4>
        <a:srgbClr val="737373"/>
      </a:accent4>
      <a:accent5>
        <a:srgbClr val="008575"/>
      </a:accent5>
      <a:accent6>
        <a:srgbClr val="9BF00B"/>
      </a:accent6>
      <a:hlink>
        <a:srgbClr val="008575"/>
      </a:hlink>
      <a:folHlink>
        <a:srgbClr val="73F00B"/>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mplate Starter Blue - April 2019.potx" id="{E0B8D684-B527-4878-B904-C1EC5025E6F1}" vid="{2ADA5319-A5E8-46E4-9069-6102E6C7782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6360ACDF50D648B3B739E6CBE31522" ma:contentTypeVersion="12" ma:contentTypeDescription="Create a new document." ma:contentTypeScope="" ma:versionID="7515819817efa298b7f030b6b9ab75dc">
  <xsd:schema xmlns:xsd="http://www.w3.org/2001/XMLSchema" xmlns:xs="http://www.w3.org/2001/XMLSchema" xmlns:p="http://schemas.microsoft.com/office/2006/metadata/properties" xmlns:ns2="1d0cac5e-3bca-4bdc-b594-2969f7875fea" xmlns:ns3="230e9df3-be65-4c73-a93b-d1236ebd677e" targetNamespace="http://schemas.microsoft.com/office/2006/metadata/properties" ma:root="true" ma:fieldsID="b874be5c8f918a9b1e75903d9c56ead8" ns2:_="" ns3:_="">
    <xsd:import namespace="1d0cac5e-3bca-4bdc-b594-2969f7875fea"/>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MediaServiceOCR"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0cac5e-3bca-4bdc-b594-2969f7875f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3afbd17-273a-4b2b-9375-cd0b161f4ec3}" ma:internalName="TaxCatchAll" ma:showField="CatchAllData" ma:web="7483f28e-07bc-4022-b702-b7837ee587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30e9df3-be65-4c73-a93b-d1236ebd677e" xsi:nil="true"/>
    <lcf76f155ced4ddcb4097134ff3c332f xmlns="1d0cac5e-3bca-4bdc-b594-2969f7875fe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98BCFF3-55A5-4EC8-896D-92FF7F88FB81}"/>
</file>

<file path=customXml/itemProps2.xml><?xml version="1.0" encoding="utf-8"?>
<ds:datastoreItem xmlns:ds="http://schemas.openxmlformats.org/officeDocument/2006/customXml" ds:itemID="{F990F116-B58F-4255-B05B-DA3808E0E5C6}">
  <ds:schemaRefs>
    <ds:schemaRef ds:uri="0dd33e8c-981c-4bf6-8c62-5fa76f1dd090"/>
    <ds:schemaRef ds:uri="519b3588-d3e3-4fd6-bbc6-af0f8d38b72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Microsoft365_PowerPoint_template_Feb2020</Template>
  <Application>Microsoft Office PowerPoint</Application>
  <PresentationFormat>Widescreen</PresentationFormat>
  <Slides>39</Slides>
  <Notes>34</Notes>
  <HiddenSlides>1</HiddenSlides>
  <ScaleCrop>false</ScaleCrop>
  <HeadingPairs>
    <vt:vector size="4" baseType="variant">
      <vt:variant>
        <vt:lpstr>Theme</vt:lpstr>
      </vt:variant>
      <vt:variant>
        <vt:i4>4</vt:i4>
      </vt:variant>
      <vt:variant>
        <vt:lpstr>Slide Titles</vt:lpstr>
      </vt:variant>
      <vt:variant>
        <vt:i4>39</vt:i4>
      </vt:variant>
    </vt:vector>
  </HeadingPairs>
  <TitlesOfParts>
    <vt:vector size="43" baseType="lpstr">
      <vt:lpstr>1_LIGHT GRAY TEMPLATE</vt:lpstr>
      <vt:lpstr>LIGHT GRAY TEMPLATE</vt:lpstr>
      <vt:lpstr>White Template</vt:lpstr>
      <vt:lpstr>3_White Template</vt:lpstr>
      <vt:lpstr>Hidden slide: for presenter only</vt:lpstr>
      <vt:lpstr>Please Take Note</vt:lpstr>
      <vt:lpstr>Microsoft Office and Microsoft 365:  Ramp to the cloud Guide small businesses to the right solution</vt:lpstr>
      <vt:lpstr>Contents</vt:lpstr>
      <vt:lpstr>SMB overview</vt:lpstr>
      <vt:lpstr>What do we mean by SMB?</vt:lpstr>
      <vt:lpstr>How SMB segments relate to number of employees and IT staff</vt:lpstr>
      <vt:lpstr>Each segment has distinct product needs</vt:lpstr>
      <vt:lpstr>PowerPoint Presentation</vt:lpstr>
      <vt:lpstr>Small and medium-sized businesses are reimagining work in the new normal</vt:lpstr>
      <vt:lpstr>Top challenges small and  medium-sized businesses face today</vt:lpstr>
      <vt:lpstr>Microsoft solutions</vt:lpstr>
      <vt:lpstr>What if you  could help your SMB customers . . . </vt:lpstr>
      <vt:lpstr>PowerPoint Presentation</vt:lpstr>
      <vt:lpstr>Helping small businesses modernize at their own pace</vt:lpstr>
      <vt:lpstr>PowerPoint Presentation</vt:lpstr>
      <vt:lpstr>Microsoft 365 solutions for small businesses</vt:lpstr>
      <vt:lpstr>Microsoft Office solutions for home and small businesses </vt:lpstr>
      <vt:lpstr>Three ways to purchase</vt:lpstr>
      <vt:lpstr>Opportunity</vt:lpstr>
      <vt:lpstr>PowerPoint Presentation</vt:lpstr>
      <vt:lpstr>Boost your revenue by selling to more small businesses</vt:lpstr>
      <vt:lpstr>PowerPoint Presentation</vt:lpstr>
      <vt:lpstr>How to sell</vt:lpstr>
      <vt:lpstr>Buying journey: purchase triggers and barriers</vt:lpstr>
      <vt:lpstr>Buying journey: SMB purchase journeys are short, relying on product comparisons</vt:lpstr>
      <vt:lpstr>PowerPoint Presentation</vt:lpstr>
      <vt:lpstr>Office and Microsoft 365 purchase decision tree</vt:lpstr>
      <vt:lpstr>Map customers to the right solution</vt:lpstr>
      <vt:lpstr>Migrate customers to the cloud at their own pace</vt:lpstr>
      <vt:lpstr>Exploratory questions  to use with customers</vt:lpstr>
      <vt:lpstr>Handling objections from customers</vt:lpstr>
      <vt:lpstr>Handling objections from distributors and resellers</vt:lpstr>
      <vt:lpstr>SMB competitive landscape</vt:lpstr>
      <vt:lpstr>Resources</vt:lpstr>
      <vt:lpstr>PowerPoint Presentation</vt:lpstr>
      <vt:lpstr>PowerPoint Presentation</vt:lpstr>
      <vt:lpstr>Next steps</vt:lpstr>
      <vt:lpstr>ODR vs. CSP Selling Motion</vt:lpstr>
    </vt:vector>
  </TitlesOfParts>
  <Manager>&lt;Comms manager name here&gt;</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365 Title or event name</dc:title>
  <dc:subject>&lt;Event name&gt;</dc:subject>
  <dc:creator>Kate Ashley (BLOOM CONSULTING GROUP INC);Tamim.Chowdhury@microsoft.com</dc:creator>
  <cp:keywords/>
  <dc:description/>
  <cp:revision>1</cp:revision>
  <dcterms:created xsi:type="dcterms:W3CDTF">2021-08-26T18:59:02Z</dcterms:created>
  <dcterms:modified xsi:type="dcterms:W3CDTF">2021-10-26T12:09:04Z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0x010100AC6360ACDF50D648B3B739E6CBE31522</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Owner">
    <vt:lpwstr>maryfj@microsoft.com</vt:lpwstr>
  </property>
  <property fmtid="{D5CDD505-2E9C-101B-9397-08002B2CF9AE}" pid="15" name="MSIP_Label_f42aa342-8706-4288-bd11-ebb85995028c_SetDate">
    <vt:lpwstr>2017-08-29T14:27:20.8568347-07:00</vt:lpwstr>
  </property>
  <property fmtid="{D5CDD505-2E9C-101B-9397-08002B2CF9AE}" pid="16" name="MSIP_Label_f42aa342-8706-4288-bd11-ebb85995028c_Name">
    <vt:lpwstr>General</vt:lpwstr>
  </property>
  <property fmtid="{D5CDD505-2E9C-101B-9397-08002B2CF9AE}" pid="17" name="MSIP_Label_f42aa342-8706-4288-bd11-ebb85995028c_Application">
    <vt:lpwstr>Microsoft Azure Information Protection</vt:lpwstr>
  </property>
  <property fmtid="{D5CDD505-2E9C-101B-9397-08002B2CF9AE}" pid="18" name="MSIP_Label_f42aa342-8706-4288-bd11-ebb85995028c_Extended_MSFT_Method">
    <vt:lpwstr>Automatic</vt:lpwstr>
  </property>
  <property fmtid="{D5CDD505-2E9C-101B-9397-08002B2CF9AE}" pid="19" name="Sensitivity">
    <vt:lpwstr>General</vt:lpwstr>
  </property>
  <property fmtid="{D5CDD505-2E9C-101B-9397-08002B2CF9AE}" pid="20" name="Order">
    <vt:lpwstr>50459600.0000000</vt:lpwstr>
  </property>
  <property fmtid="{D5CDD505-2E9C-101B-9397-08002B2CF9AE}" pid="21" name="xd_ProgID">
    <vt:lpwstr/>
  </property>
  <property fmtid="{D5CDD505-2E9C-101B-9397-08002B2CF9AE}" pid="22" name="ComplianceAssetId">
    <vt:lpwstr/>
  </property>
  <property fmtid="{D5CDD505-2E9C-101B-9397-08002B2CF9AE}" pid="23" name="TemplateUrl">
    <vt:lpwstr/>
  </property>
  <property fmtid="{D5CDD505-2E9C-101B-9397-08002B2CF9AE}" pid="24" name="_ExtendedDescription">
    <vt:lpwstr/>
  </property>
  <property fmtid="{D5CDD505-2E9C-101B-9397-08002B2CF9AE}" pid="25" name="TriggerFlowInfo">
    <vt:lpwstr/>
  </property>
  <property fmtid="{D5CDD505-2E9C-101B-9397-08002B2CF9AE}" pid="26" name="xd_Signature">
    <vt:lpwstr/>
  </property>
  <property fmtid="{D5CDD505-2E9C-101B-9397-08002B2CF9AE}" pid="27" name="MediaServiceImageTags">
    <vt:lpwstr/>
  </property>
</Properties>
</file>